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344" r:id="rId3"/>
    <p:sldId id="343" r:id="rId4"/>
    <p:sldId id="342" r:id="rId5"/>
    <p:sldId id="341" r:id="rId6"/>
    <p:sldId id="340" r:id="rId7"/>
    <p:sldId id="339" r:id="rId8"/>
    <p:sldId id="346" r:id="rId9"/>
    <p:sldId id="345" r:id="rId10"/>
    <p:sldId id="337" r:id="rId11"/>
    <p:sldId id="258" r:id="rId12"/>
    <p:sldId id="260" r:id="rId13"/>
    <p:sldId id="261" r:id="rId14"/>
    <p:sldId id="262" r:id="rId15"/>
    <p:sldId id="259" r:id="rId16"/>
    <p:sldId id="263" r:id="rId17"/>
    <p:sldId id="264" r:id="rId18"/>
    <p:sldId id="269" r:id="rId19"/>
    <p:sldId id="268" r:id="rId20"/>
    <p:sldId id="267" r:id="rId21"/>
    <p:sldId id="266" r:id="rId22"/>
    <p:sldId id="265" r:id="rId23"/>
    <p:sldId id="270" r:id="rId24"/>
    <p:sldId id="271" r:id="rId25"/>
    <p:sldId id="272" r:id="rId26"/>
    <p:sldId id="277" r:id="rId27"/>
    <p:sldId id="276" r:id="rId28"/>
    <p:sldId id="280" r:id="rId29"/>
    <p:sldId id="279" r:id="rId30"/>
    <p:sldId id="278" r:id="rId31"/>
    <p:sldId id="275" r:id="rId32"/>
    <p:sldId id="274" r:id="rId33"/>
    <p:sldId id="273" r:id="rId34"/>
    <p:sldId id="281" r:id="rId35"/>
    <p:sldId id="287" r:id="rId36"/>
    <p:sldId id="286" r:id="rId37"/>
    <p:sldId id="285" r:id="rId38"/>
    <p:sldId id="289" r:id="rId39"/>
    <p:sldId id="288" r:id="rId40"/>
    <p:sldId id="284" r:id="rId41"/>
    <p:sldId id="283" r:id="rId42"/>
    <p:sldId id="282" r:id="rId43"/>
    <p:sldId id="290" r:id="rId44"/>
    <p:sldId id="291" r:id="rId45"/>
    <p:sldId id="292" r:id="rId46"/>
    <p:sldId id="293" r:id="rId47"/>
    <p:sldId id="295" r:id="rId48"/>
    <p:sldId id="296" r:id="rId49"/>
    <p:sldId id="298" r:id="rId50"/>
    <p:sldId id="297" r:id="rId51"/>
    <p:sldId id="294" r:id="rId52"/>
    <p:sldId id="304" r:id="rId53"/>
    <p:sldId id="299" r:id="rId54"/>
    <p:sldId id="303" r:id="rId55"/>
    <p:sldId id="302" r:id="rId56"/>
    <p:sldId id="301" r:id="rId57"/>
    <p:sldId id="300" r:id="rId58"/>
    <p:sldId id="305" r:id="rId59"/>
    <p:sldId id="309" r:id="rId60"/>
    <p:sldId id="308" r:id="rId61"/>
    <p:sldId id="307" r:id="rId62"/>
    <p:sldId id="328" r:id="rId63"/>
    <p:sldId id="327" r:id="rId64"/>
    <p:sldId id="326" r:id="rId65"/>
    <p:sldId id="325" r:id="rId66"/>
    <p:sldId id="324" r:id="rId67"/>
    <p:sldId id="322" r:id="rId68"/>
    <p:sldId id="321" r:id="rId69"/>
    <p:sldId id="320" r:id="rId70"/>
    <p:sldId id="317" r:id="rId71"/>
    <p:sldId id="316" r:id="rId72"/>
    <p:sldId id="315" r:id="rId73"/>
    <p:sldId id="314" r:id="rId74"/>
    <p:sldId id="329" r:id="rId75"/>
    <p:sldId id="331" r:id="rId76"/>
    <p:sldId id="313" r:id="rId77"/>
    <p:sldId id="312" r:id="rId78"/>
    <p:sldId id="311" r:id="rId79"/>
    <p:sldId id="336" r:id="rId80"/>
    <p:sldId id="335" r:id="rId81"/>
    <p:sldId id="334" r:id="rId82"/>
    <p:sldId id="333" r:id="rId83"/>
    <p:sldId id="332" r:id="rId84"/>
    <p:sldId id="310" r:id="rId8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F81F-5CEC-4A69-96F4-17449C0FD42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580-F0F2-4E14-B872-77EBF26AA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9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F81F-5CEC-4A69-96F4-17449C0FD42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580-F0F2-4E14-B872-77EBF26AA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2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F81F-5CEC-4A69-96F4-17449C0FD42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580-F0F2-4E14-B872-77EBF26AA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2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F81F-5CEC-4A69-96F4-17449C0FD42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580-F0F2-4E14-B872-77EBF26AA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9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F81F-5CEC-4A69-96F4-17449C0FD42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580-F0F2-4E14-B872-77EBF26AA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9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F81F-5CEC-4A69-96F4-17449C0FD42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580-F0F2-4E14-B872-77EBF26AA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5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F81F-5CEC-4A69-96F4-17449C0FD42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580-F0F2-4E14-B872-77EBF26AA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4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F81F-5CEC-4A69-96F4-17449C0FD42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580-F0F2-4E14-B872-77EBF26AA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8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F81F-5CEC-4A69-96F4-17449C0FD42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580-F0F2-4E14-B872-77EBF26AA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8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F81F-5CEC-4A69-96F4-17449C0FD42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580-F0F2-4E14-B872-77EBF26AA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0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F81F-5CEC-4A69-96F4-17449C0FD42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580-F0F2-4E14-B872-77EBF26AA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6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7F81F-5CEC-4A69-96F4-17449C0FD42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60580-F0F2-4E14-B872-77EBF26AA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5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 4 : Demand Estimation&#10;&#10;Demand Estimation&#10;&#10;&#10;To use these important demand relationship in&#10;decision analysis, we need e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627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718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 4 : Demand Estimation&#10;&#10;Purpose of Regression Analysis&#10;&#10;&#10;Regression Analysis is Used Primarily&#10;to Model Causality and 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5" y="709605"/>
            <a:ext cx="8797636" cy="523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265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 4 : Demand Estimation&#10;&#10;Scatter Diagram&#10;&#10;&#10;&#10;&#10;&#10;&#10;It is two dimensional graph of plotted points in&#10;which the vertical ax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413" y="293976"/>
            <a:ext cx="7187332" cy="488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686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 4 : Demand Estimation&#10;&#10;Scatter Diagram-Example&#10;Year&#10;&#10;X&#10;&#10;Y&#10;&#10;1&#10;&#10;10&#10;&#10;44&#10;&#10;2&#10;&#10;9&#10;&#10;40&#10;&#10;3&#10;&#10;11&#10;&#10;42&#10;&#10;4&#10;&#10;12&#10;&#10;46&#10;&#10;5&#10;&#10;11&#10;&#10;48&#10;&#10;6&#10;&#10;12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9452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833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 4 : Demand Estimation&#10;&#10;Scatter Diagram&#10;&#10;&#10;&#10;&#10;&#10;&#10;&#10;Scatter diagram&#10;shows a positive&#10;relationship between&#10;the relevant va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48" y="1000556"/>
            <a:ext cx="8143298" cy="515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712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 4 : Demand Estimation&#10;&#10;Regression Analysis&#10;&#10;&#10;&#10;&#10;In the equation, a is the vertical&#10;intercept&#10;of&#10;the&#10;estimated&#10;linear&#10;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18" y="1125246"/>
            <a:ext cx="7077654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108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h 4 : Demand Estimation&#10;&#10;Regression Analysis&#10;&#10;&#10;&#10;&#10;&#10;&#10;&#10;Regression analysis: is a statistical&#10;technique for obtaining th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795" y="97285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236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h 4 : Demand Estimation&#10;&#10;Regression Analysis&#10;Year&#10;&#10;X&#10;&#10;Y&#10;&#10;1&#10;&#10;10&#10;&#10;44&#10;&#10;2&#10;&#10;9&#10;&#10;40&#10;&#10;3&#10;&#10;11&#10;&#10;42&#10;&#10;4&#10;&#10;12&#10;&#10;46&#10;&#10;5&#10;&#10;11&#10;&#10;48&#10;&#10;6&#10;&#10;12&#10;&#10;52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32523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200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h 4 : Demand Estimation&#10;&#10;Regression Analysis&#10;&#10;&#10;&#10;&#10;In the graph, Y^1 is&#10;the&#10;corresponding&#10;sales revenue of the&#10;firm esti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32" y="404816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249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h 4 : Demand Estimation&#10;&#10;Regression Analysis&#10;&#10;&#10;Since there are 10&#10;observation points, we&#10;have&#10;obviously&#10;10&#10;vertical dev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2950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294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h 4 : Demand Estimation&#10;&#10;Simple Regression Analysis&#10;&#10;&#10;&#10;&#10;&#10;&#10;&#10;&#10;Now we are in a position to calculate&#10;the value of a ( 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76"/>
            <a:ext cx="12191999" cy="684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4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 4 : Demand Estimation&#10;&#10;Demand Estimation&#10;&#10;&#10;In general, we will seek the answer for the&#10;following qustions:&#10;&#10;&#10;&#10;How mu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095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305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h 4 : Demand Estimation&#10;&#10;Simple Linear Regression Model&#10;Regression line is a straight line that describes&#10;the dependenc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50" y="155436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799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h 4 : Demand Estimation&#10;&#10;Ordinary Least Squares (OLS)&#10;&#10;Model:&#10;&#10;Yt = a + bX t + et&#10;ˆ ˆ ˆ&#10;Yt = a + bX t&#10;ˆ&#10;et = Yt − Yt&#10;&#10;22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14" y="349391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176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h 4 : Demand Estimation&#10;&#10;Ordinary Least Squares (OLS)&#10;&#10;Objective: Determine the slope and&#10;intercept that minimize the su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17439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532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h 4 : Demand Estimation&#10;&#10;Ordinary Least Squares (OLS)&#10;&#10;Estimation Procedure&#10;n&#10;&#10;ˆ&#10;b=&#10;&#10;∑(X&#10;t =1&#10;&#10;t&#10;&#10;− X )(Yt − Y )&#10;&#10;n&#10;&#10;( X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06585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053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Ordinary Least Squares (OLS)&#10;&#10;Ch 4 : Demand Estimation&#10;&#10;Estimation Example&#10;Time&#10;&#10;Xt&#10;&#10;1&#10;2&#10;3&#10;4&#10;5&#10;6&#10;7&#10;8&#10;9&#10;10&#10;&#10;10&#10;9&#10;11&#10;12&#10;11&#10;1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50" y="280115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339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h 4 : Demand Estimation&#10;&#10;Ordinary Least Squares (OLS)&#10;&#10;Estimation Example&#10;n&#10;&#10;X t 120&#10;X =∑&#10;=&#10;= 12&#10;10&#10;t =1 n&#10;&#10;n = 10&#10;n&#10;&#10;∑ X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413" y="46023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224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h 4 : Demand Estimation&#10;&#10;The Equation of Regression Line&#10;&#10;&#10;&#10;&#10;The equation of the regression line can be&#10;constructed a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470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008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h 4 : Demand Estimation&#10;&#10;Crucial Assumptions&#10;&#10;&#10;&#10;&#10;&#10;&#10;&#10;Error term is normally distributed.&#10;Error term has zero expecte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856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842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h 4 : Demand Estimation&#10;&#10;Tests of Significance: Standard Error&#10;&#10;&#10;&#10;&#10;To test the hypothesis that b is&#10;statistically&#10;sign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0855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012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h 4 : Demand Estimation&#10;&#10;Tests of Significance&#10;&#10;Standard Error of the Slope Estimate&#10;&#10;sbˆ =&#10;&#10;ˆ )2&#10;∑ (Yt − Y&#10;&#10;(n − k )∑ (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0" y="50179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156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 4 : Demand Estimation&#10;&#10;The Identification Problem&#10;&#10;&#10;&#10;&#10;&#10;&#10;The demand curve for a commodity is generally&#10;estimated fro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095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206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ests of Significance&#10;&#10;Ch 4 : Demand Estimation&#10;&#10;Example Calculation&#10;Time&#10;&#10;Xt&#10;&#10;Yt&#10;&#10;ˆ&#10;Yt&#10;&#10;ˆ&#10;et = Yt − Yt&#10;&#10;ˆ&#10;et2 = (Yt − Y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2" y="390951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457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h 4 : Demand Estimation&#10;&#10;Tests of Significance&#10;&#10;Example Calculation&#10;n&#10;&#10;n&#10;&#10;t =1&#10;&#10;t =1&#10;&#10;ˆ&#10;et2 = ∑ (Yt − Yt ) 2 = 65.4830&#10;∑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845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804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h 4 : Demand Estimation&#10;&#10;Tests of Significance&#10;&#10;Calculation of the t Statistic&#10;ˆ&#10;b 3.53&#10;t= =&#10;= 6.79&#10;sbˆ 0.52&#10;&#10;Degrees o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6" y="33553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040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h 4 : Demand Estimation&#10;&#10;Confidence interval&#10;&#10;&#10;&#10;&#10;&#10;&#10;&#10;&#10;We can also construct confidence interval&#10;for the true paramet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31306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0864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h 4 : Demand Estimation&#10;&#10;Tests of Significance&#10;&#10;Decomposition of Sum of Squares&#10;Total Variation = Explained Variation + 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0" y="32167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153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h 4 : Demand Estimation&#10;&#10;Tests of Significance&#10;Decomposition of Sum of Squares&#10;&#10;36&#10;© 2004, Managerial Economics, Dominick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929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229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h 4 : Demand Estimation&#10;&#10;Coefficient of Determination&#10;&#10;&#10;&#10;&#10;Coefficient of Determination: is defined&#10;as the proportion o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32" y="14158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0043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h 4 : Demand Estimation&#10;&#10;Tests of Significance&#10;Coefficient of Determination&#10;&#10;Explained Variation&#10;R =&#10;=&#10;TotalVariation&#10;2&#10;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08" y="119452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1364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h 4 : Demand Estimation&#10;&#10;Coefficient of Correlation&#10;&#10;&#10;&#10;&#10;&#10;&#10;&#10;&#10;Coefficient of Correlation (r): The&#10;square root of the c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95" y="14162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0056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h 4 : Demand Estimation&#10;&#10;Tests of Significance&#10;&#10;Coefficient of Correlation&#10;&#10;ˆ&#10;r = R 2 with the sign of b&#10;&#10;−1 ≤ r ≤ 1&#10;r =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0" y="668039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84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Identification Problem&#10;&#10;© 2004, Managerial Economics, Dominick Salvatore&#10;&#10;Ch 4 : Demand Estimation&#10;&#10;In the following 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2950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9529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h 4 : Demand Estimation&#10;&#10;Multiple Regression Analysis&#10;Model:&#10;&#10;Y = a + b1 X 1 + b2 X 2 + L + bk ' X k '&#10;&#10;41&#10;© 2004, Manag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241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778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h 4 : Demand Estimation&#10;&#10;Multiple Regression Analysis&#10;Relationship between 1 dependent &amp; 2 or more&#10;independent variabl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3128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9145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h 4 : Demand Estimation&#10;&#10;Multiple Regression Analysis&#10;&#10;Y i = β0 + β1X&#10;&#10;1i +&#10;(O b s e rv e d Y )&#10;&#10;Y&#10;R esponse&#10;P la n e&#10;&#10;X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2950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0394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h 4 : Demand Estimation&#10;&#10;Multiple Regression Analysis&#10;Too&#10;complicated&#10;by hand!&#10;&#10;Ouch!&#10;&#10;44&#10;© 2004, Managerial Economics, 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699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1363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h 4 : Demand Estimation&#10;&#10;Multiple Regression Model: Example&#10;Develop a model for estimating&#10;heating oil used for a singl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2" y="39096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8020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h 4 : Demand Estimation&#10;&#10;Multiple Regression Model: Example&#10;&#10;ˆ&#10;Yi = b0 + b1 X 1i + b2 X 2i + L + bk X ki&#10;Excel Output&#10;&#10;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41" y="681906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8116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h 4 : Demand Estimation&#10;&#10;Multiple Regression Analysis&#10;&#10;Adjusted Coefficient of Determination&#10;(n − 1)&#10;R = 1 − (1 − R )&#10;(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68" y="32169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8424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h 4 : Demand Estimation&#10;&#10;Interpretation of Coefficient of Multiple Determination&#10;&#10;96.56% of the total variation&#10;in heat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0659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1384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h 4 : Demand Estimation&#10;&#10;Testing for Overall Significance&#10;&#10;&#10;&#10;&#10;&#10;Shows if Y Depends Linearly on All of the X&#10;Variables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32" y="36324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5788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h 4 : Demand Estimation&#10;&#10;Multiple Regression Analysis&#10;Analysis of Variance and F Statistic&#10;&#10;Explained Variation /(k − 1)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0659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460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 4 : Demand Estimation&#10;&#10;Demand Estimation: Marketing Research Approaches&#10;&#10;&#10;&#10;&#10;&#10;&#10;&#10;&#10;Consumer Surveys&#10;Observational Re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095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9918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h 4 : Demand Estimation&#10;&#10;k = 3, no of&#10;parameters&#10;&#10;Test for Overall Significance&#10;Excel Output: Example&#10;&#10;ANOVA&#10;df&#10;Regressi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095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9896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h 4 : Demand Estimation&#10;&#10;Test for Overall Significance:&#10;Example Solution&#10;H0: β1 = β2 = … = βk = 0&#10;H1: At least one βj ≠ 0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4033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403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t Test : Example Solution&#10;&#10;Ch 4 : Demand Estimation&#10;&#10;Does temperature have a significant effect on monthly&#10;consumption o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772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407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h 4 : Demand Estimation&#10;&#10;t Test Statistic&#10;Excel Output: Example&#10;&#10;t Test Statistic for X1&#10;(Temperature)&#10;Coefficients Stan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710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574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h 4 : Demand Estimation&#10;&#10;Problems in Regression Analysis&#10;&#10;&#10;&#10;&#10;&#10;&#10;&#10;&#10;&#10;&#10;Multicollinearity: Two or more explanatory&#10;varia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7408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3276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h 4 : Demand Estimation&#10;&#10;Practical Consequences of Multicollinearity&#10;&#10;&#10;&#10;&#10;&#10;&#10;&#10;&#10;&#10;&#10;Large variance or standard error&#10;Wi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095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7997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h 4 : Demand Estimation&#10;&#10;Multicollinearity&#10;&#10;&#10;&#10;&#10;&#10;&#10;&#10;&#10;&#10;How can Multicollinearity be overcome?&#10;Increasing number of 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626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9203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h 4 : Demand Estimation&#10;&#10;Heteroskedasticity&#10;&#10;&#10;&#10;&#10;Heteroskedasticity: Variance of error term is&#10;not independent of the 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6804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6592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h 4 : Demand Estimation&#10;&#10;Residual Analysis for Homoscedasticity&#10;Y&#10;&#10;Y&#10;&#10;X&#10;&#10;SR&#10;&#10;X&#10;&#10;SR&#10;&#10;X&#10;&#10;Heteroscedasticity&#10;© 2004, Manag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6804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0985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h 4 : Demand Estimation&#10;&#10;Autocorrelation or serial correlation&#10;&#10;&#10;&#10;&#10;Autocorrelation: Correlation between&#10;members of obs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2222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240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 4 : Demand Estimation&#10;&#10;Demand Estimation: Marketing Research Approaches&#10;&#10;o&#10;&#10;&#10;&#10;Consumer surveys: These surveys requir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241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4273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h 4 : Demand Estimation&#10;&#10;Durbin-Watson Statistic&#10;&#10;Test for Autocorrelation&#10;n&#10;&#10;d=&#10;&#10;(et − et −1 ) 2&#10;∑&#10;t =2&#10;&#10;n&#10;&#10;et2&#10;∑&#10;t =1&#10;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0659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0893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h 4 : Demand Estimation&#10;&#10;Residual Analysis for Independence&#10; The&#10;&#10;Durbin-Watson Statistic&#10;– Used when data is collecte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241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4837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h 4 : Demand Estimation&#10;&#10;Residual Analysis for Independence&#10;Graphical Approach&#10;Not Independent&#10;&#10;&#10;&#10;e&#10;&#10;Independent&#10;&#10;e&#10;Time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6324" name="Picture 4" descr="Ch 4 : Demand Estimation&#10;&#10;Residual Analysis for Independence&#10;Graphical Approach&#10;Not Independent&#10;&#10;&#10;&#10;e&#10;&#10;Independent&#10;&#10;e&#10;Tim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7408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8053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h 4 : Demand Estimation&#10;&#10;Using the Durbin-Watson Statistic&#10;H0&#10;&#10;: No autocorrelation (error terms are independent)&#10;&#10;H1&#10;&#10;: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0836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3876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h 4 : Demand Estimation&#10;&#10;Steps in Demand Estimation&#10;&#10;&#10;&#10;&#10;&#10;&#10;&#10;Model Specification: Identify Variables&#10;Collect Data&#10;Spe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386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4705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h 4 : Demand Estimation&#10;&#10;Functional Form Specifications&#10;&#10;Linear Function:&#10;QX = a0 + a1PX + a2 I + a3 N + a4 PY + L + e&#10;&#10;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2950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389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h 4 : Demand Estimation&#10;&#10;Dummy-Variable Models&#10;&#10;&#10;When the explanatory variables are&#10;qualitative in nature, these are kn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230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4160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h 4 : Demand Estimation&#10;&#10;Dummy-Variable Models&#10;&#10;&#10;Categorical Explanatory Variable with 2 or More Levels&#10;&#10;&#10;&#10;Yes or No, O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2468" name="Picture 4" descr="Ch 4 : Demand Estimation&#10;&#10;Dummy-Variable Models&#10;&#10;&#10;Categorical Explanatory Variable with 2 or More Levels&#10;&#10;&#10;&#10;Yes or No, 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6804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8478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h 4 : Demand Estimation&#10;&#10;Dummy-Variable Models&#10;Given:&#10;&#10;ˆ&#10;Yi = b0 + b1 X 1i + b2 X 2i&#10;&#10;Y = Assessed Value of House&#10;X1 = Sq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7764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8348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h 4 : Demand Estimation&#10;&#10;Simple and Multiple Regression Compared: Example&#10;&#10;70&#10;© 2004, Managerial Economics, Dominick Salv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8491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410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h 4 : Demand Estimation&#10;&#10;Demand Estimation: Marketing Research Approaches&#10;&#10;&#10;&#10;&#10;&#10;Major advantages: they may provide the&#10;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095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6125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h 4 : Demand Estimation&#10;&#10;71&#10;© 2004, Managerial Economics, Dominick Salvatore&#10;&#10;© 2010/11, Sami Fethi, EMU, All Right Res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8492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3919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h 4 : Demand Estimation&#10;&#10;72&#10;© 2004, Managerial Economics, Dominick Salvatore&#10;&#10;© 2010/11, Sami Fethi, EMU, All Right Res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37316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4777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h 4 : Demand Estimation&#10;&#10;73&#10;© 2004, Managerial Economics, Dominick Salvatore&#10;&#10;© 2010/11, Sami Fethi, EMU, All Right Res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3252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3576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h 4 : Demand Estimation&#10;&#10;Regression Analysis in Practice&#10;&#10;&#10;&#10;&#10;&#10;&#10;&#10;&#10;&#10;&#10;&#10;Suppose we have an&#10;Employment (Labor&#10;Demand)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4637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945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h 4 : Demand Estimation&#10;&#10;Output by Microfit v4.0w&#10;Ordinary Least Squares Estimation&#10;*************************************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68" y="19698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9497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h 4 : Demand Estimation&#10;Diagnostic Tests&#10;******************************************************************************&#10;*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1263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80408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h 4 : Demand Estimation&#10;&#10;Dependent Variable: LOGN&#10;Explanatory Variables&#10;CON&#10;LOGK&#10;LOGW&#10;AD&#10;LOGP&#10;LOGWT&#10;R2 bar&#10;R2&#10;&#10;4.9921&#10;(5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84925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0684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h 4 : Demand Estimation&#10;&#10;Interpretation&#10;t-test (individual significance)&#10;Let’s first see the significance of each&#10;variab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84916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9181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h 4 : Demand Estimation&#10;&#10;F-test (overall significance)&#10;&#10;Our result is F(6,33)=20.8432&#10;k-1=5 and n-k=33&#10;α= 0.05 (our conf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8561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68959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h 4 : Demand Estimation&#10;&#10;Diagnostic Tests:&#10;Serial Correlation:&#10;Ho:ρ=0(existence of autocorrelation )&#10;H1:ρ≠0 (no autocorr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095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953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h 4 : Demand Estimation&#10;&#10;Demand Estimation: Marketing Research Approaches&#10;&#10;&#10;&#10;Market experiments: attempts by the&#10;firm t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0659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1899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h 4 : Demand Estimation&#10;&#10;Functional Form:&#10;Ho:γ=0 (existence misspecification)&#10;H1: γ≠0 (no of misspecification)&#10;The estim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481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028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h 4 : Demand Estimation&#10;&#10;&#10;&#10;&#10;&#10;&#10;&#10;&#10;&#10;&#10;&#10;Normality:&#10;Ho:ut=0&#10;(residuals&#10;normally distributed)&#10;H1:ut≠0(residuals are&#10;distri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68059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1657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h 4 : Demand Estimation&#10;&#10;&#10;&#10;&#10;&#10;&#10;&#10;Heteroscedasticity:&#10;Ho:σ yt2=σ 2 (heteroscedasticity)&#10;H1: σ yt2≠σ 2(homoscedasticity)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68" y="25241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23647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h 4 : Demand Estimation&#10;&#10;The End&#10;&#10;Thanks&#10;&#10;84&#10;© 2004, Managerial Economics, Dominick Salvatore&#10;&#10;© 2010/11, Sami Fethi, EM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2950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9462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226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h 4 : Demand Estimation&#10;&#10;Demand Estimation: Marketing Research Approaches&#10;&#10;&#10;&#10;&#10;&#10;Major advantages: consumers are in a re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4513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871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0</Words>
  <Application>Microsoft Office PowerPoint</Application>
  <PresentationFormat>Widescreen</PresentationFormat>
  <Paragraphs>0</Paragraphs>
  <Slides>84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UOS Sub-Campus Bhakkar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Ahmad</dc:creator>
  <cp:lastModifiedBy>Saeed Ahmad</cp:lastModifiedBy>
  <cp:revision>53</cp:revision>
  <dcterms:created xsi:type="dcterms:W3CDTF">2020-04-11T12:05:22Z</dcterms:created>
  <dcterms:modified xsi:type="dcterms:W3CDTF">2020-04-21T07:11:00Z</dcterms:modified>
</cp:coreProperties>
</file>