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D94537-1E2F-BC4A-ACAA-42977A6E6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2679A0-7D55-0A4B-9D70-82CF5F631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DE34B3-EE4A-8449-8D8B-A5209BCF3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05F249-79C6-114A-8334-94EF717B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945B18-E8CD-8A4B-8C28-586DC86A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50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7F090A-2189-924F-AAA4-952EEB63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0BAF2A0-B82A-0D44-976C-393BA847F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55B0B8-A6C2-2A4E-92B6-16C358599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9581B0-0CBE-AB43-9B3F-3182630B3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0B2D28-84DE-674B-8BF6-2D8DD932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889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6F17405-9E2D-2A4F-835B-26A56DBD4D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8C57026-8A2A-334E-9188-231E8EAC5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3542CE-45D5-DC42-86D0-4355F7E79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EE38C6-1E19-EE47-B599-AE614321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A84A48-3FB1-3144-BC62-30A7B763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58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751CE1-03C0-5B49-9EE6-72A19FD9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F2B79F-DA4E-094A-A571-C0782B766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BCF20B-F23C-4E47-8424-804172691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57F1A5-5BED-044D-BC4D-64AB0289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722D6D-F3DB-4E4E-821D-A08A7E80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714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9DF80B-6E77-6343-8983-FA7C66F72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048FB0B-4F9B-7A45-B86D-779582C03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F24D6E-0BAE-6B45-BD08-1437A1734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A26EE6-A1B1-604F-8C1E-9A674CAC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BED5C4-54DE-0441-B1C5-86F69DBE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240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7F55E-D28A-C84E-8EA9-A3BAED60B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352AD5-C99C-9F46-90F4-F8ABD3160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91601F7-52C5-7041-AF73-0BC2BCD93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AE5278-2A4A-454A-897B-3082B4D83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ADCEF1-80A3-BC44-830C-6D89B19D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A1D9E4-9280-C24C-90B2-38C8201D4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001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3097A-41AD-4641-9BB7-A04F1E0D8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AE8BD7-4C75-8D46-868E-F671C7ABD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2FC7FA-6699-184E-95CD-4FC71FB7F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CFF5BDF-C715-7240-8BB1-D4D792933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3095321-4931-704C-B59D-7B697E4AD5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963174-4EC0-6044-BF6A-82B48A3D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FEA9FA5-F51D-3649-AAC7-337C72A3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AD60C45-A7CE-FB4B-A4E7-866E25B48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578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7B824-ED3D-8948-8EA4-BEB963BC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CF06F2E-EE84-6241-82C6-6218B862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34028C3-3B5C-9D47-A405-8AA1B1FD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31C482A-DA5E-5B45-AEFF-82AD6AB3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52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F6B1F16-A3DC-B44C-9718-6AD3E490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92778D7-4CF7-724B-98B3-215C0831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749F17A-25AF-1740-A8E7-134321858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74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853B16-B956-CC4F-8DAF-7D80FFFA4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8B7C36-4FA6-7047-9F28-CBE3F8FBB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3399FC-73CD-364B-B9B5-8D09565E4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9A7E1D-A8E7-3744-9CBC-F3604991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676A3D-8A6D-4F4E-9E73-88DFC93A8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50C181-A7C2-CE4C-AD30-104863EA8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685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0E1095-EB36-9045-845C-AF66AB39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E2DAD4B-C077-5043-A2B1-86D7F5D53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A0619E-D939-FF40-93A5-A4FD9DB6A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52C146-A2B6-7D47-BA02-F22275343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F09EE9-6BD0-6548-B8E5-41E7F8DF9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FED4AF-A5B0-3646-B331-40A77C06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570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EE2966F-E5BB-DD4C-8A5C-60C227CA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AE86FE0-A478-FE47-9B1F-C5C31B3B3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3390BF-B92E-B64A-87E5-00654E830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E8F8-20A0-8344-B2E1-A28C2D05D1A1}" type="datetimeFigureOut">
              <a:rPr lang="en-US"/>
              <a:pPr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28AEAD-FF64-7742-9350-6698E5C7F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9185D5-3333-214F-9F9A-DE1C87DB7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14DD5-6AEE-1540-B9B4-F16787CBF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58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CBAE6D-CF9C-034A-B678-419A73FA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05589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Topic: Medicinal Flora Soon valley</a:t>
            </a:r>
            <a:br>
              <a:rPr lang="en-US" b="1" dirty="0"/>
            </a:br>
            <a:r>
              <a:rPr lang="en-US" b="1" dirty="0"/>
              <a:t>University of Sargodha</a:t>
            </a:r>
          </a:p>
        </p:txBody>
      </p:sp>
    </p:spTree>
    <p:extLst>
      <p:ext uri="{BB962C8B-B14F-4D97-AF65-F5344CB8AC3E}">
        <p14:creationId xmlns:p14="http://schemas.microsoft.com/office/powerpoint/2010/main" xmlns="" val="3888527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7238CB-4C0E-EA47-9995-7FD23AE5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FC2B78A-39D4-6245-873A-51C66E54D2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34466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E191BD-25E1-1E40-B8A4-38544940D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33E566F-5064-584A-AE3E-B2907959B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3603778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27F950-12DC-7641-944F-8D22DC29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56051D7-C183-FA4A-A96D-EDB736701C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xmlns="" val="3666061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94DDC0-42F8-644D-A342-937F4B157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D4F6885-D867-3545-BC00-98B510EF4D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1944799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222190-E805-034B-A201-F167CC5A0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E0C0617-1D7D-7642-AC6C-7BECB129B5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1282804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C7FDEB-9FDF-9D4E-8942-0CBC96FA3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89CAAFE-42EC-8D47-9058-0CD674406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4182582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BC961F-1033-2041-96D8-2E6D48F4E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9226896-27AF-B24D-911A-0F40EA90D1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382499" cy="6857999"/>
          </a:xfrm>
        </p:spPr>
      </p:pic>
    </p:spTree>
    <p:extLst>
      <p:ext uri="{BB962C8B-B14F-4D97-AF65-F5344CB8AC3E}">
        <p14:creationId xmlns:p14="http://schemas.microsoft.com/office/powerpoint/2010/main" xmlns="" val="1385697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162987-86B3-674B-BE48-BADDEA01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9754FDB-D232-884B-994E-F5660231BA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xmlns="" val="2916093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3FED09-2DFF-9B4D-868F-C1D79019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9929"/>
            <a:ext cx="10515600" cy="2966357"/>
          </a:xfrm>
        </p:spPr>
        <p:txBody>
          <a:bodyPr/>
          <a:lstStyle/>
          <a:p>
            <a:r>
              <a:rPr lang="en-US" b="1"/>
              <a:t>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325480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7587E2-3D8A-A54F-96F3-17F07C651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18946D7-ECC0-E44B-BC1C-36EBD0873E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200607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D1DF4F-129E-0B43-9F9B-06DB1082E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B8A5838-FD37-AA4A-8BE9-7691A5482A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491357" cy="6858000"/>
          </a:xfrm>
        </p:spPr>
      </p:pic>
    </p:spTree>
    <p:extLst>
      <p:ext uri="{BB962C8B-B14F-4D97-AF65-F5344CB8AC3E}">
        <p14:creationId xmlns:p14="http://schemas.microsoft.com/office/powerpoint/2010/main" xmlns="" val="85388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DFDE10-A177-9E49-B70C-BF9162703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21DA8A3-EFD4-2242-BEF9-C0B7AA1C3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xmlns="" val="422323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A732-CF22-8948-8C43-0F17EBAD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A8A2D84-0FDC-3340-BD99-6317099F4C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1623112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04FED1-E9A3-914E-B76F-6655A3793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418799D-E390-BD4A-AE76-E9449F3A42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xmlns="" val="419446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2AE926-049E-2441-9521-7B011666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8629992-6B7F-5A44-A3C9-1DDE1174CE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2" y="0"/>
            <a:ext cx="12132128" cy="6858000"/>
          </a:xfrm>
        </p:spPr>
      </p:pic>
    </p:spTree>
    <p:extLst>
      <p:ext uri="{BB962C8B-B14F-4D97-AF65-F5344CB8AC3E}">
        <p14:creationId xmlns:p14="http://schemas.microsoft.com/office/powerpoint/2010/main" xmlns="" val="1274646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B0202-4197-0943-9A7D-6A3B76736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9079E3A-174F-0742-A2EE-AF141919AE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xmlns="" val="374260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96B990-B739-0842-BB0E-49B548B9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AE6FA80-24CB-7C42-B38E-C6F5E3BAC4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359242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Custom</PresentationFormat>
  <Paragraphs>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Topic: Medicinal Flora Soon valley University of Sargodha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                          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Azhar Hussain</dc:creator>
  <cp:lastModifiedBy>KAWISH COMPUTERS</cp:lastModifiedBy>
  <cp:revision>4</cp:revision>
  <dcterms:created xsi:type="dcterms:W3CDTF">2021-04-13T05:18:40Z</dcterms:created>
  <dcterms:modified xsi:type="dcterms:W3CDTF">2021-04-23T07:05:43Z</dcterms:modified>
</cp:coreProperties>
</file>