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9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8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1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C5A94-25BF-47B6-BC9E-38191BC91EC1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DFC1-135A-4B44-B3D0-98B8B483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 of Nanotechnologies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Muhammad </a:t>
            </a:r>
            <a:r>
              <a:rPr lang="en-US" dirty="0" err="1" smtClean="0"/>
              <a:t>Amer</a:t>
            </a:r>
            <a:r>
              <a:rPr lang="en-US" dirty="0" smtClean="0"/>
              <a:t> Mustafa</a:t>
            </a:r>
          </a:p>
          <a:p>
            <a:r>
              <a:rPr lang="en-US" dirty="0" smtClean="0"/>
              <a:t>Lecturer UOS Sub Campus </a:t>
            </a:r>
            <a:r>
              <a:rPr lang="en-US" dirty="0" err="1" smtClean="0"/>
              <a:t>Bhakkar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5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60" t="8641" r="13448" b="12132"/>
          <a:stretch/>
        </p:blipFill>
        <p:spPr>
          <a:xfrm>
            <a:off x="878541" y="141390"/>
            <a:ext cx="10434918" cy="65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66" t="8639" r="15309" b="10110"/>
          <a:stretch/>
        </p:blipFill>
        <p:spPr>
          <a:xfrm>
            <a:off x="1680881" y="403412"/>
            <a:ext cx="89288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5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63" t="10478" r="15929" b="8088"/>
          <a:stretch/>
        </p:blipFill>
        <p:spPr>
          <a:xfrm>
            <a:off x="1335741" y="121023"/>
            <a:ext cx="9520518" cy="63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60" t="9191" r="16446" b="12500"/>
          <a:stretch/>
        </p:blipFill>
        <p:spPr>
          <a:xfrm>
            <a:off x="1506070" y="198156"/>
            <a:ext cx="9480176" cy="64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46" t="19118" r="15205" b="25368"/>
          <a:stretch/>
        </p:blipFill>
        <p:spPr>
          <a:xfrm>
            <a:off x="269906" y="551328"/>
            <a:ext cx="11652187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90" t="9191" r="16755" b="8455"/>
          <a:stretch/>
        </p:blipFill>
        <p:spPr>
          <a:xfrm>
            <a:off x="1775011" y="443753"/>
            <a:ext cx="8646459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60" t="6618" r="15205" b="15625"/>
          <a:stretch/>
        </p:blipFill>
        <p:spPr>
          <a:xfrm>
            <a:off x="1086970" y="252359"/>
            <a:ext cx="10018059" cy="63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Physics of Nanotechnologies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2020-05-04T01:50:43Z</dcterms:created>
  <dcterms:modified xsi:type="dcterms:W3CDTF">2020-05-04T03:41:13Z</dcterms:modified>
</cp:coreProperties>
</file>