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B9A948-FE92-47F8-9BCD-394411E89BE5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EE410-629D-4683-BD3A-E03A92028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254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F7F69-D836-4C48-A73C-6C0332DA4E05}" type="datetime1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2396E-1558-4682-A054-040666B87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656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F12A2-505C-4E6A-96B9-A82EDFBC08BB}" type="datetime1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2396E-1558-4682-A054-040666B87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707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53EC7-9598-4830-949F-8D9381D5E537}" type="datetime1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2396E-1558-4682-A054-040666B87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733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F756-E0D2-4EFF-A128-8C5861CBC1FE}" type="datetime1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2396E-1558-4682-A054-040666B87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118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6903-9773-49E8-B1F0-D04FB07C3F05}" type="datetime1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2396E-1558-4682-A054-040666B87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409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DAA53-25ED-4FDE-875A-BFA5D1F22E35}" type="datetime1">
              <a:rPr lang="en-US" smtClean="0"/>
              <a:t>6/9/2020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2396E-1558-4682-A054-040666B87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75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DDCD-210D-4FDA-A387-AD9147867026}" type="datetime1">
              <a:rPr lang="en-US" smtClean="0"/>
              <a:t>6/9/2020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2396E-1558-4682-A054-040666B87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264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613FB-34A4-43FF-9A1A-D6E738615C7F}" type="datetime1">
              <a:rPr lang="en-US" smtClean="0"/>
              <a:t>6/9/2020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2396E-1558-4682-A054-040666B87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249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FA709-3DE4-4CBE-B729-5B60D632442F}" type="datetime1">
              <a:rPr lang="en-US" smtClean="0"/>
              <a:t>6/9/2020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2396E-1558-4682-A054-040666B87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561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3585B-1654-46D8-B4A8-A83D4360C724}" type="datetime1">
              <a:rPr lang="en-US" smtClean="0"/>
              <a:t>6/9/2020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2396E-1558-4682-A054-040666B87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730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86311-3B7F-4DDE-BC72-5782C5E5F2B0}" type="datetime1">
              <a:rPr lang="en-US" smtClean="0"/>
              <a:t>6/9/2020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2396E-1558-4682-A054-040666B87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056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CDD28-ABD4-4E11-A120-322A66C837D6}" type="datetime1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2396E-1558-4682-A054-040666B87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163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Frequency distribution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333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requency </a:t>
            </a:r>
            <a:r>
              <a:rPr lang="en-US" dirty="0" smtClean="0"/>
              <a:t>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frequency distribution provides </a:t>
            </a:r>
            <a:r>
              <a:rPr lang="en-US" dirty="0" smtClean="0"/>
              <a:t>an overview </a:t>
            </a:r>
            <a:r>
              <a:rPr lang="en-US" dirty="0"/>
              <a:t>of the entire group of scores making it easy </a:t>
            </a:r>
            <a:r>
              <a:rPr lang="en-US" dirty="0" smtClean="0"/>
              <a:t>to see </a:t>
            </a:r>
            <a:r>
              <a:rPr lang="en-US" dirty="0"/>
              <a:t>the general level of performance for each type </a:t>
            </a:r>
            <a:r>
              <a:rPr lang="en-US" dirty="0" smtClean="0"/>
              <a:t>of sentence.</a:t>
            </a:r>
          </a:p>
          <a:p>
            <a:r>
              <a:rPr lang="en-US" dirty="0"/>
              <a:t>A </a:t>
            </a:r>
            <a:r>
              <a:rPr lang="en-US" b="1" dirty="0"/>
              <a:t>frequency distribution </a:t>
            </a:r>
            <a:r>
              <a:rPr lang="en-US" dirty="0"/>
              <a:t>is an organized tabulation of the number of individuals</a:t>
            </a:r>
          </a:p>
          <a:p>
            <a:r>
              <a:rPr lang="en-US" dirty="0"/>
              <a:t>located in each category on the scale of measurement.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2396E-1558-4682-A054-040666B8735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697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can </a:t>
            </a:r>
            <a:r>
              <a:rPr lang="en-US" dirty="0"/>
              <a:t>be structured either as a table or as a graph, but </a:t>
            </a:r>
            <a:r>
              <a:rPr lang="en-US" dirty="0" smtClean="0"/>
              <a:t>in either </a:t>
            </a:r>
            <a:r>
              <a:rPr lang="en-US" dirty="0"/>
              <a:t>case, the distribution presents the same two elements:</a:t>
            </a:r>
          </a:p>
          <a:p>
            <a:r>
              <a:rPr lang="en-US" b="1" dirty="0"/>
              <a:t>1. </a:t>
            </a:r>
            <a:r>
              <a:rPr lang="en-US" dirty="0"/>
              <a:t>The set of categories that make up the original measurement scale.</a:t>
            </a:r>
          </a:p>
          <a:p>
            <a:r>
              <a:rPr lang="en-US" b="1" dirty="0"/>
              <a:t>2. </a:t>
            </a:r>
            <a:r>
              <a:rPr lang="en-US" dirty="0"/>
              <a:t>A record of the frequency, or number of individuals in each category.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2396E-1558-4682-A054-040666B8735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398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413992"/>
            <a:ext cx="4888976" cy="4910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2396E-1558-4682-A054-040666B8735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514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There are three characteristics that</a:t>
            </a:r>
          </a:p>
          <a:p>
            <a:r>
              <a:rPr lang="en-US" dirty="0"/>
              <a:t>completely describe any distribution: shape, central tendency, and variability</a:t>
            </a:r>
            <a:r>
              <a:rPr lang="en-US" dirty="0" smtClean="0"/>
              <a:t>.</a:t>
            </a:r>
          </a:p>
          <a:p>
            <a:r>
              <a:rPr lang="en-US" dirty="0"/>
              <a:t>In a </a:t>
            </a:r>
            <a:r>
              <a:rPr lang="en-US" b="1" dirty="0"/>
              <a:t>symmetrical distribution</a:t>
            </a:r>
            <a:r>
              <a:rPr lang="en-US" dirty="0"/>
              <a:t>, it is possible to draw a vertical line through the</a:t>
            </a:r>
          </a:p>
          <a:p>
            <a:r>
              <a:rPr lang="en-US" dirty="0"/>
              <a:t>middle so that one side of the distribution is a mirror image of the other (Figure 2.11).</a:t>
            </a:r>
          </a:p>
          <a:p>
            <a:r>
              <a:rPr lang="en-US" dirty="0"/>
              <a:t>In a </a:t>
            </a:r>
            <a:r>
              <a:rPr lang="en-US" b="1" dirty="0"/>
              <a:t>skewed distribution</a:t>
            </a:r>
            <a:r>
              <a:rPr lang="en-US" dirty="0"/>
              <a:t>, the scores tend to pile up toward one end of the scale</a:t>
            </a:r>
          </a:p>
          <a:p>
            <a:r>
              <a:rPr lang="en-US" dirty="0"/>
              <a:t>and taper off gradually at the other end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2396E-1558-4682-A054-040666B873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411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1155" y="1409700"/>
            <a:ext cx="9422921" cy="430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2396E-1558-4682-A054-040666B8735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831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193</Words>
  <Application>Microsoft Office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Frequency distribution</vt:lpstr>
      <vt:lpstr>Frequency Distribution</vt:lpstr>
      <vt:lpstr>PowerPoint Presentation</vt:lpstr>
      <vt:lpstr>PowerPoint Presentation</vt:lpstr>
      <vt:lpstr>characteristics</vt:lpstr>
      <vt:lpstr>PowerPoint Presentation</vt:lpstr>
    </vt:vector>
  </TitlesOfParts>
  <Company>CtrlSoft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Mushtaq Ahmad</dc:creator>
  <cp:lastModifiedBy>corei5</cp:lastModifiedBy>
  <cp:revision>4</cp:revision>
  <dcterms:created xsi:type="dcterms:W3CDTF">2018-10-10T04:30:35Z</dcterms:created>
  <dcterms:modified xsi:type="dcterms:W3CDTF">2020-06-09T06:17:54Z</dcterms:modified>
</cp:coreProperties>
</file>