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sldIdLst>
    <p:sldId id="387" r:id="rId5"/>
    <p:sldId id="388" r:id="rId6"/>
    <p:sldId id="389" r:id="rId7"/>
    <p:sldId id="390" r:id="rId8"/>
    <p:sldId id="391" r:id="rId9"/>
    <p:sldId id="392" r:id="rId10"/>
    <p:sldId id="393" r:id="rId11"/>
    <p:sldId id="394" r:id="rId12"/>
    <p:sldId id="395" r:id="rId13"/>
    <p:sldId id="396" r:id="rId14"/>
    <p:sldId id="3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EB8136-4330-4480-80D9-0F6FD970617C}"/>
              </a:ext>
            </a:extLst>
          </p:cNvPr>
          <p:cNvSpPr>
            <a:spLocks noGrp="1"/>
          </p:cNvSpPr>
          <p:nvPr>
            <p:ph type="ctrTitle"/>
          </p:nvPr>
        </p:nvSpPr>
        <p:spPr>
          <a:xfrm>
            <a:off x="576072" y="1124712"/>
            <a:ext cx="11036808" cy="3172968"/>
          </a:xfrm>
        </p:spPr>
        <p:txBody>
          <a:bodyPr anchor="b">
            <a:normAutofit/>
          </a:bodyP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xmlns=""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xmlns="" id="{1B9FF558-51F9-42A2-9944-DBE23DA8B224}"/>
              </a:ext>
            </a:extLst>
          </p:cNvPr>
          <p:cNvSpPr>
            <a:spLocks noGrp="1"/>
          </p:cNvSpPr>
          <p:nvPr>
            <p:ph type="dt" sz="half" idx="10"/>
          </p:nvPr>
        </p:nvSpPr>
        <p:spPr>
          <a:xfrm>
            <a:off x="576072" y="6356354"/>
            <a:ext cx="2743200" cy="365125"/>
          </a:xfrm>
        </p:spPr>
        <p:txBody>
          <a:bodyPr/>
          <a:lstStyle/>
          <a:p>
            <a:fld id="{02AC24A9-CCB6-4F8D-B8DB-C2F3692CFA5A}" type="datetimeFigureOut">
              <a:rPr lang="en-US" smtClean="0"/>
              <a:t>5/4/2020</a:t>
            </a:fld>
            <a:endParaRPr lang="en-US" dirty="0"/>
          </a:p>
        </p:txBody>
      </p:sp>
      <p:sp>
        <p:nvSpPr>
          <p:cNvPr id="5" name="Footer Placeholder 4">
            <a:extLst>
              <a:ext uri="{FF2B5EF4-FFF2-40B4-BE49-F238E27FC236}">
                <a16:creationId xmlns:a16="http://schemas.microsoft.com/office/drawing/2014/main" xmlns=""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C3D10ADE-E9DA-4E57-BF57-1CCB65219839}"/>
              </a:ext>
            </a:extLst>
          </p:cNvPr>
          <p:cNvSpPr>
            <a:spLocks noGrp="1"/>
          </p:cNvSpPr>
          <p:nvPr>
            <p:ph type="sldNum" sz="quarter" idx="12"/>
          </p:nvPr>
        </p:nvSpPr>
        <p:spPr>
          <a:xfrm>
            <a:off x="8869680" y="6356354"/>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xmlns=""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142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ED9A4A-D287-4207-9037-70DB007A1707}"/>
              </a:ext>
            </a:extLst>
          </p:cNvPr>
          <p:cNvSpPr>
            <a:spLocks noGrp="1"/>
          </p:cNvSpPr>
          <p:nvPr>
            <p:ph type="dt" sz="half" idx="10"/>
          </p:nvPr>
        </p:nvSpPr>
        <p:spPr/>
        <p:txBody>
          <a:bodyPr/>
          <a:lstStyle/>
          <a:p>
            <a:fld id="{02AC24A9-CCB6-4F8D-B8DB-C2F3692CFA5A}" type="datetimeFigureOut">
              <a:rPr lang="en-US" smtClean="0"/>
              <a:t>5/4/2020</a:t>
            </a:fld>
            <a:endParaRPr lang="en-US"/>
          </a:p>
        </p:txBody>
      </p:sp>
      <p:sp>
        <p:nvSpPr>
          <p:cNvPr id="5" name="Footer Placeholder 4">
            <a:extLst>
              <a:ext uri="{FF2B5EF4-FFF2-40B4-BE49-F238E27FC236}">
                <a16:creationId xmlns:a16="http://schemas.microsoft.com/office/drawing/2014/main" xmlns=""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0890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543C89D-929E-4CD1-BCCC-72A14C0335D6}"/>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xmlns="" id="{FED450EA-A577-4B76-A12F-650BEB20FD8D}"/>
              </a:ext>
            </a:extLst>
          </p:cNvPr>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1D2603B-9ACE-4FA9-805B-9B91EB63DF7D}"/>
              </a:ext>
            </a:extLst>
          </p:cNvPr>
          <p:cNvSpPr>
            <a:spLocks noGrp="1"/>
          </p:cNvSpPr>
          <p:nvPr>
            <p:ph type="dt" sz="half" idx="10"/>
          </p:nvPr>
        </p:nvSpPr>
        <p:spPr/>
        <p:txBody>
          <a:bodyPr/>
          <a:lstStyle/>
          <a:p>
            <a:fld id="{02AC24A9-CCB6-4F8D-B8DB-C2F3692CFA5A}" type="datetimeFigureOut">
              <a:rPr lang="en-US" smtClean="0"/>
              <a:t>5/4/2020</a:t>
            </a:fld>
            <a:endParaRPr lang="en-US"/>
          </a:p>
        </p:txBody>
      </p:sp>
      <p:sp>
        <p:nvSpPr>
          <p:cNvPr id="5" name="Footer Placeholder 4">
            <a:extLst>
              <a:ext uri="{FF2B5EF4-FFF2-40B4-BE49-F238E27FC236}">
                <a16:creationId xmlns:a16="http://schemas.microsoft.com/office/drawing/2014/main" xmlns=""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448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5" y="3085766"/>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27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3" y="2495447"/>
            <a:ext cx="10993547" cy="590321"/>
          </a:xfrm>
        </p:spPr>
        <p:txBody>
          <a:bodyPr anchor="t">
            <a:normAutofit/>
          </a:bodyPr>
          <a:lstStyle>
            <a:lvl1pPr marL="0" indent="0" algn="l">
              <a:buNone/>
              <a:defRPr sz="1200"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5/4/2020</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155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4"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5/4/2020</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7146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8" y="5141976"/>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4" y="2393952"/>
            <a:ext cx="11029615" cy="2147467"/>
          </a:xfrm>
        </p:spPr>
        <p:txBody>
          <a:bodyPr anchor="b">
            <a:normAutofit/>
          </a:bodyPr>
          <a:lstStyle>
            <a:lvl1pPr algn="l">
              <a:defRPr sz="27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4" y="4541417"/>
            <a:ext cx="11029615" cy="600556"/>
          </a:xfrm>
        </p:spPr>
        <p:txBody>
          <a:bodyPr anchor="t">
            <a:normAutofit/>
          </a:bodyPr>
          <a:lstStyle>
            <a:lvl1pPr marL="0" indent="0" algn="l">
              <a:buNone/>
              <a:defRPr sz="135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5/4/2020</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738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4" y="2228004"/>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41" y="2228004"/>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873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3" y="2250891"/>
            <a:ext cx="5194769" cy="557784"/>
          </a:xfrm>
        </p:spPr>
        <p:txBody>
          <a:bodyPr anchor="ctr">
            <a:noAutofit/>
          </a:bodyPr>
          <a:lstStyle>
            <a:lvl1pPr marL="0" indent="0">
              <a:buNone/>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1194" y="2926054"/>
            <a:ext cx="519476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4"/>
            <a:ext cx="5194771" cy="553373"/>
          </a:xfrm>
        </p:spPr>
        <p:txBody>
          <a:bodyPr anchor="ctr">
            <a:noAutofit/>
          </a:bodyPr>
          <a:lstStyle>
            <a:lvl1pPr marL="0" marR="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sz="1500" b="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342900" rtl="0" eaLnBrk="1" fontAlgn="auto" latinLnBrk="0" hangingPunct="1">
              <a:lnSpc>
                <a:spcPct val="100000"/>
              </a:lnSpc>
              <a:spcBef>
                <a:spcPct val="20000"/>
              </a:spcBef>
              <a:spcAft>
                <a:spcPts val="45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4"/>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40252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5"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24065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1686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1"/>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8" y="933452"/>
            <a:ext cx="3031852" cy="1722419"/>
          </a:xfrm>
        </p:spPr>
        <p:txBody>
          <a:bodyPr anchor="b">
            <a:normAutofit/>
          </a:bodyPr>
          <a:lstStyle>
            <a:lvl1pPr algn="l">
              <a:defRPr sz="18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30" y="1179829"/>
            <a:ext cx="6650991" cy="4658216"/>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8" y="2836654"/>
            <a:ext cx="3031852" cy="3001392"/>
          </a:xfrm>
        </p:spPr>
        <p:txBody>
          <a:bodyPr anchor="t">
            <a:normAutofit/>
          </a:bodyPr>
          <a:lstStyle>
            <a:lvl1pPr marL="0" indent="0" algn="l">
              <a:buNone/>
              <a:defRPr sz="1200">
                <a:solidFill>
                  <a:srgbClr val="FFFFFF"/>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3" y="6456918"/>
            <a:ext cx="2844799" cy="365125"/>
          </a:xfrm>
        </p:spPr>
        <p:txBody>
          <a:bodyPr/>
          <a:lstStyle/>
          <a:p>
            <a:fld id="{D82884F1-FFEA-405F-9602-3DCA865EDA4E}" type="datetime1">
              <a:rPr lang="en-US" smtClean="0"/>
              <a:t>5/4/2020</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2"/>
            <a:ext cx="6917211"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1" y="6456918"/>
            <a:ext cx="1052511"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8130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2D6FBB9D-1CAA-4D05-AB33-BABDFE17B843}"/>
              </a:ext>
            </a:extLst>
          </p:cNvPr>
          <p:cNvSpPr/>
          <p:nvPr/>
        </p:nvSpPr>
        <p:spPr>
          <a:xfrm>
            <a:off x="558211"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xmlns=""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9A6DB05-9FB5-4B07-8675-74C23D4FD89D}"/>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8D358CF-0758-490A-A084-C46443B9ABE8}"/>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xmlns=""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D7DED67-27EC-4D43-A21C-093C1DB04813}"/>
              </a:ext>
            </a:extLst>
          </p:cNvPr>
          <p:cNvSpPr>
            <a:spLocks noGrp="1"/>
          </p:cNvSpPr>
          <p:nvPr>
            <p:ph type="dt" sz="half" idx="10"/>
          </p:nvPr>
        </p:nvSpPr>
        <p:spPr>
          <a:xfrm>
            <a:off x="1115568" y="6356354"/>
            <a:ext cx="2743200" cy="365125"/>
          </a:xfrm>
        </p:spPr>
        <p:txBody>
          <a:bodyPr/>
          <a:lstStyle/>
          <a:p>
            <a:fld id="{02AC24A9-CCB6-4F8D-B8DB-C2F3692CFA5A}" type="datetimeFigureOut">
              <a:rPr lang="en-US" smtClean="0"/>
              <a:t>5/4/2020</a:t>
            </a:fld>
            <a:endParaRPr lang="en-US"/>
          </a:p>
        </p:txBody>
      </p:sp>
      <p:sp>
        <p:nvSpPr>
          <p:cNvPr id="5" name="Footer Placeholder 4">
            <a:extLst>
              <a:ext uri="{FF2B5EF4-FFF2-40B4-BE49-F238E27FC236}">
                <a16:creationId xmlns:a16="http://schemas.microsoft.com/office/drawing/2014/main" xmlns=""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3C5AD3-D79A-4D46-B25B-822FE0252511}"/>
              </a:ext>
            </a:extLst>
          </p:cNvPr>
          <p:cNvSpPr>
            <a:spLocks noGrp="1"/>
          </p:cNvSpPr>
          <p:nvPr>
            <p:ph type="sldNum" sz="quarter" idx="12"/>
          </p:nvPr>
        </p:nvSpPr>
        <p:spPr>
          <a:xfrm>
            <a:off x="8540496" y="6356354"/>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0695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18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2"/>
            <a:ext cx="11290859" cy="365124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81193" y="5260127"/>
            <a:ext cx="11029617" cy="998148"/>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5/4/2020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38134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75739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5"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5"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5/4/2020</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4391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0" name="Rectangle 9"/>
          <p:cNvSpPr/>
          <p:nvPr/>
        </p:nvSpPr>
        <p:spPr>
          <a:xfrm>
            <a:off x="1307870"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5100" b="0" kern="1200" cap="none"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2" y="4682064"/>
            <a:ext cx="8936847" cy="457201"/>
          </a:xfrm>
        </p:spPr>
        <p:txBody>
          <a:bodyPr>
            <a:normAutofit/>
          </a:bodyPr>
          <a:lstStyle>
            <a:lvl1pPr marL="0" indent="0" algn="ctr">
              <a:spcBef>
                <a:spcPts val="0"/>
              </a:spcBef>
              <a:buNone/>
              <a:defRPr sz="1350" spc="60" baseline="0">
                <a:solidFill>
                  <a:schemeClr val="tx1">
                    <a:lumMod val="95000"/>
                    <a:lumOff val="5000"/>
                  </a:schemeClr>
                </a:solidFill>
              </a:defRPr>
            </a:lvl1pPr>
            <a:lvl2pPr marL="342900" indent="0" algn="ctr">
              <a:buNone/>
              <a:defRPr sz="1200"/>
            </a:lvl2pPr>
            <a:lvl3pPr marL="685800" indent="0" algn="ctr">
              <a:buNone/>
              <a:defRPr sz="12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975" spc="0" baseline="0">
                <a:solidFill>
                  <a:srgbClr val="FFFFFF"/>
                </a:solidFill>
                <a:latin typeface="+mn-lt"/>
              </a:defRPr>
            </a:lvl1pPr>
          </a:lstStyle>
          <a:p>
            <a:fld id="{EA0C0817-A112-4847-8014-A94B7D2A4EA3}" type="datetime1">
              <a:rPr lang="en-US" smtClean="0"/>
              <a:t>5/4/2020</a:t>
            </a:fld>
            <a:endParaRPr lang="en-US" dirty="0"/>
          </a:p>
        </p:txBody>
      </p:sp>
      <p:sp>
        <p:nvSpPr>
          <p:cNvPr id="21" name="Footer Placeholder 20"/>
          <p:cNvSpPr>
            <a:spLocks noGrp="1"/>
          </p:cNvSpPr>
          <p:nvPr>
            <p:ph type="ftr" sz="quarter" idx="11"/>
          </p:nvPr>
        </p:nvSpPr>
        <p:spPr>
          <a:xfrm>
            <a:off x="1629102"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1"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008335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49847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23" name="Rectangle 22"/>
          <p:cNvSpPr/>
          <p:nvPr/>
        </p:nvSpPr>
        <p:spPr>
          <a:xfrm>
            <a:off x="1307870" y="1267730"/>
            <a:ext cx="9576263"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6"/>
            <a:ext cx="8933688" cy="2406895"/>
          </a:xfrm>
        </p:spPr>
        <p:txBody>
          <a:bodyPr anchor="ctr">
            <a:normAutofit/>
          </a:bodyPr>
          <a:lstStyle>
            <a:lvl1pPr algn="ctr">
              <a:lnSpc>
                <a:spcPct val="83000"/>
              </a:lnSpc>
              <a:defRPr lang="en-US" sz="5100" kern="1200" cap="none" spc="-75"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1975247" algn="l"/>
              </a:tabLst>
              <a:defRPr sz="1350">
                <a:solidFill>
                  <a:schemeClr val="tx1">
                    <a:lumMod val="95000"/>
                    <a:lumOff val="5000"/>
                  </a:schemeClr>
                </a:solidFill>
                <a:effectLst/>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4"/>
            <a:ext cx="1554480" cy="498781"/>
          </a:xfrm>
        </p:spPr>
        <p:txBody>
          <a:bodyPr/>
          <a:lstStyle>
            <a:lvl1pPr algn="ctr">
              <a:defRPr lang="en-US" sz="975" kern="1200" spc="0" baseline="0">
                <a:solidFill>
                  <a:srgbClr val="FFFFFF"/>
                </a:solidFill>
                <a:latin typeface="+mn-lt"/>
                <a:ea typeface="+mn-ea"/>
                <a:cs typeface="+mn-cs"/>
              </a:defRPr>
            </a:lvl1pPr>
          </a:lstStyle>
          <a:p>
            <a:fld id="{D9C646AA-F36E-4540-911D-FFFC0A0EF24A}" type="datetime1">
              <a:rPr lang="en-US" smtClean="0"/>
              <a:t>5/4/2020</a:t>
            </a:fld>
            <a:endParaRPr lang="en-US" dirty="0"/>
          </a:p>
        </p:txBody>
      </p:sp>
      <p:sp>
        <p:nvSpPr>
          <p:cNvPr id="5" name="Footer Placeholder 4"/>
          <p:cNvSpPr>
            <a:spLocks noGrp="1"/>
          </p:cNvSpPr>
          <p:nvPr>
            <p:ph type="ftr" sz="quarter" idx="11"/>
          </p:nvPr>
        </p:nvSpPr>
        <p:spPr>
          <a:xfrm>
            <a:off x="1629158" y="5177408"/>
            <a:ext cx="5660135"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5"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55602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07775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425" b="1" i="0">
                <a:solidFill>
                  <a:schemeClr val="tx1"/>
                </a:solidFill>
                <a:latin typeface="+mn-lt"/>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069848" y="2792474"/>
            <a:ext cx="4663440" cy="3163825"/>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425" b="1">
                <a:solidFill>
                  <a:schemeClr val="tx1"/>
                </a:solidFill>
              </a:defRPr>
            </a:lvl1pPr>
            <a:lvl2pPr marL="342900" indent="0">
              <a:buNone/>
              <a:defRPr sz="135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458712" y="2792473"/>
            <a:ext cx="4663440" cy="3164509"/>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7883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553051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126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5AEDC5C-2E87-49C6-AB07-A95E5F39ED8E}"/>
              </a:ext>
            </a:extLst>
          </p:cNvPr>
          <p:cNvSpPr/>
          <p:nvPr/>
        </p:nvSpPr>
        <p:spPr>
          <a:xfrm>
            <a:off x="558211"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A57D88DE-E462-4C8A-BF99-609390DFB781}"/>
              </a:ext>
            </a:extLst>
          </p:cNvPr>
          <p:cNvSpPr/>
          <p:nvPr/>
        </p:nvSpPr>
        <p:spPr>
          <a:xfrm>
            <a:off x="498835"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8E44900-E8BF-4B12-8BCB-41076E2B68C7}"/>
              </a:ext>
            </a:extLst>
          </p:cNvPr>
          <p:cNvSpPr>
            <a:spLocks noGrp="1"/>
          </p:cNvSpPr>
          <p:nvPr>
            <p:ph type="title"/>
          </p:nvPr>
        </p:nvSpPr>
        <p:spPr>
          <a:xfrm>
            <a:off x="557784" y="640080"/>
            <a:ext cx="10890504" cy="4114800"/>
          </a:xfrm>
        </p:spPr>
        <p:txBody>
          <a:bodyPr anchor="b">
            <a:normAutofit/>
          </a:bodyPr>
          <a:lstStyle>
            <a:lvl1pPr>
              <a:defRPr sz="4950"/>
            </a:lvl1pPr>
          </a:lstStyle>
          <a:p>
            <a:r>
              <a:rPr lang="en-US" dirty="0"/>
              <a:t>Click to edit Master title style</a:t>
            </a:r>
          </a:p>
        </p:txBody>
      </p:sp>
      <p:sp>
        <p:nvSpPr>
          <p:cNvPr id="3" name="Text Placeholder 2">
            <a:extLst>
              <a:ext uri="{FF2B5EF4-FFF2-40B4-BE49-F238E27FC236}">
                <a16:creationId xmlns:a16="http://schemas.microsoft.com/office/drawing/2014/main" xmlns=""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D48BFA7D-4401-4285-802B-1579165F0D6D}"/>
              </a:ext>
            </a:extLst>
          </p:cNvPr>
          <p:cNvSpPr>
            <a:spLocks noGrp="1"/>
          </p:cNvSpPr>
          <p:nvPr>
            <p:ph type="dt" sz="half" idx="10"/>
          </p:nvPr>
        </p:nvSpPr>
        <p:spPr/>
        <p:txBody>
          <a:bodyPr/>
          <a:lstStyle/>
          <a:p>
            <a:fld id="{02AC24A9-CCB6-4F8D-B8DB-C2F3692CFA5A}" type="datetimeFigureOut">
              <a:rPr lang="en-US" smtClean="0"/>
              <a:t>5/4/2020</a:t>
            </a:fld>
            <a:endParaRPr lang="en-US"/>
          </a:p>
        </p:txBody>
      </p:sp>
      <p:sp>
        <p:nvSpPr>
          <p:cNvPr id="5" name="Footer Placeholder 4">
            <a:extLst>
              <a:ext uri="{FF2B5EF4-FFF2-40B4-BE49-F238E27FC236}">
                <a16:creationId xmlns:a16="http://schemas.microsoft.com/office/drawing/2014/main" xmlns=""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41689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1" y="607392"/>
            <a:ext cx="3161963" cy="1645920"/>
          </a:xfrm>
        </p:spPr>
        <p:txBody>
          <a:bodyPr anchor="b">
            <a:normAutofit/>
          </a:bodyPr>
          <a:lstStyle>
            <a:lvl1pPr algn="l" defTabSz="685800" rtl="0" eaLnBrk="1" latinLnBrk="0" hangingPunct="1">
              <a:lnSpc>
                <a:spcPct val="100000"/>
              </a:lnSpc>
              <a:spcBef>
                <a:spcPct val="0"/>
              </a:spcBef>
              <a:buNone/>
              <a:defRPr lang="en-US" sz="24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425"/>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1" y="2336800"/>
            <a:ext cx="3161963" cy="3606800"/>
          </a:xfrm>
        </p:spPr>
        <p:txBody>
          <a:bodyPr>
            <a:normAutofit/>
          </a:bodyPr>
          <a:lstStyle>
            <a:lvl1pPr marL="0" indent="0">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5/4/2020</a:t>
            </a:fld>
            <a:endParaRPr lang="en-US"/>
          </a:p>
        </p:txBody>
      </p:sp>
      <p:sp>
        <p:nvSpPr>
          <p:cNvPr id="9" name="Footer Placeholder 8"/>
          <p:cNvSpPr>
            <a:spLocks noGrp="1"/>
          </p:cNvSpPr>
          <p:nvPr>
            <p:ph type="ftr" sz="quarter" idx="11"/>
          </p:nvPr>
        </p:nvSpPr>
        <p:spPr>
          <a:xfrm>
            <a:off x="685802"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9"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1347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1"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601" y="237744"/>
            <a:ext cx="7696201" cy="6382512"/>
          </a:xfrm>
          <a:solidFill>
            <a:schemeClr val="accent1">
              <a:lumMod val="60000"/>
              <a:lumOff val="40000"/>
            </a:schemeClr>
          </a:solidFill>
          <a:ln>
            <a:noFill/>
          </a:ln>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5/4/2020</a:t>
            </a:fld>
            <a:endParaRPr lang="en-US" dirty="0"/>
          </a:p>
        </p:txBody>
      </p:sp>
      <p:sp>
        <p:nvSpPr>
          <p:cNvPr id="6" name="Footer Placeholder 5"/>
          <p:cNvSpPr>
            <a:spLocks noGrp="1"/>
          </p:cNvSpPr>
          <p:nvPr>
            <p:ph type="ftr" sz="quarter" idx="11"/>
          </p:nvPr>
        </p:nvSpPr>
        <p:spPr>
          <a:xfrm>
            <a:off x="612648" y="6035040"/>
            <a:ext cx="4588003" cy="365760"/>
          </a:xfrm>
        </p:spPr>
        <p:txBody>
          <a:bodyPr/>
          <a:lstStyle>
            <a:lvl1pPr marL="0" algn="r" defTabSz="685800" rtl="0" eaLnBrk="1" latinLnBrk="0" hangingPunct="1">
              <a:defRPr lang="en-US" sz="75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5" cy="1645920"/>
          </a:xfrm>
        </p:spPr>
        <p:txBody>
          <a:bodyPr anchor="b">
            <a:noAutofit/>
          </a:bodyPr>
          <a:lstStyle>
            <a:lvl1pPr algn="l">
              <a:lnSpc>
                <a:spcPct val="100000"/>
              </a:lnSpc>
              <a:defRPr sz="24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5" cy="3511296"/>
          </a:xfrm>
        </p:spPr>
        <p:txBody>
          <a:bodyPr>
            <a:normAutofit/>
          </a:bodyPr>
          <a:lstStyle>
            <a:lvl1pPr marL="0" indent="0" algn="l">
              <a:lnSpc>
                <a:spcPct val="110000"/>
              </a:lnSpc>
              <a:spcBef>
                <a:spcPts val="600"/>
              </a:spcBef>
              <a:buNone/>
              <a:defRPr sz="1350">
                <a:solidFill>
                  <a:schemeClr val="tx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650714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35272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804876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7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01404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10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554226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1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41181012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3579252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9" y="1938528"/>
            <a:ext cx="5157787"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9"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1" y="1938528"/>
            <a:ext cx="5183188" cy="823912"/>
          </a:xfrm>
        </p:spPr>
        <p:txBody>
          <a:bodyPr anchor="b">
            <a:normAutofit/>
          </a:bodyPr>
          <a:lstStyle>
            <a:lvl1pPr marL="0" indent="0">
              <a:buNone/>
              <a:defRPr sz="27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1"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701154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585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7"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153260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076262E-36A0-40C6-ADE6-90CD9FB9B9EA}"/>
              </a:ext>
            </a:extLst>
          </p:cNvPr>
          <p:cNvSpPr/>
          <p:nvPr/>
        </p:nvSpPr>
        <p:spPr>
          <a:xfrm>
            <a:off x="558211"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xmlns=""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xmlns="" id="{03DC8C98-510F-48C9-82B2-9E4F760A68DF}"/>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7A078AE-0BC3-48F9-87EC-2DB0CCE7E2AE}"/>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xmlns=""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29BBD797-6031-4F82-8726-EAB757027FF5}"/>
              </a:ext>
            </a:extLst>
          </p:cNvPr>
          <p:cNvSpPr>
            <a:spLocks noGrp="1"/>
          </p:cNvSpPr>
          <p:nvPr>
            <p:ph type="dt" sz="half" idx="10"/>
          </p:nvPr>
        </p:nvSpPr>
        <p:spPr>
          <a:xfrm>
            <a:off x="1115568" y="6356354"/>
            <a:ext cx="2743200" cy="365125"/>
          </a:xfrm>
        </p:spPr>
        <p:txBody>
          <a:bodyPr/>
          <a:lstStyle/>
          <a:p>
            <a:fld id="{02AC24A9-CCB6-4F8D-B8DB-C2F3692CFA5A}" type="datetimeFigureOut">
              <a:rPr lang="en-US" smtClean="0"/>
              <a:t>5/4/2020</a:t>
            </a:fld>
            <a:endParaRPr lang="en-US"/>
          </a:p>
        </p:txBody>
      </p:sp>
      <p:sp>
        <p:nvSpPr>
          <p:cNvPr id="6" name="Footer Placeholder 5">
            <a:extLst>
              <a:ext uri="{FF2B5EF4-FFF2-40B4-BE49-F238E27FC236}">
                <a16:creationId xmlns:a16="http://schemas.microsoft.com/office/drawing/2014/main" xmlns=""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F78BC14-5BB1-405F-A6F3-C07230F085C8}"/>
              </a:ext>
            </a:extLst>
          </p:cNvPr>
          <p:cNvSpPr>
            <a:spLocks noGrp="1"/>
          </p:cNvSpPr>
          <p:nvPr>
            <p:ph type="sldNum" sz="quarter" idx="12"/>
          </p:nvPr>
        </p:nvSpPr>
        <p:spPr>
          <a:xfrm>
            <a:off x="8540496" y="6356354"/>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559741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53779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45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4036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45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07934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27676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8899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B671BDE-E45C-41A1-9B98-4A607D703855}"/>
              </a:ext>
            </a:extLst>
          </p:cNvPr>
          <p:cNvSpPr/>
          <p:nvPr/>
        </p:nvSpPr>
        <p:spPr>
          <a:xfrm>
            <a:off x="558211"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xmlns=""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xmlns="" id="{C3D0D377-28B0-417D-886B-9483AF064975}"/>
              </a:ext>
            </a:extLst>
          </p:cNvPr>
          <p:cNvSpPr/>
          <p:nvPr/>
        </p:nvSpPr>
        <p:spPr>
          <a:xfrm>
            <a:off x="498835"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F8F91F8-0767-40B5-A3AA-72931FC192EA}"/>
              </a:ext>
            </a:extLst>
          </p:cNvPr>
          <p:cNvSpPr>
            <a:spLocks noGrp="1"/>
          </p:cNvSpPr>
          <p:nvPr>
            <p:ph type="title"/>
          </p:nvPr>
        </p:nvSpPr>
        <p:spPr>
          <a:xfrm>
            <a:off x="1115568" y="548640"/>
            <a:ext cx="10168128" cy="1179576"/>
          </a:xfrm>
        </p:spPr>
        <p:txBody>
          <a:bodyPr>
            <a:normAutofit/>
          </a:bodyPr>
          <a:lstStyle>
            <a:lvl1pPr>
              <a:defRPr sz="3000"/>
            </a:lvl1pPr>
          </a:lstStyle>
          <a:p>
            <a:r>
              <a:rPr lang="en-US" dirty="0"/>
              <a:t>Click to edit Master title style</a:t>
            </a:r>
          </a:p>
        </p:txBody>
      </p:sp>
      <p:sp>
        <p:nvSpPr>
          <p:cNvPr id="3" name="Text Placeholder 2">
            <a:extLst>
              <a:ext uri="{FF2B5EF4-FFF2-40B4-BE49-F238E27FC236}">
                <a16:creationId xmlns:a16="http://schemas.microsoft.com/office/drawing/2014/main" xmlns="" id="{AAAE0554-8BEE-4BF6-9519-51B8475D35E1}"/>
              </a:ext>
            </a:extLst>
          </p:cNvPr>
          <p:cNvSpPr>
            <a:spLocks noGrp="1"/>
          </p:cNvSpPr>
          <p:nvPr>
            <p:ph type="body" idx="1"/>
          </p:nvPr>
        </p:nvSpPr>
        <p:spPr>
          <a:xfrm>
            <a:off x="1115568" y="2372650"/>
            <a:ext cx="493776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FD4A358D-C930-48E0-B372-06A826B74C47}"/>
              </a:ext>
            </a:extLst>
          </p:cNvPr>
          <p:cNvSpPr>
            <a:spLocks noGrp="1"/>
          </p:cNvSpPr>
          <p:nvPr>
            <p:ph sz="half" idx="2"/>
          </p:nvPr>
        </p:nvSpPr>
        <p:spPr>
          <a:xfrm>
            <a:off x="1115568" y="3203688"/>
            <a:ext cx="4937760" cy="2968512"/>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1800" b="1"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BD409F6B-C17B-4B4F-9F35-5068BDC4E2FD}"/>
              </a:ext>
            </a:extLst>
          </p:cNvPr>
          <p:cNvSpPr>
            <a:spLocks noGrp="1"/>
          </p:cNvSpPr>
          <p:nvPr>
            <p:ph sz="quarter" idx="4"/>
          </p:nvPr>
        </p:nvSpPr>
        <p:spPr>
          <a:xfrm>
            <a:off x="6345936" y="3203691"/>
            <a:ext cx="4937760" cy="2968511"/>
          </a:xfrm>
        </p:spPr>
        <p:txBody>
          <a:bodyPr/>
          <a:lstStyle>
            <a:lvl1pPr>
              <a:defRPr sz="1800"/>
            </a:lvl1pPr>
            <a:lvl2pPr>
              <a:defRPr sz="1500"/>
            </a:lvl2pPr>
            <a:lvl3pPr>
              <a:defRPr sz="13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C8BC356D-052B-4A9B-8B2F-6665FD325AB3}"/>
              </a:ext>
            </a:extLst>
          </p:cNvPr>
          <p:cNvSpPr>
            <a:spLocks noGrp="1"/>
          </p:cNvSpPr>
          <p:nvPr>
            <p:ph type="dt" sz="half" idx="10"/>
          </p:nvPr>
        </p:nvSpPr>
        <p:spPr>
          <a:xfrm>
            <a:off x="1115568" y="6356354"/>
            <a:ext cx="2743200" cy="365125"/>
          </a:xfrm>
        </p:spPr>
        <p:txBody>
          <a:bodyPr/>
          <a:lstStyle/>
          <a:p>
            <a:fld id="{02AC24A9-CCB6-4F8D-B8DB-C2F3692CFA5A}" type="datetimeFigureOut">
              <a:rPr lang="en-US" smtClean="0"/>
              <a:t>5/4/2020</a:t>
            </a:fld>
            <a:endParaRPr lang="en-US"/>
          </a:p>
        </p:txBody>
      </p:sp>
      <p:sp>
        <p:nvSpPr>
          <p:cNvPr id="8" name="Footer Placeholder 7">
            <a:extLst>
              <a:ext uri="{FF2B5EF4-FFF2-40B4-BE49-F238E27FC236}">
                <a16:creationId xmlns:a16="http://schemas.microsoft.com/office/drawing/2014/main" xmlns=""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9E50C-1E40-4B48-871B-E392428D20A3}"/>
              </a:ext>
            </a:extLst>
          </p:cNvPr>
          <p:cNvSpPr>
            <a:spLocks noGrp="1"/>
          </p:cNvSpPr>
          <p:nvPr>
            <p:ph type="sldNum" sz="quarter" idx="12"/>
          </p:nvPr>
        </p:nvSpPr>
        <p:spPr>
          <a:xfrm>
            <a:off x="8540496" y="6356354"/>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23733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8C0689C4-0DB3-408B-A956-40326B4AE4C4}"/>
              </a:ext>
            </a:extLst>
          </p:cNvPr>
          <p:cNvSpPr/>
          <p:nvPr/>
        </p:nvSpPr>
        <p:spPr>
          <a:xfrm>
            <a:off x="665855"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xmlns=""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79454F2-0EE5-4888-AF4C-82F825E6226E}"/>
              </a:ext>
            </a:extLst>
          </p:cNvPr>
          <p:cNvSpPr>
            <a:spLocks noGrp="1"/>
          </p:cNvSpPr>
          <p:nvPr>
            <p:ph type="title"/>
          </p:nvPr>
        </p:nvSpPr>
        <p:spPr>
          <a:xfrm>
            <a:off x="1078992" y="1938528"/>
            <a:ext cx="10177272" cy="2990088"/>
          </a:xfrm>
        </p:spPr>
        <p:txBody>
          <a:bodyPr>
            <a:normAutofit/>
          </a:bodyPr>
          <a:lstStyle>
            <a:lvl1pPr>
              <a:defRPr sz="4050"/>
            </a:lvl1pPr>
          </a:lstStyle>
          <a:p>
            <a:r>
              <a:rPr lang="en-US" dirty="0"/>
              <a:t>Click to edit Master title style</a:t>
            </a:r>
          </a:p>
        </p:txBody>
      </p:sp>
      <p:sp>
        <p:nvSpPr>
          <p:cNvPr id="3" name="Date Placeholder 2">
            <a:extLst>
              <a:ext uri="{FF2B5EF4-FFF2-40B4-BE49-F238E27FC236}">
                <a16:creationId xmlns:a16="http://schemas.microsoft.com/office/drawing/2014/main" xmlns="" id="{67C91241-A315-4643-91E5-CF2C25CC903A}"/>
              </a:ext>
            </a:extLst>
          </p:cNvPr>
          <p:cNvSpPr>
            <a:spLocks noGrp="1"/>
          </p:cNvSpPr>
          <p:nvPr>
            <p:ph type="dt" sz="half" idx="10"/>
          </p:nvPr>
        </p:nvSpPr>
        <p:spPr/>
        <p:txBody>
          <a:bodyPr/>
          <a:lstStyle/>
          <a:p>
            <a:fld id="{02AC24A9-CCB6-4F8D-B8DB-C2F3692CFA5A}" type="datetimeFigureOut">
              <a:rPr lang="en-US" smtClean="0"/>
              <a:t>5/4/2020</a:t>
            </a:fld>
            <a:endParaRPr lang="en-US"/>
          </a:p>
        </p:txBody>
      </p:sp>
      <p:sp>
        <p:nvSpPr>
          <p:cNvPr id="4" name="Footer Placeholder 3">
            <a:extLst>
              <a:ext uri="{FF2B5EF4-FFF2-40B4-BE49-F238E27FC236}">
                <a16:creationId xmlns:a16="http://schemas.microsoft.com/office/drawing/2014/main" xmlns=""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80993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AC447E0-1D4D-4EF2-B81B-4B2400EE3EDB}"/>
              </a:ext>
            </a:extLst>
          </p:cNvPr>
          <p:cNvSpPr>
            <a:spLocks noGrp="1"/>
          </p:cNvSpPr>
          <p:nvPr>
            <p:ph type="dt" sz="half" idx="10"/>
          </p:nvPr>
        </p:nvSpPr>
        <p:spPr/>
        <p:txBody>
          <a:bodyPr/>
          <a:lstStyle/>
          <a:p>
            <a:fld id="{02AC24A9-CCB6-4F8D-B8DB-C2F3692CFA5A}" type="datetimeFigureOut">
              <a:rPr lang="en-US" smtClean="0"/>
              <a:t>5/4/2020</a:t>
            </a:fld>
            <a:endParaRPr lang="en-US"/>
          </a:p>
        </p:txBody>
      </p:sp>
      <p:sp>
        <p:nvSpPr>
          <p:cNvPr id="3" name="Footer Placeholder 2">
            <a:extLst>
              <a:ext uri="{FF2B5EF4-FFF2-40B4-BE49-F238E27FC236}">
                <a16:creationId xmlns:a16="http://schemas.microsoft.com/office/drawing/2014/main" xmlns=""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9678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FA417FE-CD1A-486F-A4AC-E4000A2FB18E}"/>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1318F0F5-812B-472C-9408-B80F2553F5E0}"/>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2550"/>
            </a:lvl1pPr>
          </a:lstStyle>
          <a:p>
            <a:r>
              <a:rPr lang="en-US" dirty="0"/>
              <a:t>Click to edit Master title style</a:t>
            </a:r>
          </a:p>
        </p:txBody>
      </p:sp>
      <p:sp>
        <p:nvSpPr>
          <p:cNvPr id="3" name="Content Placeholder 2">
            <a:extLst>
              <a:ext uri="{FF2B5EF4-FFF2-40B4-BE49-F238E27FC236}">
                <a16:creationId xmlns:a16="http://schemas.microsoft.com/office/drawing/2014/main" xmlns="" id="{EFA55C8A-A0BB-441D-976F-EB56D4382DB6}"/>
              </a:ext>
            </a:extLst>
          </p:cNvPr>
          <p:cNvSpPr>
            <a:spLocks noGrp="1"/>
          </p:cNvSpPr>
          <p:nvPr>
            <p:ph idx="1"/>
          </p:nvPr>
        </p:nvSpPr>
        <p:spPr>
          <a:xfrm>
            <a:off x="4965192" y="1709928"/>
            <a:ext cx="6729984" cy="4096512"/>
          </a:xfrm>
        </p:spPr>
        <p:txBody>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3D92778A-DD4C-4651-9C53-8B0C44CD8805}"/>
              </a:ext>
            </a:extLst>
          </p:cNvPr>
          <p:cNvSpPr>
            <a:spLocks noGrp="1"/>
          </p:cNvSpPr>
          <p:nvPr>
            <p:ph type="dt" sz="half" idx="10"/>
          </p:nvPr>
        </p:nvSpPr>
        <p:spPr>
          <a:xfrm>
            <a:off x="868680" y="6356354"/>
            <a:ext cx="2743200" cy="365125"/>
          </a:xfrm>
        </p:spPr>
        <p:txBody>
          <a:bodyPr/>
          <a:lstStyle/>
          <a:p>
            <a:fld id="{02AC24A9-CCB6-4F8D-B8DB-C2F3692CFA5A}" type="datetimeFigureOut">
              <a:rPr lang="en-US" smtClean="0"/>
              <a:t>5/4/2020</a:t>
            </a:fld>
            <a:endParaRPr lang="en-US" dirty="0"/>
          </a:p>
        </p:txBody>
      </p:sp>
      <p:sp>
        <p:nvSpPr>
          <p:cNvPr id="6" name="Footer Placeholder 5">
            <a:extLst>
              <a:ext uri="{FF2B5EF4-FFF2-40B4-BE49-F238E27FC236}">
                <a16:creationId xmlns:a16="http://schemas.microsoft.com/office/drawing/2014/main" xmlns=""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4365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68B77B5-211C-456E-B79F-306CC3619347}"/>
              </a:ext>
            </a:extLst>
          </p:cNvPr>
          <p:cNvSpPr/>
          <p:nvPr/>
        </p:nvSpPr>
        <p:spPr>
          <a:xfrm>
            <a:off x="558211"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xmlns="" id="{3B63C338-194D-4F23-ABEC-60A7EA96F302}"/>
              </a:ext>
            </a:extLst>
          </p:cNvPr>
          <p:cNvSpPr/>
          <p:nvPr/>
        </p:nvSpPr>
        <p:spPr>
          <a:xfrm>
            <a:off x="498835"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2550"/>
            </a:lvl1pPr>
          </a:lstStyle>
          <a:p>
            <a:r>
              <a:rPr lang="en-US" dirty="0"/>
              <a:t>Click to edit Master title style</a:t>
            </a:r>
          </a:p>
        </p:txBody>
      </p:sp>
      <p:sp>
        <p:nvSpPr>
          <p:cNvPr id="3" name="Picture Placeholder 2">
            <a:extLst>
              <a:ext uri="{FF2B5EF4-FFF2-40B4-BE49-F238E27FC236}">
                <a16:creationId xmlns:a16="http://schemas.microsoft.com/office/drawing/2014/main" xmlns=""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a:extLst>
              <a:ext uri="{FF2B5EF4-FFF2-40B4-BE49-F238E27FC236}">
                <a16:creationId xmlns:a16="http://schemas.microsoft.com/office/drawing/2014/main" xmlns=""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B44257B5-0DE0-401F-9171-E8687A97DBA7}"/>
              </a:ext>
            </a:extLst>
          </p:cNvPr>
          <p:cNvSpPr>
            <a:spLocks noGrp="1"/>
          </p:cNvSpPr>
          <p:nvPr>
            <p:ph type="dt" sz="half" idx="10"/>
          </p:nvPr>
        </p:nvSpPr>
        <p:spPr>
          <a:xfrm>
            <a:off x="868680" y="6356354"/>
            <a:ext cx="2743200" cy="365125"/>
          </a:xfrm>
        </p:spPr>
        <p:txBody>
          <a:bodyPr/>
          <a:lstStyle/>
          <a:p>
            <a:fld id="{02AC24A9-CCB6-4F8D-B8DB-C2F3692CFA5A}" type="datetimeFigureOut">
              <a:rPr lang="en-US" smtClean="0"/>
              <a:t>5/4/2020</a:t>
            </a:fld>
            <a:endParaRPr lang="en-US"/>
          </a:p>
        </p:txBody>
      </p:sp>
      <p:sp>
        <p:nvSpPr>
          <p:cNvPr id="6" name="Footer Placeholder 5">
            <a:extLst>
              <a:ext uri="{FF2B5EF4-FFF2-40B4-BE49-F238E27FC236}">
                <a16:creationId xmlns:a16="http://schemas.microsoft.com/office/drawing/2014/main" xmlns=""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8601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B325BDE-35A4-4AAD-960B-C1415864ADD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06744A3C-9C54-46A6-B3EF-5B36362423EB}"/>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AC24A9-CCB6-4F8D-B8DB-C2F3692CFA5A}" type="datetimeFigureOut">
              <a:rPr lang="en-US" smtClean="0"/>
              <a:t>5/4/2020</a:t>
            </a:fld>
            <a:endParaRPr lang="en-US"/>
          </a:p>
        </p:txBody>
      </p:sp>
      <p:sp>
        <p:nvSpPr>
          <p:cNvPr id="5" name="Footer Placeholder 4">
            <a:extLst>
              <a:ext uri="{FF2B5EF4-FFF2-40B4-BE49-F238E27FC236}">
                <a16:creationId xmlns:a16="http://schemas.microsoft.com/office/drawing/2014/main" xmlns="" id="{07D5A696-7B4B-4181-A961-7D66556D507F}"/>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3038CB5-8F4A-401D-A3A9-B27DC15B7A81}"/>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998900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4"/>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3" y="6423916"/>
            <a:ext cx="2844799"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fld id="{ED291B17-9318-49DB-B28B-6E5994AE9581}" type="datetime1">
              <a:rPr lang="en-US" smtClean="0"/>
              <a:t>5/4/2020</a:t>
            </a:fld>
            <a:endParaRPr lang="en-US" dirty="0"/>
          </a:p>
        </p:txBody>
      </p:sp>
      <p:sp>
        <p:nvSpPr>
          <p:cNvPr id="5" name="Footer Placeholder 4"/>
          <p:cNvSpPr>
            <a:spLocks noGrp="1"/>
          </p:cNvSpPr>
          <p:nvPr>
            <p:ph type="ftr" sz="quarter" idx="3"/>
          </p:nvPr>
        </p:nvSpPr>
        <p:spPr>
          <a:xfrm>
            <a:off x="581192" y="6423916"/>
            <a:ext cx="6917211" cy="365125"/>
          </a:xfrm>
          <a:prstGeom prst="rect">
            <a:avLst/>
          </a:prstGeom>
        </p:spPr>
        <p:txBody>
          <a:bodyPr vert="horz" lIns="91440" tIns="45720" rIns="91440" bIns="45720" rtlCol="0" anchor="ctr"/>
          <a:lstStyle>
            <a:lvl1pPr algn="l">
              <a:defRPr sz="675"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1" y="6423916"/>
            <a:ext cx="1052511" cy="365125"/>
          </a:xfrm>
          <a:prstGeom prst="rect">
            <a:avLst/>
          </a:prstGeom>
        </p:spPr>
        <p:txBody>
          <a:bodyPr vert="horz" lIns="91440" tIns="45720" rIns="91440" bIns="45720" rtlCol="0" anchor="ctr"/>
          <a:lstStyle>
            <a:lvl1pPr algn="r">
              <a:defRPr sz="675">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5"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81697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342900" rtl="0" eaLnBrk="1" latinLnBrk="0" hangingPunct="1">
        <a:lnSpc>
          <a:spcPct val="100000"/>
        </a:lnSpc>
        <a:spcBef>
          <a:spcPct val="0"/>
        </a:spcBef>
        <a:buNone/>
        <a:defRPr sz="2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lnSpc>
          <a:spcPct val="110000"/>
        </a:lnSpc>
        <a:spcBef>
          <a:spcPct val="20000"/>
        </a:spcBef>
        <a:spcAft>
          <a:spcPts val="450"/>
        </a:spcAft>
        <a:buClr>
          <a:schemeClr val="accent1"/>
        </a:buClr>
        <a:buSzPct val="92000"/>
        <a:buFont typeface="Wingdings 2" panose="05020102010507070707" pitchFamily="18" charset="2"/>
        <a:buChar char=""/>
        <a:defRPr sz="1425" kern="1200">
          <a:solidFill>
            <a:schemeClr val="tx1">
              <a:lumMod val="75000"/>
              <a:lumOff val="25000"/>
            </a:schemeClr>
          </a:solidFill>
          <a:latin typeface="+mn-lt"/>
          <a:ea typeface="+mn-ea"/>
          <a:cs typeface="+mn-cs"/>
        </a:defRPr>
      </a:lvl1pPr>
      <a:lvl2pPr marL="472500" indent="-229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275" kern="1200">
          <a:solidFill>
            <a:schemeClr val="tx1">
              <a:lumMod val="75000"/>
              <a:lumOff val="25000"/>
            </a:schemeClr>
          </a:solidFill>
          <a:latin typeface="+mn-lt"/>
          <a:ea typeface="+mn-ea"/>
          <a:cs typeface="+mn-cs"/>
        </a:defRPr>
      </a:lvl2pPr>
      <a:lvl3pPr marL="675000" indent="-202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1125" kern="1200">
          <a:solidFill>
            <a:schemeClr val="tx1">
              <a:lumMod val="75000"/>
              <a:lumOff val="25000"/>
            </a:schemeClr>
          </a:solidFill>
          <a:latin typeface="+mn-lt"/>
          <a:ea typeface="+mn-ea"/>
          <a:cs typeface="+mn-cs"/>
        </a:defRPr>
      </a:lvl3pPr>
      <a:lvl4pPr marL="93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75" kern="1200">
          <a:solidFill>
            <a:schemeClr val="tx1">
              <a:lumMod val="75000"/>
              <a:lumOff val="25000"/>
            </a:schemeClr>
          </a:solidFill>
          <a:latin typeface="+mn-lt"/>
          <a:ea typeface="+mn-ea"/>
          <a:cs typeface="+mn-cs"/>
        </a:defRPr>
      </a:lvl4pPr>
      <a:lvl5pPr marL="1201500" indent="-175500" algn="l" defTabSz="342900" rtl="0" eaLnBrk="1" latinLnBrk="0" hangingPunct="1">
        <a:spcBef>
          <a:spcPct val="20000"/>
        </a:spcBef>
        <a:spcAft>
          <a:spcPts val="450"/>
        </a:spcAft>
        <a:buClr>
          <a:schemeClr val="accent1"/>
        </a:buClr>
        <a:buSzPct val="92000"/>
        <a:buFont typeface="Wingdings 2" panose="05020102010507070707" pitchFamily="18" charset="2"/>
        <a:buChar char=""/>
        <a:defRPr sz="975" kern="1200">
          <a:solidFill>
            <a:schemeClr val="tx1">
              <a:lumMod val="75000"/>
              <a:lumOff val="25000"/>
            </a:schemeClr>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5" y="6035040"/>
            <a:ext cx="2893045"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F6FA2B21-3FCD-4721-B95C-427943F61125}" type="datetime1">
              <a:rPr lang="en-US" smtClean="0"/>
              <a:t>5/4/2020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6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6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0464161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685800" rtl="0" eaLnBrk="1" latinLnBrk="0" hangingPunct="1">
        <a:lnSpc>
          <a:spcPct val="90000"/>
        </a:lnSpc>
        <a:spcBef>
          <a:spcPct val="0"/>
        </a:spcBef>
        <a:buNone/>
        <a:defRPr lang="en-US" sz="3000" b="1" i="0" kern="1200" cap="none" spc="-53" baseline="0" dirty="0">
          <a:solidFill>
            <a:schemeClr val="tx1">
              <a:lumMod val="85000"/>
              <a:lumOff val="15000"/>
            </a:schemeClr>
          </a:solidFill>
          <a:effectLst/>
          <a:latin typeface="+mj-lt"/>
          <a:ea typeface="+mn-ea"/>
          <a:cs typeface="+mn-cs"/>
        </a:defRPr>
      </a:lvl1pPr>
    </p:titleStyle>
    <p:bodyStyle>
      <a:lvl1pPr marL="137160" indent="-137160" algn="l" defTabSz="685800" rtl="0" eaLnBrk="1" latinLnBrk="0" hangingPunct="1">
        <a:lnSpc>
          <a:spcPct val="110000"/>
        </a:lnSpc>
        <a:spcBef>
          <a:spcPts val="675"/>
        </a:spcBef>
        <a:spcAft>
          <a:spcPts val="0"/>
        </a:spcAft>
        <a:buClr>
          <a:schemeClr val="tx1">
            <a:lumMod val="85000"/>
            <a:lumOff val="15000"/>
          </a:schemeClr>
        </a:buClr>
        <a:buFont typeface="Garamond" pitchFamily="18" charset="0"/>
        <a:buChar char="◦"/>
        <a:defRPr sz="1125" kern="1200">
          <a:solidFill>
            <a:schemeClr val="tx1"/>
          </a:solidFill>
          <a:latin typeface="+mn-lt"/>
          <a:ea typeface="+mn-ea"/>
          <a:cs typeface="+mn-cs"/>
        </a:defRPr>
      </a:lvl1pPr>
      <a:lvl2pPr marL="34290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975" kern="1200">
          <a:solidFill>
            <a:schemeClr val="tx1"/>
          </a:solidFill>
          <a:latin typeface="+mn-lt"/>
          <a:ea typeface="+mn-ea"/>
          <a:cs typeface="+mn-cs"/>
        </a:defRPr>
      </a:lvl2pPr>
      <a:lvl3pPr marL="54864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3pPr>
      <a:lvl4pPr marL="75438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4pPr>
      <a:lvl5pPr marL="960120" indent="-137160" algn="l" defTabSz="685800" rtl="0" eaLnBrk="1" latinLnBrk="0" hangingPunct="1">
        <a:lnSpc>
          <a:spcPct val="100000"/>
        </a:lnSpc>
        <a:spcBef>
          <a:spcPts val="375"/>
        </a:spcBef>
        <a:buClr>
          <a:schemeClr val="tx1">
            <a:lumMod val="85000"/>
            <a:lumOff val="15000"/>
          </a:schemeClr>
        </a:buClr>
        <a:buFont typeface="Garamond" pitchFamily="18" charset="0"/>
        <a:buChar char="◦"/>
        <a:defRPr sz="825" kern="1200">
          <a:solidFill>
            <a:schemeClr val="tx1"/>
          </a:solidFill>
          <a:latin typeface="+mn-lt"/>
          <a:ea typeface="+mn-ea"/>
          <a:cs typeface="+mn-cs"/>
        </a:defRPr>
      </a:lvl5pPr>
      <a:lvl6pPr marL="120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6pPr>
      <a:lvl7pPr marL="142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7pPr>
      <a:lvl8pPr marL="1650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8pPr>
      <a:lvl9pPr marL="1875000" indent="-171450" algn="l" defTabSz="685800" rtl="0" eaLnBrk="1" latinLnBrk="0" hangingPunct="1">
        <a:lnSpc>
          <a:spcPct val="100000"/>
        </a:lnSpc>
        <a:spcBef>
          <a:spcPts val="375"/>
        </a:spcBef>
        <a:buClr>
          <a:schemeClr val="tx1">
            <a:lumMod val="85000"/>
            <a:lumOff val="15000"/>
          </a:schemeClr>
        </a:buClr>
        <a:buFont typeface="Garamond" pitchFamily="18"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5/4/2020</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420263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100000"/>
        </a:lnSpc>
        <a:spcBef>
          <a:spcPct val="0"/>
        </a:spcBef>
        <a:buNone/>
        <a:defRPr sz="4050" kern="1200">
          <a:solidFill>
            <a:schemeClr val="tx1"/>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venir Next LT Pro"/>
            </a:endParaRPr>
          </a:p>
        </p:txBody>
      </p:sp>
      <p:pic>
        <p:nvPicPr>
          <p:cNvPr id="4" name="Picture 3">
            <a:extLst>
              <a:ext uri="{FF2B5EF4-FFF2-40B4-BE49-F238E27FC236}">
                <a16:creationId xmlns:a16="http://schemas.microsoft.com/office/drawing/2014/main" xmlns="" id="{8C9C7A65-69DA-49A5-8295-D8DD59F624A5}"/>
              </a:ext>
            </a:extLst>
          </p:cNvPr>
          <p:cNvPicPr>
            <a:picLocks noChangeAspect="1"/>
          </p:cNvPicPr>
          <p:nvPr/>
        </p:nvPicPr>
        <p:blipFill rotWithShape="1">
          <a:blip r:embed="rId2"/>
          <a:srcRect t="32000" r="9091" b="2716"/>
          <a:stretch/>
        </p:blipFill>
        <p:spPr>
          <a:xfrm>
            <a:off x="1524020" y="10"/>
            <a:ext cx="9143980" cy="6857990"/>
          </a:xfrm>
          <a:prstGeom prst="rect">
            <a:avLst/>
          </a:prstGeom>
        </p:spPr>
      </p:pic>
      <p:sp>
        <p:nvSpPr>
          <p:cNvPr id="40" name="Rectangle 39">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Avenir Next LT Pro"/>
            </a:endParaRPr>
          </a:p>
        </p:txBody>
      </p:sp>
      <p:sp>
        <p:nvSpPr>
          <p:cNvPr id="2" name="Title 1">
            <a:extLst>
              <a:ext uri="{FF2B5EF4-FFF2-40B4-BE49-F238E27FC236}">
                <a16:creationId xmlns:a16="http://schemas.microsoft.com/office/drawing/2014/main" xmlns="" id="{C8E279F1-4F1A-43AC-B27B-DF6F844EDC9F}"/>
              </a:ext>
            </a:extLst>
          </p:cNvPr>
          <p:cNvSpPr>
            <a:spLocks noGrp="1"/>
          </p:cNvSpPr>
          <p:nvPr>
            <p:ph type="ctrTitle"/>
          </p:nvPr>
        </p:nvSpPr>
        <p:spPr>
          <a:xfrm>
            <a:off x="1827414" y="3091928"/>
            <a:ext cx="6808922" cy="2387600"/>
          </a:xfrm>
        </p:spPr>
        <p:txBody>
          <a:bodyPr>
            <a:normAutofit/>
          </a:bodyPr>
          <a:lstStyle/>
          <a:p>
            <a:r>
              <a:rPr lang="en-US" sz="5300"/>
              <a:t>ASSESSMENT IN COUNSELING PSYCHOLOGY</a:t>
            </a:r>
          </a:p>
        </p:txBody>
      </p:sp>
      <p:sp>
        <p:nvSpPr>
          <p:cNvPr id="42" name="Rectangle: Rounded Corners 41">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5575039"/>
            <a:ext cx="7339422"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Avenir Next LT Pro"/>
            </a:endParaRPr>
          </a:p>
        </p:txBody>
      </p:sp>
      <p:sp>
        <p:nvSpPr>
          <p:cNvPr id="3" name="TextBox 2"/>
          <p:cNvSpPr txBox="1"/>
          <p:nvPr/>
        </p:nvSpPr>
        <p:spPr>
          <a:xfrm>
            <a:off x="3464417" y="5520761"/>
            <a:ext cx="4713668" cy="646331"/>
          </a:xfrm>
          <a:prstGeom prst="rect">
            <a:avLst/>
          </a:prstGeom>
          <a:noFill/>
        </p:spPr>
        <p:txBody>
          <a:bodyPr wrap="square" rtlCol="0">
            <a:spAutoFit/>
          </a:bodyPr>
          <a:lstStyle/>
          <a:p>
            <a:r>
              <a:rPr lang="en-US" dirty="0" smtClean="0"/>
              <a:t>DR. SUMAYA BATOOL</a:t>
            </a:r>
          </a:p>
          <a:p>
            <a:r>
              <a:rPr lang="en-US" dirty="0" smtClean="0"/>
              <a:t>DEPARTMENT </a:t>
            </a:r>
            <a:r>
              <a:rPr lang="en-US" smtClean="0"/>
              <a:t>OF PSYCHOLOGY, SU</a:t>
            </a:r>
            <a:endParaRPr lang="en-US" dirty="0"/>
          </a:p>
        </p:txBody>
      </p:sp>
    </p:spTree>
    <p:extLst>
      <p:ext uri="{BB962C8B-B14F-4D97-AF65-F5344CB8AC3E}">
        <p14:creationId xmlns:p14="http://schemas.microsoft.com/office/powerpoint/2010/main" val="13340050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 name="Title 1">
            <a:extLst>
              <a:ext uri="{FF2B5EF4-FFF2-40B4-BE49-F238E27FC236}">
                <a16:creationId xmlns:a16="http://schemas.microsoft.com/office/drawing/2014/main" xmlns="" id="{50F6696C-ACBC-4A0D-B8E9-4F56DF666C3F}"/>
              </a:ext>
            </a:extLst>
          </p:cNvPr>
          <p:cNvSpPr>
            <a:spLocks noGrp="1"/>
          </p:cNvSpPr>
          <p:nvPr>
            <p:ph type="ctrTitle"/>
          </p:nvPr>
        </p:nvSpPr>
        <p:spPr>
          <a:xfrm>
            <a:off x="5014722" y="1198436"/>
            <a:ext cx="5170932" cy="2813495"/>
          </a:xfrm>
        </p:spPr>
        <p:txBody>
          <a:bodyPr anchor="b">
            <a:normAutofit fontScale="90000"/>
          </a:bodyPr>
          <a:lstStyle/>
          <a:p>
            <a:pPr>
              <a:lnSpc>
                <a:spcPct val="90000"/>
              </a:lnSpc>
            </a:pPr>
            <a:r>
              <a:rPr lang="en-US" sz="1800" b="1" dirty="0">
                <a:latin typeface="GaramondThree-Bold"/>
              </a:rPr>
              <a:t>Program Evaluation</a:t>
            </a:r>
            <a:br>
              <a:rPr lang="en-US" sz="1800" b="1" dirty="0">
                <a:latin typeface="GaramondThree-Bold"/>
              </a:rPr>
            </a:br>
            <a:r>
              <a:rPr lang="en-US" sz="1800" b="1" dirty="0">
                <a:latin typeface="GaramondThree-Bold"/>
              </a:rPr>
              <a:t/>
            </a:r>
            <a:br>
              <a:rPr lang="en-US" sz="1800" b="1" dirty="0">
                <a:latin typeface="GaramondThree-Bold"/>
              </a:rPr>
            </a:br>
            <a:r>
              <a:rPr lang="en-US" sz="1800" dirty="0">
                <a:latin typeface="GaramondThree"/>
              </a:rPr>
              <a:t>Program evaluation is a systematic assessment of a program or interventions that are</a:t>
            </a:r>
            <a:br>
              <a:rPr lang="en-US" sz="1800" dirty="0">
                <a:latin typeface="GaramondThree"/>
              </a:rPr>
            </a:br>
            <a:r>
              <a:rPr lang="en-US" sz="1800" dirty="0">
                <a:latin typeface="GaramondThree"/>
              </a:rPr>
              <a:t>designed to evaluate and improve programs that are offered to whole communities.</a:t>
            </a:r>
            <a:br>
              <a:rPr lang="en-US" sz="1800" dirty="0">
                <a:latin typeface="GaramondThree"/>
              </a:rPr>
            </a:br>
            <a:r>
              <a:rPr lang="en-US" sz="1800" dirty="0">
                <a:latin typeface="GaramondThree"/>
              </a:rPr>
              <a:t>Programs may be offered in agencies, schools, or work settings and can include a wide</a:t>
            </a:r>
            <a:br>
              <a:rPr lang="en-US" sz="1800" dirty="0">
                <a:latin typeface="GaramondThree"/>
              </a:rPr>
            </a:br>
            <a:r>
              <a:rPr lang="en-US" sz="1800" dirty="0">
                <a:latin typeface="GaramondThree"/>
              </a:rPr>
              <a:t>variety of mental health issues. Program evaluation helps to find out what works and</a:t>
            </a:r>
            <a:br>
              <a:rPr lang="en-US" sz="1800" dirty="0">
                <a:latin typeface="GaramondThree"/>
              </a:rPr>
            </a:br>
            <a:r>
              <a:rPr lang="en-US" sz="1800" dirty="0">
                <a:latin typeface="GaramondThree"/>
              </a:rPr>
              <a:t>what does not work and provides future direction for programs.</a:t>
            </a:r>
            <a:endParaRPr lang="en-US" sz="1800" dirty="0"/>
          </a:p>
        </p:txBody>
      </p:sp>
      <p:pic>
        <p:nvPicPr>
          <p:cNvPr id="5" name="Picture 4">
            <a:extLst>
              <a:ext uri="{FF2B5EF4-FFF2-40B4-BE49-F238E27FC236}">
                <a16:creationId xmlns:a16="http://schemas.microsoft.com/office/drawing/2014/main" xmlns="" id="{84C7E086-67C6-4614-AE28-46A7E26C83B4}"/>
              </a:ext>
            </a:extLst>
          </p:cNvPr>
          <p:cNvPicPr>
            <a:picLocks noChangeAspect="1"/>
          </p:cNvPicPr>
          <p:nvPr/>
        </p:nvPicPr>
        <p:blipFill rotWithShape="1">
          <a:blip r:embed="rId2"/>
          <a:srcRect l="17773" r="43105" b="-1"/>
          <a:stretch/>
        </p:blipFill>
        <p:spPr>
          <a:xfrm>
            <a:off x="1524015" y="857258"/>
            <a:ext cx="3037340" cy="5143493"/>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7231" y="4164200"/>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rgbClr val="CE9E5B"/>
          </a:solidFill>
          <a:ln w="38100" cap="rnd">
            <a:solidFill>
              <a:srgbClr val="CE9E5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Tree>
    <p:extLst>
      <p:ext uri="{BB962C8B-B14F-4D97-AF65-F5344CB8AC3E}">
        <p14:creationId xmlns:p14="http://schemas.microsoft.com/office/powerpoint/2010/main" val="338588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 name="Title 1">
            <a:extLst>
              <a:ext uri="{FF2B5EF4-FFF2-40B4-BE49-F238E27FC236}">
                <a16:creationId xmlns:a16="http://schemas.microsoft.com/office/drawing/2014/main" xmlns="" id="{EED682D7-A7F5-4CCF-8440-80A91A6B8EDC}"/>
              </a:ext>
            </a:extLst>
          </p:cNvPr>
          <p:cNvSpPr>
            <a:spLocks noGrp="1"/>
          </p:cNvSpPr>
          <p:nvPr>
            <p:ph type="ctrTitle"/>
          </p:nvPr>
        </p:nvSpPr>
        <p:spPr>
          <a:xfrm>
            <a:off x="5014722" y="1337311"/>
            <a:ext cx="5170932" cy="666512"/>
          </a:xfrm>
        </p:spPr>
        <p:txBody>
          <a:bodyPr anchor="b">
            <a:normAutofit/>
          </a:bodyPr>
          <a:lstStyle/>
          <a:p>
            <a:pPr algn="ctr"/>
            <a:r>
              <a:rPr lang="en-US" sz="3600" dirty="0">
                <a:latin typeface="Times New Roman" panose="02020603050405020304" pitchFamily="18" charset="0"/>
                <a:cs typeface="Times New Roman" panose="02020603050405020304" pitchFamily="18" charset="0"/>
              </a:rPr>
              <a:t>Major types of tests</a:t>
            </a:r>
          </a:p>
        </p:txBody>
      </p:sp>
      <p:pic>
        <p:nvPicPr>
          <p:cNvPr id="5" name="Picture 4" descr="A close up of a logo&#10;&#10;Description automatically generated">
            <a:extLst>
              <a:ext uri="{FF2B5EF4-FFF2-40B4-BE49-F238E27FC236}">
                <a16:creationId xmlns:a16="http://schemas.microsoft.com/office/drawing/2014/main" xmlns="" id="{5C663D6D-CE73-4087-9D68-C7C338390D8C}"/>
              </a:ext>
            </a:extLst>
          </p:cNvPr>
          <p:cNvPicPr>
            <a:picLocks noChangeAspect="1"/>
          </p:cNvPicPr>
          <p:nvPr/>
        </p:nvPicPr>
        <p:blipFill rotWithShape="1">
          <a:blip r:embed="rId2"/>
          <a:srcRect l="37085" r="20396" b="-2"/>
          <a:stretch/>
        </p:blipFill>
        <p:spPr>
          <a:xfrm>
            <a:off x="1524015" y="857258"/>
            <a:ext cx="3037340" cy="5143493"/>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7231" y="4164200"/>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rgbClr val="B05F4B"/>
          </a:solidFill>
          <a:ln w="38100" cap="rnd">
            <a:solidFill>
              <a:srgbClr val="B05F4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4" name="TextBox 3">
            <a:extLst>
              <a:ext uri="{FF2B5EF4-FFF2-40B4-BE49-F238E27FC236}">
                <a16:creationId xmlns:a16="http://schemas.microsoft.com/office/drawing/2014/main" xmlns="" id="{DB761389-4CF1-478B-8251-67A48891AC48}"/>
              </a:ext>
            </a:extLst>
          </p:cNvPr>
          <p:cNvSpPr txBox="1"/>
          <p:nvPr/>
        </p:nvSpPr>
        <p:spPr>
          <a:xfrm>
            <a:off x="4642248" y="2089549"/>
            <a:ext cx="5936456" cy="2169825"/>
          </a:xfrm>
          <a:prstGeom prst="rect">
            <a:avLst/>
          </a:prstGeom>
          <a:noFill/>
        </p:spPr>
        <p:txBody>
          <a:bodyPr wrap="square" rtlCol="0">
            <a:spAutoFit/>
          </a:bodyPr>
          <a:lstStyle/>
          <a:p>
            <a:pPr marL="214313" indent="-214313" defTabSz="685800">
              <a:buFont typeface="Arial" panose="020B0604020202020204" pitchFamily="34" charset="0"/>
              <a:buChar char="•"/>
              <a:defRPr/>
            </a:pPr>
            <a:r>
              <a:rPr lang="en-US" sz="1350" dirty="0">
                <a:solidFill>
                  <a:prstClr val="black"/>
                </a:solidFill>
                <a:latin typeface="Times New Roman" panose="02020603050405020304" pitchFamily="18" charset="0"/>
                <a:cs typeface="Times New Roman" panose="02020603050405020304" pitchFamily="18" charset="0"/>
              </a:rPr>
              <a:t>ACHIEVEMENT TESTS</a:t>
            </a:r>
          </a:p>
          <a:p>
            <a:pPr marL="214313" indent="-214313" defTabSz="685800">
              <a:buFont typeface="Arial" panose="020B0604020202020204" pitchFamily="34" charset="0"/>
              <a:buChar char="•"/>
              <a:defRPr/>
            </a:pPr>
            <a:endParaRPr lang="en-US" sz="1350" dirty="0">
              <a:solidFill>
                <a:prstClr val="black"/>
              </a:solidFill>
              <a:latin typeface="Times New Roman" panose="02020603050405020304" pitchFamily="18" charset="0"/>
              <a:cs typeface="Times New Roman" panose="02020603050405020304" pitchFamily="18" charset="0"/>
            </a:endParaRPr>
          </a:p>
          <a:p>
            <a:pPr marL="214313" indent="-214313" defTabSz="685800">
              <a:buFont typeface="Arial" panose="020B0604020202020204" pitchFamily="34" charset="0"/>
              <a:buChar char="•"/>
              <a:defRPr/>
            </a:pPr>
            <a:r>
              <a:rPr lang="en-US" sz="1350" dirty="0">
                <a:solidFill>
                  <a:prstClr val="black"/>
                </a:solidFill>
                <a:latin typeface="Times New Roman" panose="02020603050405020304" pitchFamily="18" charset="0"/>
                <a:cs typeface="Times New Roman" panose="02020603050405020304" pitchFamily="18" charset="0"/>
              </a:rPr>
              <a:t>APTITIUDE TESTS</a:t>
            </a:r>
          </a:p>
          <a:p>
            <a:pPr marL="214313" indent="-214313" defTabSz="685800">
              <a:buFont typeface="Arial" panose="020B0604020202020204" pitchFamily="34" charset="0"/>
              <a:buChar char="•"/>
              <a:defRPr/>
            </a:pPr>
            <a:endParaRPr lang="en-US" sz="1350" dirty="0">
              <a:solidFill>
                <a:prstClr val="black"/>
              </a:solidFill>
              <a:latin typeface="Times New Roman" panose="02020603050405020304" pitchFamily="18" charset="0"/>
              <a:cs typeface="Times New Roman" panose="02020603050405020304" pitchFamily="18" charset="0"/>
            </a:endParaRPr>
          </a:p>
          <a:p>
            <a:pPr marL="214313" indent="-214313" defTabSz="685800">
              <a:buFont typeface="Arial" panose="020B0604020202020204" pitchFamily="34" charset="0"/>
              <a:buChar char="•"/>
              <a:defRPr/>
            </a:pPr>
            <a:r>
              <a:rPr lang="en-US" sz="1350" dirty="0">
                <a:solidFill>
                  <a:prstClr val="black"/>
                </a:solidFill>
                <a:latin typeface="Times New Roman" panose="02020603050405020304" pitchFamily="18" charset="0"/>
                <a:cs typeface="Times New Roman" panose="02020603050405020304" pitchFamily="18" charset="0"/>
              </a:rPr>
              <a:t>INTEREST INVENTORIES</a:t>
            </a:r>
          </a:p>
          <a:p>
            <a:pPr marL="214313" indent="-214313" defTabSz="685800">
              <a:buFont typeface="Arial" panose="020B0604020202020204" pitchFamily="34" charset="0"/>
              <a:buChar char="•"/>
              <a:defRPr/>
            </a:pPr>
            <a:endParaRPr lang="en-US" sz="1350" dirty="0">
              <a:solidFill>
                <a:prstClr val="black"/>
              </a:solidFill>
              <a:latin typeface="Times New Roman" panose="02020603050405020304" pitchFamily="18" charset="0"/>
              <a:cs typeface="Times New Roman" panose="02020603050405020304" pitchFamily="18" charset="0"/>
            </a:endParaRPr>
          </a:p>
          <a:p>
            <a:pPr marL="214313" indent="-214313" defTabSz="685800">
              <a:buFont typeface="Arial" panose="020B0604020202020204" pitchFamily="34" charset="0"/>
              <a:buChar char="•"/>
              <a:defRPr/>
            </a:pPr>
            <a:r>
              <a:rPr lang="en-US" sz="1350" dirty="0">
                <a:solidFill>
                  <a:prstClr val="black"/>
                </a:solidFill>
                <a:latin typeface="Times New Roman" panose="02020603050405020304" pitchFamily="18" charset="0"/>
                <a:cs typeface="Times New Roman" panose="02020603050405020304" pitchFamily="18" charset="0"/>
              </a:rPr>
              <a:t>INTELLIGENCE TESTS</a:t>
            </a:r>
          </a:p>
          <a:p>
            <a:pPr marL="214313" indent="-214313" defTabSz="685800">
              <a:buFont typeface="Arial" panose="020B0604020202020204" pitchFamily="34" charset="0"/>
              <a:buChar char="•"/>
              <a:defRPr/>
            </a:pPr>
            <a:endParaRPr lang="en-US" sz="1350" dirty="0">
              <a:solidFill>
                <a:prstClr val="black"/>
              </a:solidFill>
              <a:latin typeface="Times New Roman" panose="02020603050405020304" pitchFamily="18" charset="0"/>
              <a:cs typeface="Times New Roman" panose="02020603050405020304" pitchFamily="18" charset="0"/>
            </a:endParaRPr>
          </a:p>
          <a:p>
            <a:pPr marL="214313" indent="-214313" defTabSz="685800">
              <a:buFont typeface="Arial" panose="020B0604020202020204" pitchFamily="34" charset="0"/>
              <a:buChar char="•"/>
              <a:defRPr/>
            </a:pPr>
            <a:r>
              <a:rPr lang="en-US" sz="1350" dirty="0">
                <a:solidFill>
                  <a:prstClr val="black"/>
                </a:solidFill>
                <a:latin typeface="Times New Roman" panose="02020603050405020304" pitchFamily="18" charset="0"/>
                <a:cs typeface="Times New Roman" panose="02020603050405020304" pitchFamily="18" charset="0"/>
              </a:rPr>
              <a:t>PERSONALITY INVENTORIES</a:t>
            </a:r>
          </a:p>
          <a:p>
            <a:pPr defTabSz="685800">
              <a:defRPr/>
            </a:pPr>
            <a:endParaRPr lang="en-US" sz="1350" dirty="0">
              <a:solidFill>
                <a:prstClr val="black"/>
              </a:solidFill>
              <a:latin typeface="The Hand"/>
            </a:endParaRPr>
          </a:p>
        </p:txBody>
      </p:sp>
    </p:spTree>
    <p:extLst>
      <p:ext uri="{BB962C8B-B14F-4D97-AF65-F5344CB8AC3E}">
        <p14:creationId xmlns:p14="http://schemas.microsoft.com/office/powerpoint/2010/main" val="1581427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E6C8E6EB-4C59-429B-97E4-72A058CFC4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58901" y="1200150"/>
            <a:ext cx="2777490" cy="7124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xmlns="" id="{B5B90362-AFCC-46A9-B41C-A257A8C5B3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5610" y="1197482"/>
            <a:ext cx="2777490" cy="73916"/>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xmlns="" id="{F71EF7F1-38BA-471D-8CD4-2A9AE8E355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05373" y="1200150"/>
            <a:ext cx="2777490" cy="685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9" name="Rectangle 28">
            <a:extLst>
              <a:ext uri="{FF2B5EF4-FFF2-40B4-BE49-F238E27FC236}">
                <a16:creationId xmlns:a16="http://schemas.microsoft.com/office/drawing/2014/main" xmlns="" id="{504BED40-EAF7-4E55-AFF7-2CD840EBD3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w Cen MT" panose="020B0502020104020203"/>
            </a:endParaRPr>
          </a:p>
        </p:txBody>
      </p:sp>
      <p:sp>
        <p:nvSpPr>
          <p:cNvPr id="2" name="Title 1">
            <a:extLst>
              <a:ext uri="{FF2B5EF4-FFF2-40B4-BE49-F238E27FC236}">
                <a16:creationId xmlns:a16="http://schemas.microsoft.com/office/drawing/2014/main" xmlns="" id="{CF4B7A5C-3731-460F-B465-EA9193A3FF86}"/>
              </a:ext>
            </a:extLst>
          </p:cNvPr>
          <p:cNvSpPr>
            <a:spLocks noGrp="1"/>
          </p:cNvSpPr>
          <p:nvPr>
            <p:ph type="ctrTitle"/>
          </p:nvPr>
        </p:nvSpPr>
        <p:spPr>
          <a:xfrm>
            <a:off x="1959895" y="1383867"/>
            <a:ext cx="4731752" cy="760350"/>
          </a:xfrm>
        </p:spPr>
        <p:txBody>
          <a:bodyPr vert="horz" lIns="68580" tIns="34290" rIns="68580" bIns="34290" rtlCol="0" anchor="b">
            <a:normAutofit/>
          </a:bodyPr>
          <a:lstStyle/>
          <a:p>
            <a:r>
              <a:rPr lang="en-US" sz="2100">
                <a:solidFill>
                  <a:schemeClr val="tx2"/>
                </a:solidFill>
              </a:rPr>
              <a:t>What is assessment?</a:t>
            </a:r>
          </a:p>
        </p:txBody>
      </p:sp>
      <p:sp>
        <p:nvSpPr>
          <p:cNvPr id="31" name="Rectangle 30">
            <a:extLst>
              <a:ext uri="{FF2B5EF4-FFF2-40B4-BE49-F238E27FC236}">
                <a16:creationId xmlns:a16="http://schemas.microsoft.com/office/drawing/2014/main" xmlns="" id="{F367CCF1-BB1E-41CF-8499-94A870C33E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58901" y="1200150"/>
            <a:ext cx="5006340" cy="712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xmlns="" id="{A6DAA011-BB95-40DA-8EE2-D7D550D71C6D}"/>
              </a:ext>
            </a:extLst>
          </p:cNvPr>
          <p:cNvSpPr txBox="1"/>
          <p:nvPr/>
        </p:nvSpPr>
        <p:spPr>
          <a:xfrm>
            <a:off x="1959896" y="2279650"/>
            <a:ext cx="4731752" cy="2971700"/>
          </a:xfrm>
          <a:prstGeom prst="rect">
            <a:avLst/>
          </a:prstGeom>
        </p:spPr>
        <p:txBody>
          <a:bodyPr vert="horz" lIns="68580" tIns="34290" rIns="68580" bIns="34290" rtlCol="0" anchor="ctr">
            <a:normAutofit/>
          </a:bodyPr>
          <a:lstStyle/>
          <a:p>
            <a:pPr defTabSz="342900">
              <a:spcBef>
                <a:spcPct val="20000"/>
              </a:spcBef>
              <a:spcAft>
                <a:spcPts val="450"/>
              </a:spcAft>
              <a:buClr>
                <a:srgbClr val="ED8428"/>
              </a:buClr>
              <a:buSzPct val="92000"/>
              <a:buFont typeface="Wingdings 2" panose="05020102010507070707" pitchFamily="18" charset="2"/>
              <a:buChar char=""/>
              <a:defRPr/>
            </a:pPr>
            <a:r>
              <a:rPr lang="en-US" sz="2400" dirty="0">
                <a:solidFill>
                  <a:srgbClr val="3D3D3D"/>
                </a:solidFill>
                <a:latin typeface="Tw Cen MT" panose="020B0502020104020203"/>
              </a:rPr>
              <a:t>Assessment is much more than merely giving tests. Assessment is a continuous and comprehensive process of collecting information about a client using a variety of sources and methods.</a:t>
            </a:r>
          </a:p>
        </p:txBody>
      </p:sp>
      <p:pic>
        <p:nvPicPr>
          <p:cNvPr id="4" name="Picture 3" descr="A close up of a light&#10;&#10;Description automatically generated">
            <a:extLst>
              <a:ext uri="{FF2B5EF4-FFF2-40B4-BE49-F238E27FC236}">
                <a16:creationId xmlns:a16="http://schemas.microsoft.com/office/drawing/2014/main" xmlns="" id="{D13A423A-AE3D-4A55-BCF5-938E69DD9E8F}"/>
              </a:ext>
            </a:extLst>
          </p:cNvPr>
          <p:cNvPicPr>
            <a:picLocks noChangeAspect="1"/>
          </p:cNvPicPr>
          <p:nvPr/>
        </p:nvPicPr>
        <p:blipFill rotWithShape="1">
          <a:blip r:embed="rId2"/>
          <a:srcRect l="29057" r="29057"/>
          <a:stretch/>
        </p:blipFill>
        <p:spPr>
          <a:xfrm>
            <a:off x="7164963" y="857258"/>
            <a:ext cx="3503038" cy="5143493"/>
          </a:xfrm>
          <a:prstGeom prst="rect">
            <a:avLst/>
          </a:prstGeom>
        </p:spPr>
      </p:pic>
    </p:spTree>
    <p:extLst>
      <p:ext uri="{BB962C8B-B14F-4D97-AF65-F5344CB8AC3E}">
        <p14:creationId xmlns:p14="http://schemas.microsoft.com/office/powerpoint/2010/main" val="117334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xmlns="" id="{B9F28FA2-3F81-45ED-9482-5BB57D3474B4}"/>
              </a:ext>
            </a:extLst>
          </p:cNvPr>
          <p:cNvPicPr>
            <a:picLocks noChangeAspect="1"/>
          </p:cNvPicPr>
          <p:nvPr/>
        </p:nvPicPr>
        <p:blipFill rotWithShape="1">
          <a:blip r:embed="rId2">
            <a:alphaModFix amt="90000"/>
          </a:blip>
          <a:srcRect t="7657" b="8074"/>
          <a:stretch/>
        </p:blipFill>
        <p:spPr>
          <a:xfrm>
            <a:off x="1524002" y="1"/>
            <a:ext cx="9143999" cy="7172324"/>
          </a:xfrm>
          <a:prstGeom prst="rect">
            <a:avLst/>
          </a:prstGeom>
        </p:spPr>
      </p:pic>
      <p:sp>
        <p:nvSpPr>
          <p:cNvPr id="29" name="Rectangle 28">
            <a:extLst>
              <a:ext uri="{FF2B5EF4-FFF2-40B4-BE49-F238E27FC236}">
                <a16:creationId xmlns:a16="http://schemas.microsoft.com/office/drawing/2014/main" xmlns="" id="{DB4A12B6-EF0D-43E8-8C17-4FAD4D2766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504903" y="1808048"/>
            <a:ext cx="7182197" cy="3230963"/>
          </a:xfrm>
          <a:prstGeom prst="rect">
            <a:avLst/>
          </a:prstGeom>
          <a:solidFill>
            <a:schemeClr val="bg1">
              <a:lumMod val="85000"/>
              <a:lumOff val="15000"/>
              <a:alpha val="93000"/>
            </a:schemeClr>
          </a:solidFill>
          <a:ln w="6350" cap="flat" cmpd="sng" algn="ctr">
            <a:noFill/>
            <a:prstDash val="solid"/>
          </a:ln>
          <a:effectLst>
            <a:softEdge rad="0"/>
          </a:effectLst>
        </p:spPr>
      </p:sp>
      <p:sp>
        <p:nvSpPr>
          <p:cNvPr id="31" name="Rectangle 30">
            <a:extLst>
              <a:ext uri="{FF2B5EF4-FFF2-40B4-BE49-F238E27FC236}">
                <a16:creationId xmlns:a16="http://schemas.microsoft.com/office/drawing/2014/main" xmlns="" id="{AE107525-0C02-447F-8A3F-553320A723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609851" y="1915961"/>
            <a:ext cx="6972300" cy="3026078"/>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xmlns="" id="{79EDAE4C-8D7C-4C01-B84D-A3BAD14F4808}"/>
              </a:ext>
            </a:extLst>
          </p:cNvPr>
          <p:cNvSpPr>
            <a:spLocks noGrp="1"/>
          </p:cNvSpPr>
          <p:nvPr>
            <p:ph type="ctrTitle"/>
          </p:nvPr>
        </p:nvSpPr>
        <p:spPr>
          <a:xfrm>
            <a:off x="2745828" y="2540873"/>
            <a:ext cx="6700347" cy="1827924"/>
          </a:xfrm>
        </p:spPr>
        <p:txBody>
          <a:bodyPr>
            <a:normAutofit/>
          </a:bodyPr>
          <a:lstStyle/>
          <a:p>
            <a:r>
              <a:rPr lang="en-US" sz="1275" b="1" dirty="0">
                <a:latin typeface="GaramondThree-Bold"/>
              </a:rPr>
              <a:t>Why Use Assessment in Counseling?</a:t>
            </a:r>
            <a:br>
              <a:rPr lang="en-US" sz="1275" b="1" dirty="0">
                <a:latin typeface="GaramondThree-Bold"/>
              </a:rPr>
            </a:br>
            <a:r>
              <a:rPr lang="en-US" sz="1275" b="1" dirty="0">
                <a:latin typeface="GaramondThree-Bold"/>
              </a:rPr>
              <a:t/>
            </a:r>
            <a:br>
              <a:rPr lang="en-US" sz="1275" b="1" dirty="0">
                <a:latin typeface="GaramondThree-Bold"/>
              </a:rPr>
            </a:br>
            <a:r>
              <a:rPr lang="en-US" sz="1275" b="1" dirty="0">
                <a:latin typeface="GaramondThree-Bold"/>
              </a:rPr>
              <a:t/>
            </a:r>
            <a:br>
              <a:rPr lang="en-US" sz="1275" b="1" dirty="0">
                <a:latin typeface="GaramondThree-Bold"/>
              </a:rPr>
            </a:br>
            <a:r>
              <a:rPr lang="en-US" sz="1400" dirty="0">
                <a:latin typeface="GaramondThree"/>
              </a:rPr>
              <a:t>Assessment is a vital part of the counseling process. Clients come to counseling for a variety</a:t>
            </a:r>
            <a:br>
              <a:rPr lang="en-US" sz="1400" dirty="0">
                <a:latin typeface="GaramondThree"/>
              </a:rPr>
            </a:br>
            <a:r>
              <a:rPr lang="en-US" sz="1400" dirty="0">
                <a:latin typeface="GaramondThree"/>
              </a:rPr>
              <a:t>of reasons, sometimes without full awareness of their strengths or weaknesses. Counselors</a:t>
            </a:r>
            <a:br>
              <a:rPr lang="en-US" sz="1400" dirty="0">
                <a:latin typeface="GaramondThree"/>
              </a:rPr>
            </a:br>
            <a:r>
              <a:rPr lang="en-US" sz="1400" dirty="0">
                <a:latin typeface="GaramondThree"/>
              </a:rPr>
              <a:t>must assess the client’s situation to form a holistic view and fully conceptualize the client’s</a:t>
            </a:r>
            <a:br>
              <a:rPr lang="en-US" sz="1400" dirty="0">
                <a:latin typeface="GaramondThree"/>
              </a:rPr>
            </a:br>
            <a:r>
              <a:rPr lang="en-US" sz="1400" dirty="0">
                <a:latin typeface="GaramondThree"/>
              </a:rPr>
              <a:t>case in order to provide effective interventions and formulate a treatment plan.</a:t>
            </a:r>
            <a:br>
              <a:rPr lang="en-US" sz="1400" dirty="0">
                <a:latin typeface="GaramondThree"/>
              </a:rPr>
            </a:br>
            <a:r>
              <a:rPr lang="en-US" sz="1400" dirty="0">
                <a:latin typeface="GaramondThree"/>
              </a:rPr>
              <a:t>Additionally, assessment helps counselors to assess their own effectiveness and demonstrate</a:t>
            </a:r>
            <a:br>
              <a:rPr lang="en-US" sz="1400" dirty="0">
                <a:latin typeface="GaramondThree"/>
              </a:rPr>
            </a:br>
            <a:r>
              <a:rPr lang="en-US" sz="1400" dirty="0">
                <a:latin typeface="GaramondThree"/>
              </a:rPr>
              <a:t>their commitment to the client’s well-being (Whiston, 2017).</a:t>
            </a:r>
            <a:endParaRPr lang="en-US" sz="1400" dirty="0"/>
          </a:p>
        </p:txBody>
      </p:sp>
      <p:sp>
        <p:nvSpPr>
          <p:cNvPr id="33" name="Rectangle 32">
            <a:extLst>
              <a:ext uri="{FF2B5EF4-FFF2-40B4-BE49-F238E27FC236}">
                <a16:creationId xmlns:a16="http://schemas.microsoft.com/office/drawing/2014/main" xmlns="" id="{AB7A42E3-05D8-4A0B-9D4E-20EF581E57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75910" y="1808048"/>
            <a:ext cx="144018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5" name="Straight Connector 34">
            <a:extLst>
              <a:ext uri="{FF2B5EF4-FFF2-40B4-BE49-F238E27FC236}">
                <a16:creationId xmlns:a16="http://schemas.microsoft.com/office/drawing/2014/main" xmlns="" id="{6EE9A54B-189D-4645-8254-FDC4210EC6D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61635" y="1808048"/>
            <a:ext cx="0" cy="48006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11CE48F-D5E4-4520-AF1E-8F85CFBDA5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30365" y="1808048"/>
            <a:ext cx="0" cy="48006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41448851-39AD-4943-BF9C-C50704E0837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461635" y="2292019"/>
            <a:ext cx="126873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3748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AD35AE2F-5E3A-49D9-8DE1-8A333BA408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pic>
        <p:nvPicPr>
          <p:cNvPr id="4" name="Picture 3">
            <a:extLst>
              <a:ext uri="{FF2B5EF4-FFF2-40B4-BE49-F238E27FC236}">
                <a16:creationId xmlns:a16="http://schemas.microsoft.com/office/drawing/2014/main" xmlns="" id="{4637C51D-EE62-4578-93FB-00F49DB05E1C}"/>
              </a:ext>
            </a:extLst>
          </p:cNvPr>
          <p:cNvPicPr>
            <a:picLocks noChangeAspect="1"/>
          </p:cNvPicPr>
          <p:nvPr/>
        </p:nvPicPr>
        <p:blipFill rotWithShape="1">
          <a:blip r:embed="rId2">
            <a:alphaModFix amt="50000"/>
          </a:blip>
          <a:srcRect t="18885" r="-1" b="24850"/>
          <a:stretch/>
        </p:blipFill>
        <p:spPr>
          <a:xfrm>
            <a:off x="1524015" y="857258"/>
            <a:ext cx="9141698" cy="5143493"/>
          </a:xfrm>
          <a:prstGeom prst="rect">
            <a:avLst/>
          </a:prstGeom>
        </p:spPr>
      </p:pic>
      <p:sp>
        <p:nvSpPr>
          <p:cNvPr id="2" name="Title 1">
            <a:extLst>
              <a:ext uri="{FF2B5EF4-FFF2-40B4-BE49-F238E27FC236}">
                <a16:creationId xmlns:a16="http://schemas.microsoft.com/office/drawing/2014/main" xmlns="" id="{19F4AFA5-C2EF-484F-AB02-63BE74A0FAA2}"/>
              </a:ext>
            </a:extLst>
          </p:cNvPr>
          <p:cNvSpPr>
            <a:spLocks noGrp="1"/>
          </p:cNvSpPr>
          <p:nvPr>
            <p:ph type="ctrTitle"/>
          </p:nvPr>
        </p:nvSpPr>
        <p:spPr>
          <a:xfrm>
            <a:off x="2667000" y="1699022"/>
            <a:ext cx="6858000" cy="2297430"/>
          </a:xfrm>
        </p:spPr>
        <p:txBody>
          <a:bodyPr>
            <a:normAutofit fontScale="90000"/>
          </a:bodyPr>
          <a:lstStyle/>
          <a:p>
            <a:pPr algn="ctr"/>
            <a:r>
              <a:rPr lang="en-US" b="1" dirty="0">
                <a:latin typeface="GaramondThree-Bold"/>
              </a:rPr>
              <a:t>Common Assessment Tools</a:t>
            </a:r>
            <a:endParaRPr lang="en-US" dirty="0"/>
          </a:p>
        </p:txBody>
      </p:sp>
      <p:sp>
        <p:nvSpPr>
          <p:cNvPr id="20" name="Rectangle 6">
            <a:extLst>
              <a:ext uri="{FF2B5EF4-FFF2-40B4-BE49-F238E27FC236}">
                <a16:creationId xmlns:a16="http://schemas.microsoft.com/office/drawing/2014/main" xmlns="" id="{04D8AD8F-EF7F-481F-B99A-B851389705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04655" y="4171817"/>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2" name="Rectangle 6">
            <a:extLst>
              <a:ext uri="{FF2B5EF4-FFF2-40B4-BE49-F238E27FC236}">
                <a16:creationId xmlns:a16="http://schemas.microsoft.com/office/drawing/2014/main" xmlns="" id="{79EB4626-023C-436D-9F57-9EB4608090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2152650" y="1397966"/>
            <a:ext cx="7886700" cy="4062071"/>
          </a:xfrm>
          <a:custGeom>
            <a:avLst/>
            <a:gdLst>
              <a:gd name="connsiteX0" fmla="*/ 0 w 7886700"/>
              <a:gd name="connsiteY0" fmla="*/ 677025 h 4062071"/>
              <a:gd name="connsiteX1" fmla="*/ 677025 w 7886700"/>
              <a:gd name="connsiteY1" fmla="*/ 0 h 4062071"/>
              <a:gd name="connsiteX2" fmla="*/ 1460943 w 7886700"/>
              <a:gd name="connsiteY2" fmla="*/ 0 h 4062071"/>
              <a:gd name="connsiteX3" fmla="*/ 2048882 w 7886700"/>
              <a:gd name="connsiteY3" fmla="*/ 0 h 4062071"/>
              <a:gd name="connsiteX4" fmla="*/ 2571494 w 7886700"/>
              <a:gd name="connsiteY4" fmla="*/ 0 h 4062071"/>
              <a:gd name="connsiteX5" fmla="*/ 3290085 w 7886700"/>
              <a:gd name="connsiteY5" fmla="*/ 0 h 4062071"/>
              <a:gd name="connsiteX6" fmla="*/ 3878024 w 7886700"/>
              <a:gd name="connsiteY6" fmla="*/ 0 h 4062071"/>
              <a:gd name="connsiteX7" fmla="*/ 4661942 w 7886700"/>
              <a:gd name="connsiteY7" fmla="*/ 0 h 4062071"/>
              <a:gd name="connsiteX8" fmla="*/ 5184554 w 7886700"/>
              <a:gd name="connsiteY8" fmla="*/ 0 h 4062071"/>
              <a:gd name="connsiteX9" fmla="*/ 5968472 w 7886700"/>
              <a:gd name="connsiteY9" fmla="*/ 0 h 4062071"/>
              <a:gd name="connsiteX10" fmla="*/ 6425757 w 7886700"/>
              <a:gd name="connsiteY10" fmla="*/ 0 h 4062071"/>
              <a:gd name="connsiteX11" fmla="*/ 7209675 w 7886700"/>
              <a:gd name="connsiteY11" fmla="*/ 0 h 4062071"/>
              <a:gd name="connsiteX12" fmla="*/ 7886700 w 7886700"/>
              <a:gd name="connsiteY12" fmla="*/ 677025 h 4062071"/>
              <a:gd name="connsiteX13" fmla="*/ 7886700 w 7886700"/>
              <a:gd name="connsiteY13" fmla="*/ 1272790 h 4062071"/>
              <a:gd name="connsiteX14" fmla="*/ 7886700 w 7886700"/>
              <a:gd name="connsiteY14" fmla="*/ 2003955 h 4062071"/>
              <a:gd name="connsiteX15" fmla="*/ 7886700 w 7886700"/>
              <a:gd name="connsiteY15" fmla="*/ 2626800 h 4062071"/>
              <a:gd name="connsiteX16" fmla="*/ 7886700 w 7886700"/>
              <a:gd name="connsiteY16" fmla="*/ 3385046 h 4062071"/>
              <a:gd name="connsiteX17" fmla="*/ 7209675 w 7886700"/>
              <a:gd name="connsiteY17" fmla="*/ 4062071 h 4062071"/>
              <a:gd name="connsiteX18" fmla="*/ 6491084 w 7886700"/>
              <a:gd name="connsiteY18" fmla="*/ 4062071 h 4062071"/>
              <a:gd name="connsiteX19" fmla="*/ 5968472 w 7886700"/>
              <a:gd name="connsiteY19" fmla="*/ 4062071 h 4062071"/>
              <a:gd name="connsiteX20" fmla="*/ 5184554 w 7886700"/>
              <a:gd name="connsiteY20" fmla="*/ 4062071 h 4062071"/>
              <a:gd name="connsiteX21" fmla="*/ 4531289 w 7886700"/>
              <a:gd name="connsiteY21" fmla="*/ 4062071 h 4062071"/>
              <a:gd name="connsiteX22" fmla="*/ 4008677 w 7886700"/>
              <a:gd name="connsiteY22" fmla="*/ 4062071 h 4062071"/>
              <a:gd name="connsiteX23" fmla="*/ 3355411 w 7886700"/>
              <a:gd name="connsiteY23" fmla="*/ 4062071 h 4062071"/>
              <a:gd name="connsiteX24" fmla="*/ 2898126 w 7886700"/>
              <a:gd name="connsiteY24" fmla="*/ 4062071 h 4062071"/>
              <a:gd name="connsiteX25" fmla="*/ 2440840 w 7886700"/>
              <a:gd name="connsiteY25" fmla="*/ 4062071 h 4062071"/>
              <a:gd name="connsiteX26" fmla="*/ 1787575 w 7886700"/>
              <a:gd name="connsiteY26" fmla="*/ 4062071 h 4062071"/>
              <a:gd name="connsiteX27" fmla="*/ 1264963 w 7886700"/>
              <a:gd name="connsiteY27" fmla="*/ 4062071 h 4062071"/>
              <a:gd name="connsiteX28" fmla="*/ 677025 w 7886700"/>
              <a:gd name="connsiteY28" fmla="*/ 4062071 h 4062071"/>
              <a:gd name="connsiteX29" fmla="*/ 0 w 7886700"/>
              <a:gd name="connsiteY29" fmla="*/ 3385046 h 4062071"/>
              <a:gd name="connsiteX30" fmla="*/ 0 w 7886700"/>
              <a:gd name="connsiteY30" fmla="*/ 2653880 h 4062071"/>
              <a:gd name="connsiteX31" fmla="*/ 0 w 7886700"/>
              <a:gd name="connsiteY31" fmla="*/ 1949795 h 4062071"/>
              <a:gd name="connsiteX32" fmla="*/ 0 w 7886700"/>
              <a:gd name="connsiteY32" fmla="*/ 1326950 h 4062071"/>
              <a:gd name="connsiteX33" fmla="*/ 0 w 7886700"/>
              <a:gd name="connsiteY33" fmla="*/ 677025 h 406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86700" h="4062071" extrusionOk="0">
                <a:moveTo>
                  <a:pt x="0" y="677025"/>
                </a:moveTo>
                <a:cubicBezTo>
                  <a:pt x="-53004" y="270420"/>
                  <a:pt x="292762" y="3885"/>
                  <a:pt x="677025" y="0"/>
                </a:cubicBezTo>
                <a:cubicBezTo>
                  <a:pt x="859819" y="8761"/>
                  <a:pt x="1294435" y="14953"/>
                  <a:pt x="1460943" y="0"/>
                </a:cubicBezTo>
                <a:cubicBezTo>
                  <a:pt x="1627451" y="-14953"/>
                  <a:pt x="1877507" y="27821"/>
                  <a:pt x="2048882" y="0"/>
                </a:cubicBezTo>
                <a:cubicBezTo>
                  <a:pt x="2220257" y="-27821"/>
                  <a:pt x="2338648" y="-16827"/>
                  <a:pt x="2571494" y="0"/>
                </a:cubicBezTo>
                <a:cubicBezTo>
                  <a:pt x="2804340" y="16827"/>
                  <a:pt x="3043741" y="14671"/>
                  <a:pt x="3290085" y="0"/>
                </a:cubicBezTo>
                <a:cubicBezTo>
                  <a:pt x="3536429" y="-14671"/>
                  <a:pt x="3715574" y="23850"/>
                  <a:pt x="3878024" y="0"/>
                </a:cubicBezTo>
                <a:cubicBezTo>
                  <a:pt x="4040474" y="-23850"/>
                  <a:pt x="4270579" y="-19541"/>
                  <a:pt x="4661942" y="0"/>
                </a:cubicBezTo>
                <a:cubicBezTo>
                  <a:pt x="5053305" y="19541"/>
                  <a:pt x="5043529" y="-5639"/>
                  <a:pt x="5184554" y="0"/>
                </a:cubicBezTo>
                <a:cubicBezTo>
                  <a:pt x="5325579" y="5639"/>
                  <a:pt x="5777326" y="-20836"/>
                  <a:pt x="5968472" y="0"/>
                </a:cubicBezTo>
                <a:cubicBezTo>
                  <a:pt x="6159618" y="20836"/>
                  <a:pt x="6233021" y="-2324"/>
                  <a:pt x="6425757" y="0"/>
                </a:cubicBezTo>
                <a:cubicBezTo>
                  <a:pt x="6618493" y="2324"/>
                  <a:pt x="7020246" y="23367"/>
                  <a:pt x="7209675" y="0"/>
                </a:cubicBezTo>
                <a:cubicBezTo>
                  <a:pt x="7632272" y="72473"/>
                  <a:pt x="7893383" y="372332"/>
                  <a:pt x="7886700" y="677025"/>
                </a:cubicBezTo>
                <a:cubicBezTo>
                  <a:pt x="7878913" y="955227"/>
                  <a:pt x="7867726" y="1035990"/>
                  <a:pt x="7886700" y="1272790"/>
                </a:cubicBezTo>
                <a:cubicBezTo>
                  <a:pt x="7905674" y="1509590"/>
                  <a:pt x="7879866" y="1701083"/>
                  <a:pt x="7886700" y="2003955"/>
                </a:cubicBezTo>
                <a:cubicBezTo>
                  <a:pt x="7893534" y="2306828"/>
                  <a:pt x="7898477" y="2389985"/>
                  <a:pt x="7886700" y="2626800"/>
                </a:cubicBezTo>
                <a:cubicBezTo>
                  <a:pt x="7874923" y="2863615"/>
                  <a:pt x="7903687" y="3124015"/>
                  <a:pt x="7886700" y="3385046"/>
                </a:cubicBezTo>
                <a:cubicBezTo>
                  <a:pt x="7871183" y="3727327"/>
                  <a:pt x="7586429" y="4023610"/>
                  <a:pt x="7209675" y="4062071"/>
                </a:cubicBezTo>
                <a:cubicBezTo>
                  <a:pt x="7038898" y="4040892"/>
                  <a:pt x="6656292" y="4060649"/>
                  <a:pt x="6491084" y="4062071"/>
                </a:cubicBezTo>
                <a:cubicBezTo>
                  <a:pt x="6325876" y="4063493"/>
                  <a:pt x="6126528" y="4052844"/>
                  <a:pt x="5968472" y="4062071"/>
                </a:cubicBezTo>
                <a:cubicBezTo>
                  <a:pt x="5810416" y="4071298"/>
                  <a:pt x="5385128" y="4030354"/>
                  <a:pt x="5184554" y="4062071"/>
                </a:cubicBezTo>
                <a:cubicBezTo>
                  <a:pt x="4983980" y="4093788"/>
                  <a:pt x="4847611" y="4078436"/>
                  <a:pt x="4531289" y="4062071"/>
                </a:cubicBezTo>
                <a:cubicBezTo>
                  <a:pt x="4214968" y="4045706"/>
                  <a:pt x="4151739" y="4036823"/>
                  <a:pt x="4008677" y="4062071"/>
                </a:cubicBezTo>
                <a:cubicBezTo>
                  <a:pt x="3865615" y="4087319"/>
                  <a:pt x="3546533" y="4065332"/>
                  <a:pt x="3355411" y="4062071"/>
                </a:cubicBezTo>
                <a:cubicBezTo>
                  <a:pt x="3164289" y="4058810"/>
                  <a:pt x="3028686" y="4042730"/>
                  <a:pt x="2898126" y="4062071"/>
                </a:cubicBezTo>
                <a:cubicBezTo>
                  <a:pt x="2767567" y="4081412"/>
                  <a:pt x="2619716" y="4053062"/>
                  <a:pt x="2440840" y="4062071"/>
                </a:cubicBezTo>
                <a:cubicBezTo>
                  <a:pt x="2261964" y="4071080"/>
                  <a:pt x="2111015" y="4088904"/>
                  <a:pt x="1787575" y="4062071"/>
                </a:cubicBezTo>
                <a:cubicBezTo>
                  <a:pt x="1464135" y="4035238"/>
                  <a:pt x="1422399" y="4074953"/>
                  <a:pt x="1264963" y="4062071"/>
                </a:cubicBezTo>
                <a:cubicBezTo>
                  <a:pt x="1107527" y="4049189"/>
                  <a:pt x="816788" y="4075674"/>
                  <a:pt x="677025" y="4062071"/>
                </a:cubicBezTo>
                <a:cubicBezTo>
                  <a:pt x="312637" y="4059982"/>
                  <a:pt x="56642" y="3805622"/>
                  <a:pt x="0" y="3385046"/>
                </a:cubicBezTo>
                <a:cubicBezTo>
                  <a:pt x="-25902" y="3099211"/>
                  <a:pt x="15916" y="2884323"/>
                  <a:pt x="0" y="2653880"/>
                </a:cubicBezTo>
                <a:cubicBezTo>
                  <a:pt x="-15916" y="2423437"/>
                  <a:pt x="10803" y="2191419"/>
                  <a:pt x="0" y="1949795"/>
                </a:cubicBezTo>
                <a:cubicBezTo>
                  <a:pt x="-10803" y="1708171"/>
                  <a:pt x="-11932" y="1456591"/>
                  <a:pt x="0" y="1326950"/>
                </a:cubicBezTo>
                <a:cubicBezTo>
                  <a:pt x="11932" y="1197310"/>
                  <a:pt x="-16166" y="842953"/>
                  <a:pt x="0" y="677025"/>
                </a:cubicBezTo>
                <a:close/>
              </a:path>
            </a:pathLst>
          </a:custGeom>
          <a:noFill/>
          <a:ln w="60325" cap="rnd">
            <a:solidFill>
              <a:schemeClr val="tx1"/>
            </a:solidFill>
            <a:round/>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Tree>
    <p:extLst>
      <p:ext uri="{BB962C8B-B14F-4D97-AF65-F5344CB8AC3E}">
        <p14:creationId xmlns:p14="http://schemas.microsoft.com/office/powerpoint/2010/main" val="379465211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A94871E-96FC-4ADE-815B-41A636E34F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 name="Title 1">
            <a:extLst>
              <a:ext uri="{FF2B5EF4-FFF2-40B4-BE49-F238E27FC236}">
                <a16:creationId xmlns:a16="http://schemas.microsoft.com/office/drawing/2014/main" xmlns="" id="{D38F906E-2427-4F3B-92DB-C5831A0E4692}"/>
              </a:ext>
            </a:extLst>
          </p:cNvPr>
          <p:cNvSpPr>
            <a:spLocks noGrp="1"/>
          </p:cNvSpPr>
          <p:nvPr>
            <p:ph type="ctrTitle"/>
          </p:nvPr>
        </p:nvSpPr>
        <p:spPr>
          <a:xfrm>
            <a:off x="2004061" y="1854038"/>
            <a:ext cx="5019620" cy="1745567"/>
          </a:xfrm>
        </p:spPr>
        <p:txBody>
          <a:bodyPr>
            <a:normAutofit fontScale="90000"/>
          </a:bodyPr>
          <a:lstStyle/>
          <a:p>
            <a:r>
              <a:rPr lang="en-US" b="1" i="1" dirty="0">
                <a:latin typeface="GaramondThree-BoldItalic"/>
              </a:rPr>
              <a:t>Intake Interview</a:t>
            </a:r>
            <a:endParaRPr lang="en-US" dirty="0"/>
          </a:p>
        </p:txBody>
      </p:sp>
      <p:sp>
        <p:nvSpPr>
          <p:cNvPr id="3" name="Subtitle 2">
            <a:extLst>
              <a:ext uri="{FF2B5EF4-FFF2-40B4-BE49-F238E27FC236}">
                <a16:creationId xmlns:a16="http://schemas.microsoft.com/office/drawing/2014/main" xmlns="" id="{3E671112-6B69-4DDA-8417-C8D35020D499}"/>
              </a:ext>
            </a:extLst>
          </p:cNvPr>
          <p:cNvSpPr>
            <a:spLocks noGrp="1"/>
          </p:cNvSpPr>
          <p:nvPr>
            <p:ph type="subTitle" idx="1"/>
          </p:nvPr>
        </p:nvSpPr>
        <p:spPr>
          <a:xfrm>
            <a:off x="2004060" y="3855386"/>
            <a:ext cx="6892290" cy="1889585"/>
          </a:xfrm>
        </p:spPr>
        <p:txBody>
          <a:bodyPr>
            <a:normAutofit/>
          </a:bodyPr>
          <a:lstStyle/>
          <a:p>
            <a:r>
              <a:rPr lang="en-US" dirty="0">
                <a:latin typeface="Times New Roman" panose="02020603050405020304" pitchFamily="18" charset="0"/>
                <a:cs typeface="Times New Roman" panose="02020603050405020304" pitchFamily="18" charset="0"/>
              </a:rPr>
              <a:t>It is generally of 3 types:</a:t>
            </a:r>
          </a:p>
          <a:p>
            <a:pPr marL="385763" indent="-385763">
              <a:buAutoNum type="arabicPeriod"/>
            </a:pPr>
            <a:r>
              <a:rPr lang="en-US" dirty="0">
                <a:latin typeface="Times New Roman" panose="02020603050405020304" pitchFamily="18" charset="0"/>
                <a:cs typeface="Times New Roman" panose="02020603050405020304" pitchFamily="18" charset="0"/>
              </a:rPr>
              <a:t>Unstructured.</a:t>
            </a:r>
          </a:p>
          <a:p>
            <a:pPr marL="385763" indent="-385763">
              <a:buAutoNum type="arabicPeriod"/>
            </a:pPr>
            <a:r>
              <a:rPr lang="en-US" dirty="0">
                <a:latin typeface="Times New Roman" panose="02020603050405020304" pitchFamily="18" charset="0"/>
                <a:cs typeface="Times New Roman" panose="02020603050405020304" pitchFamily="18" charset="0"/>
              </a:rPr>
              <a:t>Structured</a:t>
            </a:r>
          </a:p>
          <a:p>
            <a:pPr marL="385763" indent="-385763">
              <a:buAutoNum type="arabicPeriod"/>
            </a:pPr>
            <a:r>
              <a:rPr lang="en-US" dirty="0">
                <a:latin typeface="Times New Roman" panose="02020603050405020304" pitchFamily="18" charset="0"/>
                <a:cs typeface="Times New Roman" panose="02020603050405020304" pitchFamily="18" charset="0"/>
              </a:rPr>
              <a:t>Semi-structured</a:t>
            </a:r>
          </a:p>
        </p:txBody>
      </p:sp>
      <p:sp>
        <p:nvSpPr>
          <p:cNvPr id="12"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59922" y="4164200"/>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pic>
        <p:nvPicPr>
          <p:cNvPr id="7" name="Graphic 6" descr="Chat">
            <a:extLst>
              <a:ext uri="{FF2B5EF4-FFF2-40B4-BE49-F238E27FC236}">
                <a16:creationId xmlns:a16="http://schemas.microsoft.com/office/drawing/2014/main" xmlns="" id="{9825780C-7D9E-4E98-B79A-CBBF78CD1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60158" y="1918097"/>
            <a:ext cx="3065526" cy="3065526"/>
          </a:xfrm>
          <a:prstGeom prst="rect">
            <a:avLst/>
          </a:prstGeom>
        </p:spPr>
      </p:pic>
    </p:spTree>
    <p:extLst>
      <p:ext uri="{BB962C8B-B14F-4D97-AF65-F5344CB8AC3E}">
        <p14:creationId xmlns:p14="http://schemas.microsoft.com/office/powerpoint/2010/main" val="417924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B06D62A2-ECA3-4A1D-B1BB-F2659EAF0E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 name="Title 1">
            <a:extLst>
              <a:ext uri="{FF2B5EF4-FFF2-40B4-BE49-F238E27FC236}">
                <a16:creationId xmlns:a16="http://schemas.microsoft.com/office/drawing/2014/main" xmlns="" id="{0579B7AC-67C4-4EBB-8B43-6318534D5F07}"/>
              </a:ext>
            </a:extLst>
          </p:cNvPr>
          <p:cNvSpPr>
            <a:spLocks noGrp="1"/>
          </p:cNvSpPr>
          <p:nvPr>
            <p:ph type="ctrTitle"/>
          </p:nvPr>
        </p:nvSpPr>
        <p:spPr>
          <a:xfrm>
            <a:off x="2003742" y="3589735"/>
            <a:ext cx="8182230" cy="2507456"/>
          </a:xfrm>
        </p:spPr>
        <p:txBody>
          <a:bodyPr anchor="ctr">
            <a:normAutofit fontScale="90000"/>
          </a:bodyPr>
          <a:lstStyle/>
          <a:p>
            <a:pPr>
              <a:lnSpc>
                <a:spcPct val="90000"/>
              </a:lnSpc>
            </a:pPr>
            <a:r>
              <a:rPr lang="en-US" sz="1500" dirty="0">
                <a:latin typeface="GaramondThree"/>
              </a:rPr>
              <a:t>1. In a structured interview, the counselor asks the client a predetermined set of questions and responses are classified into predetermined categories. </a:t>
            </a:r>
            <a:br>
              <a:rPr lang="en-US" sz="1500" dirty="0">
                <a:latin typeface="GaramondThree"/>
              </a:rPr>
            </a:br>
            <a:r>
              <a:rPr lang="en-US" sz="1500" dirty="0">
                <a:latin typeface="GaramondThree"/>
              </a:rPr>
              <a:t/>
            </a:r>
            <a:br>
              <a:rPr lang="en-US" sz="1500" dirty="0">
                <a:latin typeface="GaramondThree"/>
              </a:rPr>
            </a:br>
            <a:r>
              <a:rPr lang="en-US" sz="1500" dirty="0">
                <a:latin typeface="GaramondThree"/>
              </a:rPr>
              <a:t>2. An unstructured interview allows the client to direct the session and the counselor asks questions based on the client’s responses.</a:t>
            </a:r>
            <a:br>
              <a:rPr lang="en-US" sz="1500" dirty="0">
                <a:latin typeface="GaramondThree"/>
              </a:rPr>
            </a:br>
            <a:r>
              <a:rPr lang="en-US" sz="1500" dirty="0">
                <a:latin typeface="GaramondThree"/>
              </a:rPr>
              <a:t/>
            </a:r>
            <a:br>
              <a:rPr lang="en-US" sz="1500" dirty="0">
                <a:latin typeface="GaramondThree"/>
              </a:rPr>
            </a:br>
            <a:r>
              <a:rPr lang="en-US" sz="1500" dirty="0">
                <a:latin typeface="GaramondThree"/>
              </a:rPr>
              <a:t>3. A semi-structured interview, the client has some freedom but also provides the counselor with the ability to obtain necessary information.</a:t>
            </a:r>
            <a:br>
              <a:rPr lang="en-US" sz="1500" dirty="0">
                <a:latin typeface="GaramondThree"/>
              </a:rPr>
            </a:br>
            <a:r>
              <a:rPr lang="en-US" sz="1500" dirty="0">
                <a:latin typeface="GaramondThree"/>
              </a:rPr>
              <a:t/>
            </a:r>
            <a:br>
              <a:rPr lang="en-US" sz="1500" dirty="0">
                <a:latin typeface="GaramondThree"/>
              </a:rPr>
            </a:br>
            <a:r>
              <a:rPr lang="en-US" sz="1500" dirty="0">
                <a:latin typeface="GaramondThree"/>
              </a:rPr>
              <a:t/>
            </a:r>
            <a:br>
              <a:rPr lang="en-US" sz="1500" dirty="0">
                <a:latin typeface="GaramondThree"/>
              </a:rPr>
            </a:br>
            <a:r>
              <a:rPr lang="en-US" sz="1125" dirty="0">
                <a:latin typeface="GaramondThree"/>
              </a:rPr>
              <a:t/>
            </a:r>
            <a:br>
              <a:rPr lang="en-US" sz="1125" dirty="0">
                <a:latin typeface="GaramondThree"/>
              </a:rPr>
            </a:br>
            <a:r>
              <a:rPr lang="en-US" sz="1125" dirty="0">
                <a:latin typeface="GaramondThree"/>
              </a:rPr>
              <a:t/>
            </a:r>
            <a:br>
              <a:rPr lang="en-US" sz="1125" dirty="0">
                <a:latin typeface="GaramondThree"/>
              </a:rPr>
            </a:br>
            <a:r>
              <a:rPr lang="en-US" sz="1125" dirty="0">
                <a:latin typeface="GaramondThree"/>
              </a:rPr>
              <a:t/>
            </a:r>
            <a:br>
              <a:rPr lang="en-US" sz="1125" dirty="0">
                <a:latin typeface="GaramondThree"/>
              </a:rPr>
            </a:br>
            <a:endParaRPr lang="en-US" sz="1125" dirty="0"/>
          </a:p>
        </p:txBody>
      </p:sp>
      <p:pic>
        <p:nvPicPr>
          <p:cNvPr id="16" name="Graphic 15" descr="Board Room">
            <a:extLst>
              <a:ext uri="{FF2B5EF4-FFF2-40B4-BE49-F238E27FC236}">
                <a16:creationId xmlns:a16="http://schemas.microsoft.com/office/drawing/2014/main" xmlns="" id="{BD64BB8B-993B-402F-8FBC-8D81D4684B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630674" y="1097280"/>
            <a:ext cx="2928366" cy="2928366"/>
          </a:xfrm>
          <a:prstGeom prst="rect">
            <a:avLst/>
          </a:prstGeom>
        </p:spPr>
      </p:pic>
    </p:spTree>
    <p:extLst>
      <p:ext uri="{BB962C8B-B14F-4D97-AF65-F5344CB8AC3E}">
        <p14:creationId xmlns:p14="http://schemas.microsoft.com/office/powerpoint/2010/main" val="292069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 name="Title 1">
            <a:extLst>
              <a:ext uri="{FF2B5EF4-FFF2-40B4-BE49-F238E27FC236}">
                <a16:creationId xmlns:a16="http://schemas.microsoft.com/office/drawing/2014/main" xmlns="" id="{76E7CDA7-20A9-4631-9CFC-68E9BCD71C98}"/>
              </a:ext>
            </a:extLst>
          </p:cNvPr>
          <p:cNvSpPr>
            <a:spLocks noGrp="1"/>
          </p:cNvSpPr>
          <p:nvPr>
            <p:ph type="ctrTitle"/>
          </p:nvPr>
        </p:nvSpPr>
        <p:spPr>
          <a:xfrm>
            <a:off x="5014722" y="1337310"/>
            <a:ext cx="5170932" cy="2674620"/>
          </a:xfrm>
        </p:spPr>
        <p:txBody>
          <a:bodyPr anchor="b">
            <a:normAutofit fontScale="90000"/>
          </a:bodyPr>
          <a:lstStyle/>
          <a:p>
            <a:pPr>
              <a:lnSpc>
                <a:spcPct val="90000"/>
              </a:lnSpc>
            </a:pPr>
            <a:r>
              <a:rPr lang="en-US" sz="1800" b="1" i="1">
                <a:latin typeface="GaramondThree-BoldItalic"/>
              </a:rPr>
              <a:t>Rating Scales</a:t>
            </a:r>
            <a:br>
              <a:rPr lang="en-US" sz="1800" b="1" i="1">
                <a:latin typeface="GaramondThree-BoldItalic"/>
              </a:rPr>
            </a:br>
            <a:r>
              <a:rPr lang="en-US" sz="1800">
                <a:latin typeface="GaramondThree"/>
              </a:rPr>
              <a:t>Rating scales are a quick and effective assessment tool that can be used by counselors and</a:t>
            </a:r>
            <a:br>
              <a:rPr lang="en-US" sz="1800">
                <a:latin typeface="GaramondThree"/>
              </a:rPr>
            </a:br>
            <a:r>
              <a:rPr lang="en-US" sz="1800">
                <a:latin typeface="GaramondThree"/>
              </a:rPr>
              <a:t>completed by clients, parents, teachers, or family members. Rating scales collect</a:t>
            </a:r>
            <a:br>
              <a:rPr lang="en-US" sz="1800">
                <a:latin typeface="GaramondThree"/>
              </a:rPr>
            </a:br>
            <a:r>
              <a:rPr lang="en-US" sz="1800">
                <a:latin typeface="GaramondThree"/>
              </a:rPr>
              <a:t>information about a person’s attributes, attitude, or characteristics, and responses typically</a:t>
            </a:r>
            <a:br>
              <a:rPr lang="en-US" sz="1800">
                <a:latin typeface="GaramondThree"/>
              </a:rPr>
            </a:br>
            <a:r>
              <a:rPr lang="en-US" sz="1800">
                <a:latin typeface="GaramondThree"/>
              </a:rPr>
              <a:t>use a Likert-type scale. This response format provides varying degrees of the characteristic</a:t>
            </a:r>
            <a:br>
              <a:rPr lang="en-US" sz="1800">
                <a:latin typeface="GaramondThree"/>
              </a:rPr>
            </a:br>
            <a:r>
              <a:rPr lang="en-US" sz="1800">
                <a:latin typeface="GaramondThree"/>
              </a:rPr>
              <a:t>being assessed and results should be used cautiously.</a:t>
            </a:r>
            <a:endParaRPr lang="en-US" sz="1800"/>
          </a:p>
        </p:txBody>
      </p:sp>
      <p:pic>
        <p:nvPicPr>
          <p:cNvPr id="5" name="Picture 4" descr="A flock of seagulls flying in the sky&#10;&#10;Description automatically generated">
            <a:extLst>
              <a:ext uri="{FF2B5EF4-FFF2-40B4-BE49-F238E27FC236}">
                <a16:creationId xmlns:a16="http://schemas.microsoft.com/office/drawing/2014/main" xmlns="" id="{D07D3B90-2385-4FE2-AEE2-A8CCCEEF8BF4}"/>
              </a:ext>
            </a:extLst>
          </p:cNvPr>
          <p:cNvPicPr>
            <a:picLocks noChangeAspect="1"/>
          </p:cNvPicPr>
          <p:nvPr/>
        </p:nvPicPr>
        <p:blipFill rotWithShape="1">
          <a:blip r:embed="rId2"/>
          <a:srcRect l="30865" r="29865"/>
          <a:stretch/>
        </p:blipFill>
        <p:spPr>
          <a:xfrm>
            <a:off x="1524015" y="857258"/>
            <a:ext cx="3037340" cy="5143493"/>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21" name="Rectangle 6">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17231" y="4164200"/>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rgbClr val="E5AE55"/>
          </a:solidFill>
          <a:ln w="38100" cap="rnd">
            <a:solidFill>
              <a:srgbClr val="E5AE5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Tree>
    <p:extLst>
      <p:ext uri="{BB962C8B-B14F-4D97-AF65-F5344CB8AC3E}">
        <p14:creationId xmlns:p14="http://schemas.microsoft.com/office/powerpoint/2010/main" val="2708530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52650" y="440991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black"/>
              </a:solidFill>
              <a:latin typeface="The Hand"/>
            </a:endParaRPr>
          </a:p>
        </p:txBody>
      </p:sp>
      <p:sp useBgFill="1">
        <p:nvSpPr>
          <p:cNvPr id="45" name="Rectangle 44">
            <a:extLst>
              <a:ext uri="{FF2B5EF4-FFF2-40B4-BE49-F238E27FC236}">
                <a16:creationId xmlns:a16="http://schemas.microsoft.com/office/drawing/2014/main" xmlns="" id="{C59AB4C8-9178-4F7A-8404-6890510B59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 name="Title 1">
            <a:extLst>
              <a:ext uri="{FF2B5EF4-FFF2-40B4-BE49-F238E27FC236}">
                <a16:creationId xmlns:a16="http://schemas.microsoft.com/office/drawing/2014/main" xmlns="" id="{70655BCF-5DC1-496F-A61B-D88A8D05D7EE}"/>
              </a:ext>
            </a:extLst>
          </p:cNvPr>
          <p:cNvSpPr>
            <a:spLocks noGrp="1"/>
          </p:cNvSpPr>
          <p:nvPr>
            <p:ph type="title"/>
          </p:nvPr>
        </p:nvSpPr>
        <p:spPr>
          <a:xfrm>
            <a:off x="2003161" y="857251"/>
            <a:ext cx="8182230" cy="2336552"/>
          </a:xfrm>
        </p:spPr>
        <p:txBody>
          <a:bodyPr vert="horz" lIns="68580" tIns="34290" rIns="68580" bIns="34290" rtlCol="0" anchor="b">
            <a:normAutofit fontScale="90000"/>
          </a:bodyPr>
          <a:lstStyle/>
          <a:p>
            <a:pPr algn="ctr">
              <a:lnSpc>
                <a:spcPct val="90000"/>
              </a:lnSpc>
            </a:pPr>
            <a:r>
              <a:rPr lang="en-US" sz="1875" b="1" dirty="0">
                <a:latin typeface="Times New Roman" panose="02020603050405020304" pitchFamily="18" charset="0"/>
                <a:cs typeface="Times New Roman" panose="02020603050405020304" pitchFamily="18" charset="0"/>
              </a:rPr>
              <a:t>Observation</a:t>
            </a:r>
            <a:br>
              <a:rPr lang="en-US" sz="1875" b="1"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is generally considered to be monitoring behaviors and recording what is</a:t>
            </a:r>
            <a:br>
              <a:rPr lang="en-US" sz="1875"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observed. Behavioral observation takes many forms and most importantly can provide</a:t>
            </a:r>
            <a:br>
              <a:rPr lang="en-US" sz="1875"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the counselor with information about the client’s behavior associated with them</a:t>
            </a:r>
            <a:br>
              <a:rPr lang="en-US" sz="1875"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presenting concern. Usually intensity, frequency, and duration are measures associated</a:t>
            </a:r>
            <a:br>
              <a:rPr lang="en-US" sz="1875"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with observation. Observation can be used to measure both overt and covert behaviors</a:t>
            </a:r>
            <a:br>
              <a:rPr lang="en-US" sz="1875"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of the client either in the counseling setting or in his/her own natural environment.</a:t>
            </a:r>
            <a:br>
              <a:rPr lang="en-US" sz="1875"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Behavior observations also are used commonly in determination of a diagnostic</a:t>
            </a:r>
            <a:br>
              <a:rPr lang="en-US" sz="1875" dirty="0">
                <a:latin typeface="Times New Roman" panose="02020603050405020304" pitchFamily="18" charset="0"/>
                <a:cs typeface="Times New Roman" panose="02020603050405020304" pitchFamily="18" charset="0"/>
              </a:rPr>
            </a:br>
            <a:r>
              <a:rPr lang="en-US" sz="1875" dirty="0">
                <a:latin typeface="Times New Roman" panose="02020603050405020304" pitchFamily="18" charset="0"/>
                <a:cs typeface="Times New Roman" panose="02020603050405020304" pitchFamily="18" charset="0"/>
              </a:rPr>
              <a:t>classification.</a:t>
            </a:r>
          </a:p>
        </p:txBody>
      </p:sp>
      <p:sp>
        <p:nvSpPr>
          <p:cNvPr id="47" name="Date Placeholder 26">
            <a:extLst>
              <a:ext uri="{FF2B5EF4-FFF2-40B4-BE49-F238E27FC236}">
                <a16:creationId xmlns:a16="http://schemas.microsoft.com/office/drawing/2014/main" xmlns="" id="{CFDC8673-ECDC-4BBF-85A0-B3C8BF5D54D8}"/>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52650" y="5624513"/>
            <a:ext cx="2057400" cy="273844"/>
          </a:xfrm>
          <a:prstGeom prst="rect">
            <a:avLst/>
          </a:prstGeom>
        </p:spPr>
        <p:txBody>
          <a:bodyPr vert="horz" lIns="68580" tIns="34290" rIns="68580" bIns="3429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200" dirty="0">
              <a:solidFill>
                <a:prstClr val="black"/>
              </a:solidFill>
              <a:latin typeface="The Hand"/>
            </a:endParaRPr>
          </a:p>
        </p:txBody>
      </p:sp>
      <p:sp>
        <p:nvSpPr>
          <p:cNvPr id="49" name="Footer Placeholder 27">
            <a:extLst>
              <a:ext uri="{FF2B5EF4-FFF2-40B4-BE49-F238E27FC236}">
                <a16:creationId xmlns:a16="http://schemas.microsoft.com/office/drawing/2014/main" xmlns="" id="{98563585-019D-4DED-B8F2-11788F2B3DD4}"/>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52950" y="5624513"/>
            <a:ext cx="3086100" cy="273844"/>
          </a:xfrm>
          <a:prstGeom prst="rect">
            <a:avLst/>
          </a:prstGeom>
        </p:spPr>
        <p:txBody>
          <a:bodyPr vert="horz" lIns="68580" tIns="34290" rIns="68580" bIns="3429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200" dirty="0">
              <a:solidFill>
                <a:prstClr val="black"/>
              </a:solidFill>
              <a:latin typeface="The Hand"/>
            </a:endParaRPr>
          </a:p>
        </p:txBody>
      </p:sp>
      <p:sp>
        <p:nvSpPr>
          <p:cNvPr id="51" name="Slide Number Placeholder 28">
            <a:extLst>
              <a:ext uri="{FF2B5EF4-FFF2-40B4-BE49-F238E27FC236}">
                <a16:creationId xmlns:a16="http://schemas.microsoft.com/office/drawing/2014/main" xmlns="" id="{41D92710-32AD-4D92-A7BE-0C32FB75B90B}"/>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981950" y="5624513"/>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en-US" sz="1200" dirty="0">
              <a:solidFill>
                <a:prstClr val="black"/>
              </a:solidFill>
              <a:latin typeface="The Hand"/>
            </a:endParaRPr>
          </a:p>
        </p:txBody>
      </p:sp>
      <p:sp>
        <p:nvSpPr>
          <p:cNvPr id="53" name="Rectangle 6">
            <a:extLst>
              <a:ext uri="{FF2B5EF4-FFF2-40B4-BE49-F238E27FC236}">
                <a16:creationId xmlns:a16="http://schemas.microsoft.com/office/drawing/2014/main" xmlns="" id="{E6C0DD6B-6AA3-448F-9B99-8386295BC1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81500" y="3231998"/>
            <a:ext cx="3429000" cy="20574"/>
          </a:xfrm>
          <a:custGeom>
            <a:avLst/>
            <a:gdLst>
              <a:gd name="connsiteX0" fmla="*/ 0 w 3429000"/>
              <a:gd name="connsiteY0" fmla="*/ 0 h 20574"/>
              <a:gd name="connsiteX1" fmla="*/ 651510 w 3429000"/>
              <a:gd name="connsiteY1" fmla="*/ 0 h 20574"/>
              <a:gd name="connsiteX2" fmla="*/ 1337310 w 3429000"/>
              <a:gd name="connsiteY2" fmla="*/ 0 h 20574"/>
              <a:gd name="connsiteX3" fmla="*/ 2057400 w 3429000"/>
              <a:gd name="connsiteY3" fmla="*/ 0 h 20574"/>
              <a:gd name="connsiteX4" fmla="*/ 2777490 w 3429000"/>
              <a:gd name="connsiteY4" fmla="*/ 0 h 20574"/>
              <a:gd name="connsiteX5" fmla="*/ 3429000 w 3429000"/>
              <a:gd name="connsiteY5" fmla="*/ 0 h 20574"/>
              <a:gd name="connsiteX6" fmla="*/ 3429000 w 3429000"/>
              <a:gd name="connsiteY6" fmla="*/ 20574 h 20574"/>
              <a:gd name="connsiteX7" fmla="*/ 2674620 w 3429000"/>
              <a:gd name="connsiteY7" fmla="*/ 20574 h 20574"/>
              <a:gd name="connsiteX8" fmla="*/ 1920240 w 3429000"/>
              <a:gd name="connsiteY8" fmla="*/ 20574 h 20574"/>
              <a:gd name="connsiteX9" fmla="*/ 1234440 w 3429000"/>
              <a:gd name="connsiteY9" fmla="*/ 20574 h 20574"/>
              <a:gd name="connsiteX10" fmla="*/ 0 w 3429000"/>
              <a:gd name="connsiteY10" fmla="*/ 20574 h 20574"/>
              <a:gd name="connsiteX11" fmla="*/ 0 w 3429000"/>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29000" h="20574" fill="none" extrusionOk="0">
                <a:moveTo>
                  <a:pt x="0" y="0"/>
                </a:moveTo>
                <a:cubicBezTo>
                  <a:pt x="134033" y="-6176"/>
                  <a:pt x="393312" y="-724"/>
                  <a:pt x="651510" y="0"/>
                </a:cubicBezTo>
                <a:cubicBezTo>
                  <a:pt x="909708" y="724"/>
                  <a:pt x="1063218" y="-2211"/>
                  <a:pt x="1337310" y="0"/>
                </a:cubicBezTo>
                <a:cubicBezTo>
                  <a:pt x="1611402" y="2211"/>
                  <a:pt x="1767318" y="-34251"/>
                  <a:pt x="2057400" y="0"/>
                </a:cubicBezTo>
                <a:cubicBezTo>
                  <a:pt x="2347482" y="34251"/>
                  <a:pt x="2520601" y="14672"/>
                  <a:pt x="2777490" y="0"/>
                </a:cubicBezTo>
                <a:cubicBezTo>
                  <a:pt x="3034379" y="-14672"/>
                  <a:pt x="3208225" y="22331"/>
                  <a:pt x="3429000" y="0"/>
                </a:cubicBezTo>
                <a:cubicBezTo>
                  <a:pt x="3428177" y="8892"/>
                  <a:pt x="3429388" y="12703"/>
                  <a:pt x="3429000" y="20574"/>
                </a:cubicBezTo>
                <a:cubicBezTo>
                  <a:pt x="3254513" y="-3629"/>
                  <a:pt x="2996008" y="-3143"/>
                  <a:pt x="2674620" y="20574"/>
                </a:cubicBezTo>
                <a:cubicBezTo>
                  <a:pt x="2353232" y="44291"/>
                  <a:pt x="2172773" y="-16000"/>
                  <a:pt x="1920240" y="20574"/>
                </a:cubicBezTo>
                <a:cubicBezTo>
                  <a:pt x="1667707" y="57148"/>
                  <a:pt x="1571981" y="52040"/>
                  <a:pt x="1234440" y="20574"/>
                </a:cubicBezTo>
                <a:cubicBezTo>
                  <a:pt x="896899" y="-10892"/>
                  <a:pt x="605178" y="66897"/>
                  <a:pt x="0" y="20574"/>
                </a:cubicBezTo>
                <a:cubicBezTo>
                  <a:pt x="-161" y="11630"/>
                  <a:pt x="139" y="4527"/>
                  <a:pt x="0" y="0"/>
                </a:cubicBezTo>
                <a:close/>
              </a:path>
              <a:path w="3429000" h="20574" stroke="0" extrusionOk="0">
                <a:moveTo>
                  <a:pt x="0" y="0"/>
                </a:moveTo>
                <a:cubicBezTo>
                  <a:pt x="296065" y="-25938"/>
                  <a:pt x="508101" y="15049"/>
                  <a:pt x="651510" y="0"/>
                </a:cubicBezTo>
                <a:cubicBezTo>
                  <a:pt x="794919" y="-15049"/>
                  <a:pt x="977878" y="13267"/>
                  <a:pt x="1234440" y="0"/>
                </a:cubicBezTo>
                <a:cubicBezTo>
                  <a:pt x="1491002" y="-13267"/>
                  <a:pt x="1758685" y="-13612"/>
                  <a:pt x="1988820" y="0"/>
                </a:cubicBezTo>
                <a:cubicBezTo>
                  <a:pt x="2218955" y="13612"/>
                  <a:pt x="2387946" y="-27527"/>
                  <a:pt x="2640330" y="0"/>
                </a:cubicBezTo>
                <a:cubicBezTo>
                  <a:pt x="2892714" y="27527"/>
                  <a:pt x="3237953" y="9759"/>
                  <a:pt x="3429000" y="0"/>
                </a:cubicBezTo>
                <a:cubicBezTo>
                  <a:pt x="3429536" y="8886"/>
                  <a:pt x="3428355" y="10327"/>
                  <a:pt x="3429000" y="20574"/>
                </a:cubicBezTo>
                <a:cubicBezTo>
                  <a:pt x="3086957" y="22115"/>
                  <a:pt x="3046990" y="41209"/>
                  <a:pt x="2743200" y="20574"/>
                </a:cubicBezTo>
                <a:cubicBezTo>
                  <a:pt x="2439410" y="-61"/>
                  <a:pt x="2155452" y="43848"/>
                  <a:pt x="1988820" y="20574"/>
                </a:cubicBezTo>
                <a:cubicBezTo>
                  <a:pt x="1822188" y="-2700"/>
                  <a:pt x="1528974" y="-3574"/>
                  <a:pt x="1405890" y="20574"/>
                </a:cubicBezTo>
                <a:cubicBezTo>
                  <a:pt x="1282806" y="44722"/>
                  <a:pt x="990983" y="26866"/>
                  <a:pt x="720090" y="20574"/>
                </a:cubicBezTo>
                <a:cubicBezTo>
                  <a:pt x="449197" y="14282"/>
                  <a:pt x="296143" y="23103"/>
                  <a:pt x="0" y="20574"/>
                </a:cubicBezTo>
                <a:cubicBezTo>
                  <a:pt x="271" y="13936"/>
                  <a:pt x="-429" y="800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pic>
        <p:nvPicPr>
          <p:cNvPr id="22" name="Graphic 21" descr="Light Bulb and Gear">
            <a:extLst>
              <a:ext uri="{FF2B5EF4-FFF2-40B4-BE49-F238E27FC236}">
                <a16:creationId xmlns:a16="http://schemas.microsoft.com/office/drawing/2014/main" xmlns="" id="{15F27935-B75A-4781-9C7D-FEA46FF6FFE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354193" y="4046220"/>
            <a:ext cx="1481328" cy="1481328"/>
          </a:xfrm>
          <a:prstGeom prst="rect">
            <a:avLst/>
          </a:prstGeom>
        </p:spPr>
      </p:pic>
    </p:spTree>
    <p:extLst>
      <p:ext uri="{BB962C8B-B14F-4D97-AF65-F5344CB8AC3E}">
        <p14:creationId xmlns:p14="http://schemas.microsoft.com/office/powerpoint/2010/main" val="1111229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xmlns="" id="{DA381740-063A-41A4-836D-85D14980EE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52650" y="4409912"/>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black"/>
              </a:solidFill>
              <a:latin typeface="The Hand"/>
            </a:endParaRPr>
          </a:p>
        </p:txBody>
      </p:sp>
      <p:sp useBgFill="1">
        <p:nvSpPr>
          <p:cNvPr id="21" name="Rectangle 20">
            <a:extLst>
              <a:ext uri="{FF2B5EF4-FFF2-40B4-BE49-F238E27FC236}">
                <a16:creationId xmlns:a16="http://schemas.microsoft.com/office/drawing/2014/main" xmlns="" id="{8A94871E-96FC-4ADE-815B-41A636E34F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00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sp>
        <p:nvSpPr>
          <p:cNvPr id="2" name="Title 1">
            <a:extLst>
              <a:ext uri="{FF2B5EF4-FFF2-40B4-BE49-F238E27FC236}">
                <a16:creationId xmlns:a16="http://schemas.microsoft.com/office/drawing/2014/main" xmlns="" id="{C91A6266-5FBA-44F8-B3F1-C6CDE3B67131}"/>
              </a:ext>
            </a:extLst>
          </p:cNvPr>
          <p:cNvSpPr>
            <a:spLocks noGrp="1"/>
          </p:cNvSpPr>
          <p:nvPr>
            <p:ph type="title"/>
          </p:nvPr>
        </p:nvSpPr>
        <p:spPr>
          <a:xfrm>
            <a:off x="2004061" y="1097280"/>
            <a:ext cx="5019620" cy="2919502"/>
          </a:xfrm>
        </p:spPr>
        <p:txBody>
          <a:bodyPr vert="horz" lIns="68580" tIns="34290" rIns="68580" bIns="34290" rtlCol="0" anchor="b">
            <a:normAutofit/>
          </a:bodyPr>
          <a:lstStyle/>
          <a:p>
            <a:pPr>
              <a:lnSpc>
                <a:spcPct val="90000"/>
              </a:lnSpc>
            </a:pPr>
            <a:r>
              <a:rPr lang="en-US" sz="1800" b="1" dirty="0">
                <a:latin typeface="Times New Roman" panose="02020603050405020304" pitchFamily="18" charset="0"/>
                <a:cs typeface="Times New Roman" panose="02020603050405020304" pitchFamily="18" charset="0"/>
              </a:rPr>
              <a:t>Checklists</a:t>
            </a:r>
            <a:br>
              <a:rPr lang="en-US" sz="1800" b="1"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When used as assessment techniques, checklists contain either sets of behaviors or attributes. For behaviors, responses usually reflect perceived frequencies of occurrence. For attributes, responses usually reflect perceived presence or absence. Checklist responses can be self-reported, provided by another person (e.g., a counselor, teacher, or parent), or both. Using checklists can provide a quick and relatively simple way of gathering client information.</a:t>
            </a:r>
          </a:p>
        </p:txBody>
      </p:sp>
      <p:sp>
        <p:nvSpPr>
          <p:cNvPr id="2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59922" y="4164200"/>
            <a:ext cx="3182692" cy="20574"/>
          </a:xfrm>
          <a:custGeom>
            <a:avLst/>
            <a:gdLst>
              <a:gd name="connsiteX0" fmla="*/ 0 w 3182692"/>
              <a:gd name="connsiteY0" fmla="*/ 0 h 20574"/>
              <a:gd name="connsiteX1" fmla="*/ 604711 w 3182692"/>
              <a:gd name="connsiteY1" fmla="*/ 0 h 20574"/>
              <a:gd name="connsiteX2" fmla="*/ 1241250 w 3182692"/>
              <a:gd name="connsiteY2" fmla="*/ 0 h 20574"/>
              <a:gd name="connsiteX3" fmla="*/ 1909615 w 3182692"/>
              <a:gd name="connsiteY3" fmla="*/ 0 h 20574"/>
              <a:gd name="connsiteX4" fmla="*/ 2577981 w 3182692"/>
              <a:gd name="connsiteY4" fmla="*/ 0 h 20574"/>
              <a:gd name="connsiteX5" fmla="*/ 3182692 w 3182692"/>
              <a:gd name="connsiteY5" fmla="*/ 0 h 20574"/>
              <a:gd name="connsiteX6" fmla="*/ 3182692 w 3182692"/>
              <a:gd name="connsiteY6" fmla="*/ 20574 h 20574"/>
              <a:gd name="connsiteX7" fmla="*/ 2482500 w 3182692"/>
              <a:gd name="connsiteY7" fmla="*/ 20574 h 20574"/>
              <a:gd name="connsiteX8" fmla="*/ 1782308 w 3182692"/>
              <a:gd name="connsiteY8" fmla="*/ 20574 h 20574"/>
              <a:gd name="connsiteX9" fmla="*/ 1145769 w 3182692"/>
              <a:gd name="connsiteY9" fmla="*/ 20574 h 20574"/>
              <a:gd name="connsiteX10" fmla="*/ 0 w 3182692"/>
              <a:gd name="connsiteY10" fmla="*/ 20574 h 20574"/>
              <a:gd name="connsiteX11" fmla="*/ 0 w 3182692"/>
              <a:gd name="connsiteY11"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20574"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869" y="8892"/>
                  <a:pt x="3183080" y="12703"/>
                  <a:pt x="3182692" y="20574"/>
                </a:cubicBezTo>
                <a:cubicBezTo>
                  <a:pt x="2998421" y="24028"/>
                  <a:pt x="2675038" y="21300"/>
                  <a:pt x="2482500" y="20574"/>
                </a:cubicBezTo>
                <a:cubicBezTo>
                  <a:pt x="2289962" y="19848"/>
                  <a:pt x="1930644" y="9120"/>
                  <a:pt x="1782308" y="20574"/>
                </a:cubicBezTo>
                <a:cubicBezTo>
                  <a:pt x="1633972" y="32028"/>
                  <a:pt x="1287388" y="294"/>
                  <a:pt x="1145769" y="20574"/>
                </a:cubicBezTo>
                <a:cubicBezTo>
                  <a:pt x="1004150" y="40854"/>
                  <a:pt x="256377" y="-35152"/>
                  <a:pt x="0" y="20574"/>
                </a:cubicBezTo>
                <a:cubicBezTo>
                  <a:pt x="-161" y="11630"/>
                  <a:pt x="139" y="4527"/>
                  <a:pt x="0" y="0"/>
                </a:cubicBezTo>
                <a:close/>
              </a:path>
              <a:path w="3182692" h="20574"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3228" y="8886"/>
                  <a:pt x="3182047" y="10327"/>
                  <a:pt x="3182692" y="20574"/>
                </a:cubicBezTo>
                <a:cubicBezTo>
                  <a:pt x="3039109" y="-10415"/>
                  <a:pt x="2823860" y="16134"/>
                  <a:pt x="2546154" y="20574"/>
                </a:cubicBezTo>
                <a:cubicBezTo>
                  <a:pt x="2268448" y="25014"/>
                  <a:pt x="2098674" y="7577"/>
                  <a:pt x="1845961" y="20574"/>
                </a:cubicBezTo>
                <a:cubicBezTo>
                  <a:pt x="1593248" y="33571"/>
                  <a:pt x="1456743" y="29846"/>
                  <a:pt x="1304904" y="20574"/>
                </a:cubicBezTo>
                <a:cubicBezTo>
                  <a:pt x="1153065" y="11302"/>
                  <a:pt x="947204" y="13412"/>
                  <a:pt x="668365" y="20574"/>
                </a:cubicBezTo>
                <a:cubicBezTo>
                  <a:pt x="389526" y="27736"/>
                  <a:pt x="288244" y="-2342"/>
                  <a:pt x="0" y="20574"/>
                </a:cubicBezTo>
                <a:cubicBezTo>
                  <a:pt x="271" y="13936"/>
                  <a:pt x="-429" y="800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he Hand"/>
            </a:endParaRPr>
          </a:p>
        </p:txBody>
      </p:sp>
      <p:pic>
        <p:nvPicPr>
          <p:cNvPr id="7" name="Graphic 6" descr="Check List">
            <a:extLst>
              <a:ext uri="{FF2B5EF4-FFF2-40B4-BE49-F238E27FC236}">
                <a16:creationId xmlns:a16="http://schemas.microsoft.com/office/drawing/2014/main" xmlns="" id="{0D8B25BE-80E9-49DF-A099-EDA11C94CA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60158" y="1885950"/>
            <a:ext cx="3065526" cy="3065526"/>
          </a:xfrm>
          <a:prstGeom prst="rect">
            <a:avLst/>
          </a:prstGeom>
        </p:spPr>
      </p:pic>
    </p:spTree>
    <p:extLst>
      <p:ext uri="{BB962C8B-B14F-4D97-AF65-F5344CB8AC3E}">
        <p14:creationId xmlns:p14="http://schemas.microsoft.com/office/powerpoint/2010/main" val="95614946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1_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TotalTime>
  <Words>114</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11</vt:i4>
      </vt:variant>
    </vt:vector>
  </HeadingPairs>
  <TitlesOfParts>
    <vt:vector size="29" baseType="lpstr">
      <vt:lpstr>Arial</vt:lpstr>
      <vt:lpstr>Avenir Next LT Pro</vt:lpstr>
      <vt:lpstr>Calibri</vt:lpstr>
      <vt:lpstr>Garamond</vt:lpstr>
      <vt:lpstr>GaramondThree</vt:lpstr>
      <vt:lpstr>GaramondThree-Bold</vt:lpstr>
      <vt:lpstr>GaramondThree-BoldItalic</vt:lpstr>
      <vt:lpstr>Selawik Light</vt:lpstr>
      <vt:lpstr>Speak Pro</vt:lpstr>
      <vt:lpstr>The Hand</vt:lpstr>
      <vt:lpstr>The Serif Hand Black</vt:lpstr>
      <vt:lpstr>Times New Roman</vt:lpstr>
      <vt:lpstr>Tw Cen MT</vt:lpstr>
      <vt:lpstr>Wingdings 2</vt:lpstr>
      <vt:lpstr>AccentBoxVTI</vt:lpstr>
      <vt:lpstr>1_DividendVTI</vt:lpstr>
      <vt:lpstr>SavonVTI</vt:lpstr>
      <vt:lpstr>SketchyVTI</vt:lpstr>
      <vt:lpstr>ASSESSMENT IN COUNSELING PSYCHOLOGY</vt:lpstr>
      <vt:lpstr>What is assessment?</vt:lpstr>
      <vt:lpstr>Why Use Assessment in Counseling?   Assessment is a vital part of the counseling process. Clients come to counseling for a variety of reasons, sometimes without full awareness of their strengths or weaknesses. Counselors must assess the client’s situation to form a holistic view and fully conceptualize the client’s case in order to provide effective interventions and formulate a treatment plan. Additionally, assessment helps counselors to assess their own effectiveness and demonstrate their commitment to the client’s well-being (Whiston, 2017).</vt:lpstr>
      <vt:lpstr>Common Assessment Tools</vt:lpstr>
      <vt:lpstr>Intake Interview</vt:lpstr>
      <vt:lpstr>1. In a structured interview, the counselor asks the client a predetermined set of questions and responses are classified into predetermined categories.   2. An unstructured interview allows the client to direct the session and the counselor asks questions based on the client’s responses.  3. A semi-structured interview, the client has some freedom but also provides the counselor with the ability to obtain necessary information.      </vt:lpstr>
      <vt:lpstr>Rating Scales Rating scales are a quick and effective assessment tool that can be used by counselors and completed by clients, parents, teachers, or family members. Rating scales collect information about a person’s attributes, attitude, or characteristics, and responses typically use a Likert-type scale. This response format provides varying degrees of the characteristic being assessed and results should be used cautiously.</vt:lpstr>
      <vt:lpstr>Observation is generally considered to be monitoring behaviors and recording what is observed. Behavioral observation takes many forms and most importantly can provide the counselor with information about the client’s behavior associated with them presenting concern. Usually intensity, frequency, and duration are measures associated with observation. Observation can be used to measure both overt and covert behaviors of the client either in the counseling setting or in his/her own natural environment. Behavior observations also are used commonly in determination of a diagnostic classification.</vt:lpstr>
      <vt:lpstr>Checklists When used as assessment techniques, checklists contain either sets of behaviors or attributes. For behaviors, responses usually reflect perceived frequencies of occurrence. For attributes, responses usually reflect perceived presence or absence. Checklist responses can be self-reported, provided by another person (e.g., a counselor, teacher, or parent), or both. Using checklists can provide a quick and relatively simple way of gathering client information.</vt:lpstr>
      <vt:lpstr>Program Evaluation  Program evaluation is a systematic assessment of a program or interventions that are designed to evaluate and improve programs that are offered to whole communities. Programs may be offered in agencies, schools, or work settings and can include a wide variety of mental health issues. Program evaluation helps to find out what works and what does not work and provides future direction for programs.</vt:lpstr>
      <vt:lpstr>Major types of tests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SHAYAN ALI</dc:creator>
  <cp:lastModifiedBy>Base Line</cp:lastModifiedBy>
  <cp:revision>2</cp:revision>
  <dcterms:created xsi:type="dcterms:W3CDTF">2020-05-03T07:38:09Z</dcterms:created>
  <dcterms:modified xsi:type="dcterms:W3CDTF">2020-05-04T03:38:16Z</dcterms:modified>
</cp:coreProperties>
</file>