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1" r:id="rId3"/>
    <p:sldId id="274" r:id="rId4"/>
    <p:sldId id="258" r:id="rId5"/>
    <p:sldId id="259" r:id="rId6"/>
    <p:sldId id="260" r:id="rId7"/>
    <p:sldId id="261" r:id="rId8"/>
    <p:sldId id="276" r:id="rId9"/>
    <p:sldId id="262" r:id="rId10"/>
    <p:sldId id="277" r:id="rId11"/>
    <p:sldId id="275" r:id="rId12"/>
    <p:sldId id="278" r:id="rId13"/>
    <p:sldId id="263" r:id="rId14"/>
    <p:sldId id="264" r:id="rId15"/>
    <p:sldId id="265" r:id="rId16"/>
    <p:sldId id="266" r:id="rId17"/>
    <p:sldId id="267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4" autoAdjust="0"/>
    <p:restoredTop sz="95065" autoAdjust="0"/>
  </p:normalViewPr>
  <p:slideViewPr>
    <p:cSldViewPr snapToGrid="0">
      <p:cViewPr varScale="1">
        <p:scale>
          <a:sx n="69" d="100"/>
          <a:sy n="69" d="100"/>
        </p:scale>
        <p:origin x="-7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618B-FB40-445D-96F5-39021BE7FC07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1D16-A7C4-454A-8D6E-1FF5167539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7479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618B-FB40-445D-96F5-39021BE7FC07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1D16-A7C4-454A-8D6E-1FF5167539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2151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618B-FB40-445D-96F5-39021BE7FC07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1D16-A7C4-454A-8D6E-1FF5167539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0547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618B-FB40-445D-96F5-39021BE7FC07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1D16-A7C4-454A-8D6E-1FF5167539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8991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618B-FB40-445D-96F5-39021BE7FC07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1D16-A7C4-454A-8D6E-1FF5167539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069409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618B-FB40-445D-96F5-39021BE7FC07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1D16-A7C4-454A-8D6E-1FF5167539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3654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618B-FB40-445D-96F5-39021BE7FC07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1D16-A7C4-454A-8D6E-1FF5167539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46009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618B-FB40-445D-96F5-39021BE7FC07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1D16-A7C4-454A-8D6E-1FF5167539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3339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618B-FB40-445D-96F5-39021BE7FC07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1D16-A7C4-454A-8D6E-1FF5167539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2750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618B-FB40-445D-96F5-39021BE7FC07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1D16-A7C4-454A-8D6E-1FF5167539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5297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618B-FB40-445D-96F5-39021BE7FC07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1D16-A7C4-454A-8D6E-1FF5167539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6646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618B-FB40-445D-96F5-39021BE7FC07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1D16-A7C4-454A-8D6E-1FF5167539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7831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618B-FB40-445D-96F5-39021BE7FC07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1D16-A7C4-454A-8D6E-1FF5167539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511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618B-FB40-445D-96F5-39021BE7FC07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1D16-A7C4-454A-8D6E-1FF5167539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8428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618B-FB40-445D-96F5-39021BE7FC07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1D16-A7C4-454A-8D6E-1FF5167539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37893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618B-FB40-445D-96F5-39021BE7FC07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1D16-A7C4-454A-8D6E-1FF5167539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5982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F618B-FB40-445D-96F5-39021BE7FC07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B61D16-A7C4-454A-8D6E-1FF5167539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074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19" name="chimes.wav"/>
          </p:stSnd>
        </p:sndAc>
      </p:transition>
    </mc:Choice>
    <mc:Fallback>
      <p:transition spd="slow">
        <p:fade/>
        <p:sndAc>
          <p:stSnd>
            <p:snd r:embed="rId18" name="chimes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Bismillah Islamic pic Wallpap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265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4263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21772"/>
            <a:ext cx="888274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9354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SEEDS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2139" y="2133600"/>
            <a:ext cx="85670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exhibit the dryness tolerance characteristics of the orthodox seeds, but are sensitive to low temperature storage like the recalcitrant seeds</a:t>
            </a:r>
          </a:p>
          <a:p>
            <a:endParaRPr lang="en-US" sz="3200" dirty="0"/>
          </a:p>
          <a:p>
            <a:r>
              <a:rPr lang="en-US" sz="3200" dirty="0" smtClean="0"/>
              <a:t>EXAMPLE:</a:t>
            </a:r>
          </a:p>
          <a:p>
            <a:r>
              <a:rPr lang="en-US" sz="3200" dirty="0" smtClean="0"/>
              <a:t>               PAPAYA  etc.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4058745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082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27748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RECALCITRANT SEEDS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They are damage by dryness and sub zero temperature  and most be continuously replant to replenish  seeds stocks </a:t>
            </a:r>
          </a:p>
          <a:p>
            <a:r>
              <a:rPr lang="en-US" sz="4400" dirty="0" smtClean="0"/>
              <a:t>EXAMPLE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Seeds of coca and rubber.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1392800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Optimal  storage </a:t>
            </a:r>
            <a:r>
              <a:rPr lang="en-US" dirty="0" err="1" smtClean="0">
                <a:latin typeface="Algerian" panose="04020705040A02060702" pitchFamily="82" charset="0"/>
              </a:rPr>
              <a:t>conditios</a:t>
            </a:r>
            <a:r>
              <a:rPr lang="en-US" dirty="0" smtClean="0">
                <a:latin typeface="Algerian" panose="04020705040A02060702" pitchFamily="82" charset="0"/>
              </a:rPr>
              <a:t>: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3384"/>
            <a:ext cx="10515600" cy="4743579"/>
          </a:xfrm>
        </p:spPr>
        <p:txBody>
          <a:bodyPr>
            <a:noAutofit/>
          </a:bodyPr>
          <a:lstStyle/>
          <a:p>
            <a:r>
              <a:rPr lang="en-US" sz="3600" dirty="0" smtClean="0"/>
              <a:t>Depending on the species  seeds are </a:t>
            </a:r>
            <a:r>
              <a:rPr lang="en-US" sz="3600" dirty="0" err="1" smtClean="0"/>
              <a:t>dryed</a:t>
            </a:r>
            <a:r>
              <a:rPr lang="en-US" sz="3600" dirty="0" smtClean="0"/>
              <a:t> to the suitable moisture contents according to an appropriate protocol</a:t>
            </a:r>
          </a:p>
          <a:p>
            <a:r>
              <a:rPr lang="en-US" sz="3600" dirty="0" smtClean="0"/>
              <a:t>This will be less than 5%</a:t>
            </a:r>
          </a:p>
          <a:p>
            <a:r>
              <a:rPr lang="en-US" sz="3600" dirty="0" smtClean="0"/>
              <a:t>the seed are then stored at 180 temp or below because seed DNA degrades with time.</a:t>
            </a:r>
          </a:p>
          <a:p>
            <a:r>
              <a:rPr lang="en-US" sz="3600" dirty="0" smtClean="0"/>
              <a:t>The seeds need to be </a:t>
            </a:r>
            <a:r>
              <a:rPr lang="en-US" sz="3600" dirty="0" err="1" smtClean="0"/>
              <a:t>predicatly</a:t>
            </a:r>
            <a:r>
              <a:rPr lang="en-US" sz="3600" dirty="0" smtClean="0"/>
              <a:t> </a:t>
            </a:r>
            <a:r>
              <a:rPr lang="en-US" sz="3600" dirty="0" err="1" smtClean="0"/>
              <a:t>replantes</a:t>
            </a:r>
            <a:r>
              <a:rPr lang="en-US" sz="3600" dirty="0" smtClean="0"/>
              <a:t> and fresh seed collected for another round of long term </a:t>
            </a:r>
            <a:r>
              <a:rPr lang="en-US" sz="3600" dirty="0" err="1" smtClean="0"/>
              <a:t>storange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493329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alternative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In site conservation of seeds producing </a:t>
            </a:r>
            <a:r>
              <a:rPr lang="en-US" sz="4000" dirty="0" err="1" smtClean="0"/>
              <a:t>olants</a:t>
            </a:r>
            <a:r>
              <a:rPr lang="en-US" sz="4000" dirty="0" smtClean="0"/>
              <a:t> species is another conservation involves the creation of national park and national forest </a:t>
            </a:r>
          </a:p>
          <a:p>
            <a:r>
              <a:rPr lang="en-US" sz="4000" dirty="0" smtClean="0"/>
              <a:t>A way of preserving natural habitat of the </a:t>
            </a:r>
            <a:r>
              <a:rPr lang="en-US" sz="4000" dirty="0" err="1" smtClean="0"/>
              <a:t>turgeted</a:t>
            </a:r>
            <a:r>
              <a:rPr lang="en-US" sz="4000" dirty="0" smtClean="0"/>
              <a:t> seed producing organisms and </a:t>
            </a:r>
            <a:r>
              <a:rPr lang="en-US" sz="4000" dirty="0" err="1" smtClean="0"/>
              <a:t>insitue</a:t>
            </a:r>
            <a:r>
              <a:rPr lang="en-US" sz="4000" dirty="0" smtClean="0"/>
              <a:t> conservation of agriculture.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283263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anose="04020705040A02060702" pitchFamily="82" charset="0"/>
              </a:rPr>
              <a:t>longerity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Seeds may be viable for 100 and even 1000  of years .</a:t>
            </a:r>
          </a:p>
          <a:p>
            <a:r>
              <a:rPr lang="en-US" sz="3600" dirty="0" smtClean="0"/>
              <a:t> The oldest carbon 14 dated seeds that has grown in to a </a:t>
            </a:r>
            <a:r>
              <a:rPr lang="en-US" sz="3600" dirty="0" err="1" smtClean="0"/>
              <a:t>a</a:t>
            </a:r>
            <a:r>
              <a:rPr lang="en-US" sz="3600" dirty="0" smtClean="0"/>
              <a:t> viable plant was date palm seed about a 2000 years old.</a:t>
            </a:r>
          </a:p>
          <a:p>
            <a:r>
              <a:rPr lang="en-US" sz="3600" dirty="0" smtClean="0"/>
              <a:t>Recover from great </a:t>
            </a:r>
            <a:r>
              <a:rPr lang="en-US" sz="3600" dirty="0" err="1" smtClean="0"/>
              <a:t>pelis</a:t>
            </a:r>
            <a:r>
              <a:rPr lang="en-US" sz="3600" dirty="0" smtClean="0"/>
              <a:t> in Israel in </a:t>
            </a:r>
            <a:r>
              <a:rPr lang="en-US" sz="3600" dirty="0" err="1" smtClean="0"/>
              <a:t>febrary</a:t>
            </a:r>
            <a:r>
              <a:rPr lang="en-US" sz="3600" dirty="0" smtClean="0"/>
              <a:t> 2012 </a:t>
            </a:r>
            <a:r>
              <a:rPr lang="en-US" sz="3600" dirty="0" err="1" smtClean="0"/>
              <a:t>Rusian</a:t>
            </a:r>
            <a:r>
              <a:rPr lang="en-US" sz="3600" dirty="0" smtClean="0"/>
              <a:t> scientists announced that they have regenerated a narrow leaf plant  from a 32000 years old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423922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The seeds was found in a burrows 124 feet hundred </a:t>
            </a:r>
            <a:r>
              <a:rPr lang="en-US" sz="4400" dirty="0" err="1" smtClean="0"/>
              <a:t>suberian</a:t>
            </a:r>
            <a:r>
              <a:rPr lang="en-US" sz="4400" dirty="0" smtClean="0"/>
              <a:t> </a:t>
            </a:r>
            <a:r>
              <a:rPr lang="en-US" sz="4400" dirty="0" err="1" smtClean="0"/>
              <a:t>perma</a:t>
            </a:r>
            <a:r>
              <a:rPr lang="en-US" sz="4400" dirty="0" smtClean="0"/>
              <a:t> frost along with  8000 other seeds. </a:t>
            </a:r>
          </a:p>
          <a:p>
            <a:r>
              <a:rPr lang="en-US" sz="4400" dirty="0" smtClean="0"/>
              <a:t>Seed tissues was grown in test tubes until it could be transplanted to the soil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1421858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9" y="157842"/>
            <a:ext cx="8483054" cy="659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47356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8919" y="365125"/>
            <a:ext cx="11662719" cy="5380767"/>
          </a:xfrm>
        </p:spPr>
        <p:txBody>
          <a:bodyPr>
            <a:noAutofit/>
          </a:bodyPr>
          <a:lstStyle/>
          <a:p>
            <a:r>
              <a:rPr lang="en-US" sz="9600" dirty="0" smtClean="0"/>
              <a:t>      </a:t>
            </a:r>
            <a:br>
              <a:rPr lang="en-US" sz="9600" dirty="0" smtClean="0"/>
            </a:br>
            <a:r>
              <a:rPr lang="en-US" sz="9600" dirty="0"/>
              <a:t> </a:t>
            </a:r>
            <a:r>
              <a:rPr lang="en-US" sz="9600" dirty="0" smtClean="0"/>
              <a:t>     </a:t>
            </a:r>
            <a:r>
              <a:rPr lang="en-US" sz="9600" dirty="0" smtClean="0">
                <a:latin typeface="Algerian" panose="04020705040A02060702" pitchFamily="82" charset="0"/>
              </a:rPr>
              <a:t>SEED BANK</a:t>
            </a:r>
            <a:endParaRPr lang="en-US" sz="9600" dirty="0"/>
          </a:p>
        </p:txBody>
      </p:sp>
    </p:spTree>
    <p:extLst>
      <p:ext uri="{BB962C8B-B14F-4D97-AF65-F5344CB8AC3E}">
        <p14:creationId xmlns="" xmlns:p14="http://schemas.microsoft.com/office/powerpoint/2010/main" val="34174104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47" y="0"/>
            <a:ext cx="5775553" cy="3526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47" y="3526972"/>
            <a:ext cx="5775553" cy="33310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44196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8130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        introduction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 smtClean="0"/>
              <a:t>Seed bank stored seeds as a source for planting </a:t>
            </a:r>
            <a:r>
              <a:rPr lang="en-US" sz="4000" dirty="0" err="1" smtClean="0"/>
              <a:t>incaseseed</a:t>
            </a:r>
            <a:r>
              <a:rPr lang="en-US" sz="4000" dirty="0" smtClean="0"/>
              <a:t> reserve or else where destroy </a:t>
            </a:r>
          </a:p>
          <a:p>
            <a:r>
              <a:rPr lang="en-US" sz="4000" dirty="0" smtClean="0"/>
              <a:t>It’s a type of seed bank.</a:t>
            </a:r>
          </a:p>
          <a:p>
            <a:r>
              <a:rPr lang="en-US" sz="4000" dirty="0" smtClean="0"/>
              <a:t>The seeds may store may be fruit crops or those of rare special to protect biodiversity.</a:t>
            </a:r>
          </a:p>
          <a:p>
            <a:r>
              <a:rPr lang="en-US" sz="4000" dirty="0" smtClean="0"/>
              <a:t>There are different reasons for storing seeds.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2764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400" dirty="0" smtClean="0"/>
              <a:t>Many </a:t>
            </a:r>
            <a:r>
              <a:rPr lang="en-US" sz="4400" dirty="0" err="1" smtClean="0"/>
              <a:t>usefusl</a:t>
            </a:r>
            <a:r>
              <a:rPr lang="en-US" sz="4400" dirty="0" smtClean="0"/>
              <a:t> plants that were develop over centuries no longer use of commercial agricultural reproduction  and are becoming rare storing seed also protect against </a:t>
            </a:r>
            <a:r>
              <a:rPr lang="en-US" sz="4400" dirty="0" err="1" smtClean="0"/>
              <a:t>castrophic</a:t>
            </a:r>
            <a:r>
              <a:rPr lang="en-US" sz="4400" dirty="0" smtClean="0"/>
              <a:t>  events like nature </a:t>
            </a:r>
            <a:r>
              <a:rPr lang="en-US" sz="4400" dirty="0" err="1" smtClean="0"/>
              <a:t>diasaters</a:t>
            </a:r>
            <a:r>
              <a:rPr lang="en-US" sz="4400" dirty="0" smtClean="0"/>
              <a:t> out break of </a:t>
            </a:r>
            <a:r>
              <a:rPr lang="en-US" sz="4400" dirty="0" err="1" smtClean="0"/>
              <a:t>diseses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2766630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Unlike seeds libraries  that encourages </a:t>
            </a:r>
            <a:r>
              <a:rPr lang="en-US" sz="4400" dirty="0" err="1" smtClean="0"/>
              <a:t>frequant</a:t>
            </a:r>
            <a:r>
              <a:rPr lang="en-US" sz="4400" dirty="0" smtClean="0"/>
              <a:t> of reuse and sharing of seeds.</a:t>
            </a:r>
          </a:p>
          <a:p>
            <a:endParaRPr lang="en-US" sz="4400" dirty="0"/>
          </a:p>
          <a:p>
            <a:r>
              <a:rPr lang="en-US" sz="4400" dirty="0" smtClean="0"/>
              <a:t>Seed banks are not typically to the open for public.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02311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16291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Algerian" panose="04020705040A02060702" pitchFamily="82" charset="0"/>
              </a:rPr>
              <a:t>Types of seeds according to the storage conditions</a:t>
            </a:r>
            <a:r>
              <a:rPr lang="en-US" b="1" u="sng" dirty="0" smtClean="0"/>
              <a:t>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27405"/>
            <a:ext cx="10515600" cy="314955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ORTHODOR SEEDS</a:t>
            </a:r>
          </a:p>
          <a:p>
            <a:r>
              <a:rPr lang="en-US" sz="4800" dirty="0" smtClean="0"/>
              <a:t>INTERMEDIATE SEEDS</a:t>
            </a:r>
          </a:p>
          <a:p>
            <a:r>
              <a:rPr lang="en-US" sz="4800" dirty="0" smtClean="0"/>
              <a:t>RECALCITRANT SEEDS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261545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" y="-32658"/>
            <a:ext cx="8469086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3937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ORTHODOR SEEDS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It can be maintain in a dormant stage for decades in a cool and dry environment with little damage to the DNA.</a:t>
            </a:r>
          </a:p>
          <a:p>
            <a:r>
              <a:rPr lang="en-US" sz="3600" dirty="0" smtClean="0"/>
              <a:t>They remain viable and are easily store in seed bank  when suitably prepare.</a:t>
            </a:r>
          </a:p>
          <a:p>
            <a:r>
              <a:rPr lang="en-US" sz="3600" dirty="0" smtClean="0"/>
              <a:t>EXAMPLE </a:t>
            </a:r>
          </a:p>
          <a:p>
            <a:r>
              <a:rPr lang="en-US" sz="3600" dirty="0" smtClean="0"/>
              <a:t>Include many species in </a:t>
            </a:r>
            <a:r>
              <a:rPr lang="en-US" sz="3600" dirty="0" err="1" smtClean="0"/>
              <a:t>familes</a:t>
            </a:r>
            <a:r>
              <a:rPr lang="en-US" sz="3600" dirty="0" smtClean="0"/>
              <a:t> </a:t>
            </a:r>
            <a:r>
              <a:rPr lang="en-US" sz="3600" dirty="0" err="1" smtClean="0"/>
              <a:t>fabaceae</a:t>
            </a:r>
            <a:r>
              <a:rPr lang="en-US" sz="3600" dirty="0" smtClean="0"/>
              <a:t> and </a:t>
            </a:r>
            <a:r>
              <a:rPr lang="en-US" sz="3600" dirty="0" err="1" smtClean="0"/>
              <a:t>poaceae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354733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</TotalTime>
  <Words>430</Words>
  <Application>Microsoft Office PowerPoint</Application>
  <PresentationFormat>Custom</PresentationFormat>
  <Paragraphs>42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Facet</vt:lpstr>
      <vt:lpstr>Slide 1</vt:lpstr>
      <vt:lpstr>             SEED BANK</vt:lpstr>
      <vt:lpstr>Slide 3</vt:lpstr>
      <vt:lpstr>        introduction</vt:lpstr>
      <vt:lpstr>Slide 5</vt:lpstr>
      <vt:lpstr>Slide 6</vt:lpstr>
      <vt:lpstr>Types of seeds according to the storage conditions:</vt:lpstr>
      <vt:lpstr>Slide 8</vt:lpstr>
      <vt:lpstr>ORTHODOR SEEDS</vt:lpstr>
      <vt:lpstr>Slide 10</vt:lpstr>
      <vt:lpstr>INTERMEDIATE SEEDS </vt:lpstr>
      <vt:lpstr>Slide 12</vt:lpstr>
      <vt:lpstr>RECALCITRANT SEEDS</vt:lpstr>
      <vt:lpstr>Optimal  storage conditios:</vt:lpstr>
      <vt:lpstr>alternative</vt:lpstr>
      <vt:lpstr>longerity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 bank</dc:title>
  <dc:creator>MULTI.laptop 88g</dc:creator>
  <cp:lastModifiedBy>Chemistry</cp:lastModifiedBy>
  <cp:revision>26</cp:revision>
  <dcterms:created xsi:type="dcterms:W3CDTF">2017-11-13T09:22:34Z</dcterms:created>
  <dcterms:modified xsi:type="dcterms:W3CDTF">2020-10-25T14:02:32Z</dcterms:modified>
</cp:coreProperties>
</file>