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3D8E-E921-544B-83C5-23B46764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16B7C-5506-EC4D-AC46-A1B76D59B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B8DA2-1C0D-8E42-90B4-3A94350A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C6F7A-C16F-C04B-ADA0-B3FE7DC4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7230C-A812-5A4B-A473-67C618C7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6BFFA-A45B-2143-BFC3-77ED6486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5C9FB-D2CB-E44F-BB2A-A18415FED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8B444-93E1-E146-AD11-B96BB8EF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FD4A2-BE39-1E49-9E38-8751A6B0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2801D-EDB4-584C-829D-0BA8C5F9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2A9D6-9BA7-FB45-A257-544976572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60AAF-942C-2C45-ACD9-D725A92D6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CD6A7-0C65-484D-8E92-A5A48087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45033-932A-0846-AF87-CEECA724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DAE1-C603-9B44-8E6F-C344E86F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319C-57A5-9B46-8869-BE737184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85F1-088D-DA44-9B13-ABBADE85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1551-BA53-C349-A8AC-2FA5D25E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F6758-B958-C64D-8771-0AD2FF61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2AE8C-2E91-7C44-B67E-73DF21AB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3079-BBF7-CB44-8927-01AC942F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68668-D605-B643-A385-76D375FC3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98294-8888-174A-984E-F6BF053E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2449-9950-994A-A8DB-97065895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0120A-D011-324F-A8AF-21C668D7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5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6248-B1CC-1C49-999B-58E24665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EE17-B8E3-E247-9D47-03F03E3D2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D43B1-EBB1-6E49-A97D-46EDB7BE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023FF-DE62-564F-81CB-FEE07E93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7D62E-8D0E-D94B-9F5B-EC9AEDFF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A3E6F-6359-124A-98F1-CA79B241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F036-4B54-9E47-92BD-B2DD3D08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AC395-88CA-8748-AB9F-770B2608D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28925-240E-EA48-BDD1-74AC01903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4A036-F98A-0143-9AC0-1436F3346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1D706-66B7-4F49-8818-D18F9F0DD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276D2-0ECA-8D41-9218-524F6D89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E16F03-7B8F-9841-991F-ACB9E286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2B1B8F-7AE3-8D4B-A897-6715E0E8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D9D3-B1E6-C645-99EB-155D4569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2FA37-3379-DD4B-A7A5-BC3E243F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0C5EA-8D08-1E43-A0DA-0B576FF7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582DB-736E-9448-8688-C7391E43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8C5BF-9CCB-8A46-A4E6-4D60277A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4E4D-356C-874B-A1A6-C2DA67D7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B2658-3BD6-C24D-9F20-50C2DA2E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F46C4-F9EB-3A42-B00E-76DFCA1A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D728B-4C23-7149-9911-9199181D6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64309-BBCB-274F-8BBA-47A58159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FE262-84E5-B54C-9E54-AFB710CF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9E6A6-2C21-5744-8171-B2D6B673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B9B4-1350-454D-8211-7638B927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EC51-82B7-CC43-8EDC-457E14A2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6F81B-5A2E-C948-A753-A547EC5BC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7DFB7-7810-F445-94A1-4C1C054F9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66ECB-84D7-6F47-8B3A-9CE18F8D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D5FF1-9B0A-F94D-9FD7-4E3C7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3A9DF-A9A9-3C44-86D5-669E5CDD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766BF-87A7-C743-8AEF-09A3064B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A4C6E-698E-3948-926D-B55E4C6F0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9321F-83EC-B14C-BE64-A6006E347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56E5-72C3-054C-B8EA-EEDD06545858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3C011-A07B-8647-98E9-028B6B947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7195-85FB-7E4B-8E4D-35FDDBFC4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AF491-3359-1E45-B4FD-9FE8EC24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A7BE67D-5169-AE4B-BE4B-4133CE8A3C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</p:spPr>
      </p:pic>
    </p:spTree>
    <p:extLst>
      <p:ext uri="{BB962C8B-B14F-4D97-AF65-F5344CB8AC3E}">
        <p14:creationId xmlns:p14="http://schemas.microsoft.com/office/powerpoint/2010/main" val="247282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EC13EFA-F524-5844-9413-C401C533B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2"/>
            <a:ext cx="6858000" cy="12192001"/>
          </a:xfrm>
        </p:spPr>
      </p:pic>
    </p:spTree>
    <p:extLst>
      <p:ext uri="{BB962C8B-B14F-4D97-AF65-F5344CB8AC3E}">
        <p14:creationId xmlns:p14="http://schemas.microsoft.com/office/powerpoint/2010/main" val="187327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6920920-4F23-5946-88DF-6298D5627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1"/>
            <a:ext cx="6858001" cy="12191998"/>
          </a:xfrm>
        </p:spPr>
      </p:pic>
    </p:spTree>
    <p:extLst>
      <p:ext uri="{BB962C8B-B14F-4D97-AF65-F5344CB8AC3E}">
        <p14:creationId xmlns:p14="http://schemas.microsoft.com/office/powerpoint/2010/main" val="253437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8936D2D-4DAA-5B4F-BB8B-22249C6F05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6999" y="-2667003"/>
            <a:ext cx="6858001" cy="12192003"/>
          </a:xfrm>
        </p:spPr>
      </p:pic>
    </p:spTree>
    <p:extLst>
      <p:ext uri="{BB962C8B-B14F-4D97-AF65-F5344CB8AC3E}">
        <p14:creationId xmlns:p14="http://schemas.microsoft.com/office/powerpoint/2010/main" val="247303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180178D-26C2-C447-B298-0CE095ACB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1" y="-2667002"/>
            <a:ext cx="6857999" cy="12191999"/>
          </a:xfrm>
        </p:spPr>
      </p:pic>
    </p:spTree>
    <p:extLst>
      <p:ext uri="{BB962C8B-B14F-4D97-AF65-F5344CB8AC3E}">
        <p14:creationId xmlns:p14="http://schemas.microsoft.com/office/powerpoint/2010/main" val="54979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0C3C9DC-36EB-AA4E-A316-A08B71470B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6999" y="-2667002"/>
            <a:ext cx="6858001" cy="12192000"/>
          </a:xfrm>
        </p:spPr>
      </p:pic>
    </p:spTree>
    <p:extLst>
      <p:ext uri="{BB962C8B-B14F-4D97-AF65-F5344CB8AC3E}">
        <p14:creationId xmlns:p14="http://schemas.microsoft.com/office/powerpoint/2010/main" val="103445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B650A7E-100B-C14B-822F-47C411C116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574637" y="-2574640"/>
            <a:ext cx="6858004" cy="12007275"/>
          </a:xfrm>
        </p:spPr>
      </p:pic>
    </p:spTree>
    <p:extLst>
      <p:ext uri="{BB962C8B-B14F-4D97-AF65-F5344CB8AC3E}">
        <p14:creationId xmlns:p14="http://schemas.microsoft.com/office/powerpoint/2010/main" val="72534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4D20474-1177-A846-A36F-242EB3F3F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</p:spPr>
      </p:pic>
    </p:spTree>
    <p:extLst>
      <p:ext uri="{BB962C8B-B14F-4D97-AF65-F5344CB8AC3E}">
        <p14:creationId xmlns:p14="http://schemas.microsoft.com/office/powerpoint/2010/main" val="412159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AC230C5-083C-D54E-9D26-48D05D0C7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8000" cy="12192000"/>
          </a:xfrm>
        </p:spPr>
      </p:pic>
    </p:spTree>
    <p:extLst>
      <p:ext uri="{BB962C8B-B14F-4D97-AF65-F5344CB8AC3E}">
        <p14:creationId xmlns:p14="http://schemas.microsoft.com/office/powerpoint/2010/main" val="250776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37AC211-ECB5-3D49-AC68-6976EBD1C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</p:spPr>
      </p:pic>
    </p:spTree>
    <p:extLst>
      <p:ext uri="{BB962C8B-B14F-4D97-AF65-F5344CB8AC3E}">
        <p14:creationId xmlns:p14="http://schemas.microsoft.com/office/powerpoint/2010/main" val="183434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A635BAE-794C-BE4F-A9CF-BD73FF3D77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1" y="-2667000"/>
            <a:ext cx="6857999" cy="12191998"/>
          </a:xfrm>
        </p:spPr>
      </p:pic>
    </p:spTree>
    <p:extLst>
      <p:ext uri="{BB962C8B-B14F-4D97-AF65-F5344CB8AC3E}">
        <p14:creationId xmlns:p14="http://schemas.microsoft.com/office/powerpoint/2010/main" val="109141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EB4D0A5-61BE-0B44-A8F5-733C253DE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3" y="-2667000"/>
            <a:ext cx="6858000" cy="12191999"/>
          </a:xfrm>
        </p:spPr>
      </p:pic>
    </p:spTree>
    <p:extLst>
      <p:ext uri="{BB962C8B-B14F-4D97-AF65-F5344CB8AC3E}">
        <p14:creationId xmlns:p14="http://schemas.microsoft.com/office/powerpoint/2010/main" val="13973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AF72D15-3D86-9C45-AB8A-4C09E70858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2"/>
            <a:ext cx="6858001" cy="12192000"/>
          </a:xfrm>
        </p:spPr>
      </p:pic>
    </p:spTree>
    <p:extLst>
      <p:ext uri="{BB962C8B-B14F-4D97-AF65-F5344CB8AC3E}">
        <p14:creationId xmlns:p14="http://schemas.microsoft.com/office/powerpoint/2010/main" val="184181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E29889C-E922-5F42-961B-22D14F93D5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143" y="-2666860"/>
            <a:ext cx="6857715" cy="12192001"/>
          </a:xfrm>
        </p:spPr>
      </p:pic>
    </p:spTree>
    <p:extLst>
      <p:ext uri="{BB962C8B-B14F-4D97-AF65-F5344CB8AC3E}">
        <p14:creationId xmlns:p14="http://schemas.microsoft.com/office/powerpoint/2010/main" val="139366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8CEB023-E026-C54D-8285-B8F072B50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3"/>
            <a:ext cx="6858004" cy="12192001"/>
          </a:xfrm>
        </p:spPr>
      </p:pic>
    </p:spTree>
    <p:extLst>
      <p:ext uri="{BB962C8B-B14F-4D97-AF65-F5344CB8AC3E}">
        <p14:creationId xmlns:p14="http://schemas.microsoft.com/office/powerpoint/2010/main" val="8177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ED123F3-17A5-2C48-8F7A-364353010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6999" y="-2667002"/>
            <a:ext cx="6858002" cy="12192001"/>
          </a:xfrm>
        </p:spPr>
      </p:pic>
    </p:spTree>
    <p:extLst>
      <p:ext uri="{BB962C8B-B14F-4D97-AF65-F5344CB8AC3E}">
        <p14:creationId xmlns:p14="http://schemas.microsoft.com/office/powerpoint/2010/main" val="42398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038FE66-AB0D-1740-AD75-0340678C3E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70966" y="-2663037"/>
            <a:ext cx="6850069" cy="12192001"/>
          </a:xfrm>
        </p:spPr>
      </p:pic>
    </p:spTree>
    <p:extLst>
      <p:ext uri="{BB962C8B-B14F-4D97-AF65-F5344CB8AC3E}">
        <p14:creationId xmlns:p14="http://schemas.microsoft.com/office/powerpoint/2010/main" val="49780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5EFB51D-0D96-2D4F-BDAF-EA2F12BA3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2667002" y="-2667002"/>
            <a:ext cx="6858001" cy="12192001"/>
          </a:xfrm>
        </p:spPr>
      </p:pic>
    </p:spTree>
    <p:extLst>
      <p:ext uri="{BB962C8B-B14F-4D97-AF65-F5344CB8AC3E}">
        <p14:creationId xmlns:p14="http://schemas.microsoft.com/office/powerpoint/2010/main" val="2834506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1</cp:revision>
  <dcterms:created xsi:type="dcterms:W3CDTF">2021-04-01T13:06:23Z</dcterms:created>
  <dcterms:modified xsi:type="dcterms:W3CDTF">2021-04-01T13:17:49Z</dcterms:modified>
</cp:coreProperties>
</file>