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9"/>
  </p:notesMasterIdLst>
  <p:sldIdLst>
    <p:sldId id="275" r:id="rId2"/>
    <p:sldId id="256" r:id="rId3"/>
    <p:sldId id="257" r:id="rId4"/>
    <p:sldId id="273" r:id="rId5"/>
    <p:sldId id="259" r:id="rId6"/>
    <p:sldId id="260" r:id="rId7"/>
    <p:sldId id="269" r:id="rId8"/>
    <p:sldId id="270" r:id="rId9"/>
    <p:sldId id="271" r:id="rId10"/>
    <p:sldId id="282" r:id="rId11"/>
    <p:sldId id="265" r:id="rId12"/>
    <p:sldId id="266" r:id="rId13"/>
    <p:sldId id="267" r:id="rId14"/>
    <p:sldId id="268" r:id="rId15"/>
    <p:sldId id="278" r:id="rId16"/>
    <p:sldId id="281" r:id="rId17"/>
    <p:sldId id="274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78" autoAdjust="0"/>
    <p:restoredTop sz="86420" autoAdjust="0"/>
  </p:normalViewPr>
  <p:slideViewPr>
    <p:cSldViewPr>
      <p:cViewPr varScale="1">
        <p:scale>
          <a:sx n="70" d="100"/>
          <a:sy n="70" d="100"/>
        </p:scale>
        <p:origin x="1758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57528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E85B1C-386D-435B-8518-58027A376D0D}" type="datetimeFigureOut">
              <a:rPr lang="en-US" smtClean="0"/>
              <a:pPr/>
              <a:t>4/10/2020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981F76-C8CE-4CFF-AF0B-546DEECB3F0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620FB-50FF-4B42-A7A3-B8DE49DA1B98}" type="datetimeFigureOut">
              <a:rPr lang="en-US" smtClean="0"/>
              <a:pPr/>
              <a:t>4/10/2020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739E2-2802-4DA0-85C6-AAE623DB875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620FB-50FF-4B42-A7A3-B8DE49DA1B98}" type="datetimeFigureOut">
              <a:rPr lang="en-US" smtClean="0"/>
              <a:pPr/>
              <a:t>4/10/2020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739E2-2802-4DA0-85C6-AAE623DB875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620FB-50FF-4B42-A7A3-B8DE49DA1B98}" type="datetimeFigureOut">
              <a:rPr lang="en-US" smtClean="0"/>
              <a:pPr/>
              <a:t>4/10/2020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739E2-2802-4DA0-85C6-AAE623DB875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620FB-50FF-4B42-A7A3-B8DE49DA1B98}" type="datetimeFigureOut">
              <a:rPr lang="en-US" smtClean="0"/>
              <a:pPr/>
              <a:t>4/10/2020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739E2-2802-4DA0-85C6-AAE623DB875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620FB-50FF-4B42-A7A3-B8DE49DA1B98}" type="datetimeFigureOut">
              <a:rPr lang="en-US" smtClean="0"/>
              <a:pPr/>
              <a:t>4/10/2020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739E2-2802-4DA0-85C6-AAE623DB875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620FB-50FF-4B42-A7A3-B8DE49DA1B98}" type="datetimeFigureOut">
              <a:rPr lang="en-US" smtClean="0"/>
              <a:pPr/>
              <a:t>4/10/2020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739E2-2802-4DA0-85C6-AAE623DB875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620FB-50FF-4B42-A7A3-B8DE49DA1B98}" type="datetimeFigureOut">
              <a:rPr lang="en-US" smtClean="0"/>
              <a:pPr/>
              <a:t>4/10/2020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739E2-2802-4DA0-85C6-AAE623DB875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620FB-50FF-4B42-A7A3-B8DE49DA1B98}" type="datetimeFigureOut">
              <a:rPr lang="en-US" smtClean="0"/>
              <a:pPr/>
              <a:t>4/10/2020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739E2-2802-4DA0-85C6-AAE623DB875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620FB-50FF-4B42-A7A3-B8DE49DA1B98}" type="datetimeFigureOut">
              <a:rPr lang="en-US" smtClean="0"/>
              <a:pPr/>
              <a:t>4/10/2020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739E2-2802-4DA0-85C6-AAE623DB875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620FB-50FF-4B42-A7A3-B8DE49DA1B98}" type="datetimeFigureOut">
              <a:rPr lang="en-US" smtClean="0"/>
              <a:pPr/>
              <a:t>4/10/2020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739E2-2802-4DA0-85C6-AAE623DB875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620FB-50FF-4B42-A7A3-B8DE49DA1B98}" type="datetimeFigureOut">
              <a:rPr lang="en-US" smtClean="0"/>
              <a:pPr/>
              <a:t>4/10/2020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CD739E2-2802-4DA0-85C6-AAE623DB875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3A620FB-50FF-4B42-A7A3-B8DE49DA1B98}" type="datetimeFigureOut">
              <a:rPr lang="en-US" smtClean="0"/>
              <a:pPr/>
              <a:t>4/10/2020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CD739E2-2802-4DA0-85C6-AAE623DB8752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:\saeed\bismillah\CAYDND4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362200" y="2667000"/>
            <a:ext cx="5562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tx2"/>
                </a:solidFill>
              </a:rPr>
              <a:t>Tools of Management</a:t>
            </a:r>
            <a:endParaRPr lang="en-US" sz="4000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Farm </a:t>
            </a:r>
            <a:r>
              <a:rPr lang="en-US" b="1" dirty="0" smtClean="0"/>
              <a:t>Records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Business Record</a:t>
            </a:r>
            <a:endParaRPr lang="en-US" dirty="0"/>
          </a:p>
          <a:p>
            <a:r>
              <a:rPr lang="en-US" dirty="0"/>
              <a:t>·     Compalete inventories at the biging and end of year,</a:t>
            </a:r>
          </a:p>
          <a:p>
            <a:r>
              <a:rPr lang="en-US" dirty="0"/>
              <a:t>·     Production Records</a:t>
            </a:r>
          </a:p>
          <a:p>
            <a:r>
              <a:rPr lang="en-US" dirty="0"/>
              <a:t>·     Current expenditures and receipts</a:t>
            </a:r>
          </a:p>
          <a:p>
            <a:r>
              <a:rPr lang="en-US" dirty="0"/>
              <a:t>·     An annual production and financial summary</a:t>
            </a:r>
          </a:p>
          <a:p>
            <a:r>
              <a:rPr lang="en-US" dirty="0"/>
              <a:t>·     An analysis of year recoders to determine strong and weak points of the business and to serve a guide wiser adjustment.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Comparative </a:t>
            </a:r>
            <a:r>
              <a:rPr lang="en-US" b="1" dirty="0" smtClean="0"/>
              <a:t>budgeting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is a quick and effective way to compare alternative system of organizing our all farm business from the stand point of capital,labour requirements,and the net income potential.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95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Annual Budgeting</a:t>
            </a:r>
            <a:br>
              <a:rPr lang="en-US" b="1" dirty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is a must guide year to year adjustment in an operating system. Annual budget are based on the current outlook for yields,price and cost.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066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Partial Budgeting</a:t>
            </a:r>
            <a:r>
              <a:rPr lang="en-US" dirty="0"/>
              <a:t>.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is a shorter process of comparing the cost and return from alternative adjustment in some part of our business, such as the pros &amp; cons of some new technology.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43000" y="914400"/>
            <a:ext cx="718973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 smtClean="0">
                <a:solidFill>
                  <a:schemeClr val="tx2"/>
                </a:solidFill>
              </a:rPr>
              <a:t>Duties of a Farm Manager:</a:t>
            </a:r>
            <a:endParaRPr lang="en-US" sz="4800" b="1" dirty="0">
              <a:solidFill>
                <a:schemeClr val="tx2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43000" y="1752600"/>
            <a:ext cx="75438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 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 smtClean="0"/>
              <a:t>Health control, control measures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 smtClean="0"/>
              <a:t>Kindness in handling, Milking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1143000" y="3200400"/>
            <a:ext cx="561788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3200" dirty="0" smtClean="0"/>
              <a:t>Vaccination of calves and cows</a:t>
            </a:r>
            <a:endParaRPr lang="en-US" sz="3200" dirty="0"/>
          </a:p>
        </p:txBody>
      </p:sp>
      <p:sp>
        <p:nvSpPr>
          <p:cNvPr id="5" name="Rectangle 4"/>
          <p:cNvSpPr/>
          <p:nvPr/>
        </p:nvSpPr>
        <p:spPr>
          <a:xfrm>
            <a:off x="1143000" y="3657600"/>
            <a:ext cx="67818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3200" dirty="0" smtClean="0"/>
              <a:t>Proper handling before &amp; after parturition 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 smtClean="0"/>
              <a:t>Feeding.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 smtClean="0"/>
              <a:t>Prevention of Animals from diseases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0" y="1143000"/>
            <a:ext cx="70104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3200" dirty="0" smtClean="0"/>
              <a:t>Care of cow and calf during and after parturition.</a:t>
            </a:r>
          </a:p>
        </p:txBody>
      </p:sp>
      <p:sp>
        <p:nvSpPr>
          <p:cNvPr id="3" name="Rectangle 2"/>
          <p:cNvSpPr/>
          <p:nvPr/>
        </p:nvSpPr>
        <p:spPr>
          <a:xfrm>
            <a:off x="914400" y="1676400"/>
            <a:ext cx="67056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3200" dirty="0" smtClean="0"/>
          </a:p>
          <a:p>
            <a:pPr>
              <a:buFont typeface="Wingdings" pitchFamily="2" charset="2"/>
              <a:buChar char="Ø"/>
            </a:pPr>
            <a:r>
              <a:rPr lang="en-US" sz="3200" dirty="0" smtClean="0"/>
              <a:t>Fresh water supply</a:t>
            </a:r>
          </a:p>
        </p:txBody>
      </p:sp>
      <p:sp>
        <p:nvSpPr>
          <p:cNvPr id="4" name="Rectangle 3"/>
          <p:cNvSpPr/>
          <p:nvPr/>
        </p:nvSpPr>
        <p:spPr>
          <a:xfrm>
            <a:off x="914400" y="2895600"/>
            <a:ext cx="63246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3200" dirty="0" smtClean="0"/>
              <a:t>Temperature requirement of shed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 smtClean="0"/>
              <a:t>Avoid damped shedding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438400" y="2514600"/>
            <a:ext cx="4137671" cy="20005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US" dirty="0" smtClean="0"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88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ea typeface="Times New Roman" pitchFamily="18" charset="0"/>
              </a:rPr>
              <a:t>Thanks</a:t>
            </a:r>
            <a:endParaRPr kumimoji="0" lang="en-US" sz="88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Management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It is said that management is the art and science of combining ideas,facilities,process,material and labour to produce and market a worthwhile product or service successfully.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914400" y="685800"/>
            <a:ext cx="8229600" cy="1143000"/>
          </a:xfrm>
        </p:spPr>
        <p:txBody>
          <a:bodyPr/>
          <a:lstStyle/>
          <a:p>
            <a:r>
              <a:rPr lang="en-US" b="1" dirty="0" smtClean="0"/>
              <a:t>Manager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914400" y="1905000"/>
            <a:ext cx="8229600" cy="4389438"/>
          </a:xfrm>
        </p:spPr>
        <p:txBody>
          <a:bodyPr/>
          <a:lstStyle/>
          <a:p>
            <a:r>
              <a:rPr lang="en-US" dirty="0"/>
              <a:t>Thus,a manager is an organizer and a converter.he converts resource into products.This is true for dairy forming as our big industries.The manager of motor company convert labour,steel rubber, plastic into falcon.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1295400"/>
            <a:ext cx="84582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/>
              <a:t>We convert       labour,soil,fertility,hay,silage,and other inputs into They are the result of a purposeful and permeditated force called management.</a:t>
            </a:r>
            <a:endParaRPr lang="en-US" sz="3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9718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/>
              <a:t>Function </a:t>
            </a:r>
            <a:r>
              <a:rPr lang="en-US" b="1" dirty="0"/>
              <a:t>of </a:t>
            </a:r>
            <a:r>
              <a:rPr lang="en-US" b="1" dirty="0" smtClean="0"/>
              <a:t>Management</a:t>
            </a:r>
            <a:endParaRPr lang="en-US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Observe!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 Gather information about all resource available, new techonologies which may apply,alternative market outlets,source of   capital credit needed and other items affecting </a:t>
            </a:r>
            <a:r>
              <a:rPr lang="en-US" dirty="0" smtClean="0"/>
              <a:t>successful operation.                                      </a:t>
            </a:r>
          </a:p>
          <a:p>
            <a:pPr>
              <a:buNone/>
            </a:pPr>
            <a:r>
              <a:rPr lang="en-US" dirty="0"/>
              <a:t>                                   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1066800"/>
            <a:ext cx="7696200" cy="56092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b="1" dirty="0" smtClean="0"/>
              <a:t>Establish Goals</a:t>
            </a:r>
          </a:p>
          <a:p>
            <a:pPr algn="ctr">
              <a:buNone/>
            </a:pPr>
            <a:r>
              <a:rPr lang="en-US" sz="3200" dirty="0" smtClean="0"/>
              <a:t>Clearly set out the objectives he wants to achieve.</a:t>
            </a:r>
          </a:p>
          <a:p>
            <a:pPr>
              <a:buFont typeface="Arial" pitchFamily="34" charset="0"/>
              <a:buChar char="•"/>
            </a:pPr>
            <a:r>
              <a:rPr lang="en-US" sz="3200" b="1" dirty="0" smtClean="0"/>
              <a:t>Identify Problem</a:t>
            </a:r>
          </a:p>
          <a:p>
            <a:r>
              <a:rPr lang="en-US" sz="3200" dirty="0" smtClean="0"/>
              <a:t>Find the obstacles.or’stumbling blocks”which hinder progress toward goals.                                    </a:t>
            </a:r>
          </a:p>
          <a:p>
            <a:pPr>
              <a:buFont typeface="Arial" pitchFamily="34" charset="0"/>
              <a:buChar char="•"/>
            </a:pPr>
            <a:r>
              <a:rPr lang="en-US" sz="3200" b="1" dirty="0" smtClean="0"/>
              <a:t>Analysis</a:t>
            </a:r>
          </a:p>
          <a:p>
            <a:r>
              <a:rPr lang="en-US" sz="3200" dirty="0" smtClean="0"/>
              <a:t>Compare alternative methods of reaching goals for each plan income potential, the capital needed,the labour required,etc;</a:t>
            </a:r>
            <a:endParaRPr lang="en-US" sz="3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914402"/>
            <a:ext cx="81534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600" b="1" dirty="0" smtClean="0"/>
              <a:t>Decide</a:t>
            </a:r>
          </a:p>
          <a:p>
            <a:r>
              <a:rPr lang="en-US" sz="3600" dirty="0" smtClean="0"/>
              <a:t>Choose a plan of action and set out a clearcut procedure for getting under way.</a:t>
            </a:r>
          </a:p>
          <a:p>
            <a:pPr>
              <a:buFont typeface="Arial" pitchFamily="34" charset="0"/>
              <a:buChar char="•"/>
            </a:pPr>
            <a:r>
              <a:rPr lang="en-US" sz="3600" b="1" dirty="0" smtClean="0"/>
              <a:t>Act</a:t>
            </a:r>
          </a:p>
          <a:p>
            <a:r>
              <a:rPr lang="en-US" sz="3600" dirty="0" smtClean="0"/>
              <a:t>Put his choosen plan into operation.</a:t>
            </a:r>
          </a:p>
          <a:p>
            <a:pPr>
              <a:buFont typeface="Arial" pitchFamily="34" charset="0"/>
              <a:buChar char="•"/>
            </a:pPr>
            <a:r>
              <a:rPr lang="en-US" sz="3600" b="1" dirty="0" smtClean="0"/>
              <a:t>Be Response</a:t>
            </a:r>
          </a:p>
          <a:p>
            <a:r>
              <a:rPr lang="en-US" sz="3600" dirty="0" smtClean="0"/>
              <a:t>Assume responsibility for consequence of action taken.</a:t>
            </a:r>
            <a:endParaRPr lang="en-US" sz="36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0" y="1143000"/>
            <a:ext cx="78486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Control</a:t>
            </a:r>
          </a:p>
          <a:p>
            <a:r>
              <a:rPr lang="en-US" sz="2800" dirty="0" smtClean="0"/>
              <a:t>Keep a care full check on production level,labour efficiency investment.etc</a:t>
            </a:r>
          </a:p>
          <a:p>
            <a:r>
              <a:rPr lang="en-US" sz="2800" dirty="0" smtClean="0"/>
              <a:t> 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Adjust</a:t>
            </a:r>
          </a:p>
          <a:p>
            <a:r>
              <a:rPr lang="en-US" sz="2800" dirty="0" smtClean="0"/>
              <a:t>Keep the operating system flexible to take advantages of new developments which are applicable.</a:t>
            </a:r>
            <a:endParaRPr lang="en-US" sz="2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</TotalTime>
  <Words>565</Words>
  <Application>Microsoft Office PowerPoint</Application>
  <PresentationFormat>On-screen Show (4:3)</PresentationFormat>
  <Paragraphs>55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Calibri</vt:lpstr>
      <vt:lpstr>Constantia</vt:lpstr>
      <vt:lpstr>Times New Roman</vt:lpstr>
      <vt:lpstr>Wingdings</vt:lpstr>
      <vt:lpstr>Wingdings 2</vt:lpstr>
      <vt:lpstr>Flow</vt:lpstr>
      <vt:lpstr>PowerPoint Presentation</vt:lpstr>
      <vt:lpstr>Management </vt:lpstr>
      <vt:lpstr>Manager</vt:lpstr>
      <vt:lpstr>PowerPoint Presentation</vt:lpstr>
      <vt:lpstr>Function of Management</vt:lpstr>
      <vt:lpstr>Observe! </vt:lpstr>
      <vt:lpstr>PowerPoint Presentation</vt:lpstr>
      <vt:lpstr>PowerPoint Presentation</vt:lpstr>
      <vt:lpstr>PowerPoint Presentation</vt:lpstr>
      <vt:lpstr>PowerPoint Presentation</vt:lpstr>
      <vt:lpstr>Farm Records</vt:lpstr>
      <vt:lpstr>Comparative budgeting</vt:lpstr>
      <vt:lpstr>Annual Budgeting </vt:lpstr>
      <vt:lpstr>Partial Budgeting. 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Management: </dc:title>
  <dc:creator>test</dc:creator>
  <cp:lastModifiedBy>Dr. Imtiaz Hussain</cp:lastModifiedBy>
  <cp:revision>39</cp:revision>
  <dcterms:created xsi:type="dcterms:W3CDTF">2009-03-28T08:57:56Z</dcterms:created>
  <dcterms:modified xsi:type="dcterms:W3CDTF">2020-04-10T07:53:51Z</dcterms:modified>
</cp:coreProperties>
</file>