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80" r:id="rId16"/>
    <p:sldId id="282" r:id="rId17"/>
    <p:sldId id="269" r:id="rId18"/>
    <p:sldId id="270" r:id="rId19"/>
    <p:sldId id="271" r:id="rId20"/>
    <p:sldId id="281" r:id="rId21"/>
    <p:sldId id="273" r:id="rId22"/>
    <p:sldId id="274" r:id="rId23"/>
    <p:sldId id="283" r:id="rId24"/>
    <p:sldId id="275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2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1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B4A9-6196-4849-B149-15917E788CD9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02970-FEA4-4B77-AE04-38F1A014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LEUKEMIA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8" y="457200"/>
            <a:ext cx="10607842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9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7" y="365124"/>
            <a:ext cx="11622505" cy="62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0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9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9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06"/>
            <a:ext cx="10515600" cy="6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 cell marker CD19</a:t>
            </a:r>
          </a:p>
          <a:p>
            <a:r>
              <a:rPr lang="en-US" dirty="0" smtClean="0"/>
              <a:t>MYELOID marker CD13, CD14, CD33,CD34.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0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41" y="180474"/>
            <a:ext cx="11802979" cy="74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284"/>
            <a:ext cx="10515600" cy="60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220" y="276726"/>
            <a:ext cx="12276220" cy="63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8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16" y="365124"/>
            <a:ext cx="11598442" cy="63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6" y="457200"/>
            <a:ext cx="11515056" cy="5719763"/>
          </a:xfrm>
          <a:prstGeom prst="rect">
            <a:avLst/>
          </a:prstGeom>
        </p:spPr>
      </p:pic>
      <p:sp>
        <p:nvSpPr>
          <p:cNvPr id="6" name="AutoShape 6" descr="Acute lymphoblastic leukemia is malignant&#10;disease of marrow in which early lymphoid&#10;precursors proliferate and replace the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0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84" y="365124"/>
            <a:ext cx="11995484" cy="78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8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ROGNOSTIC FACTORS IN ALL&#10;Determinants Favourable unfavourable&#10;WBC Counts &lt;10,000 &gt;2,00,000&#10;Age 2-10 years &lt;1yr,&gt;10yr&#10;Ge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920"/>
            <a:ext cx="11198225" cy="61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2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316"/>
            <a:ext cx="10515600" cy="62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7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42" y="469232"/>
            <a:ext cx="10623883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09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5"/>
            <a:ext cx="1023085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5" y="365125"/>
            <a:ext cx="1181500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05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5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47" y="365125"/>
            <a:ext cx="1144203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4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156411"/>
            <a:ext cx="11201400" cy="63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676021" cy="59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3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LAST CELLS&#10;• ALL is characterized by presence of immature cells – blast cells&#10;of &gt;20% in the -blood picture&#10;-bone marro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1198225" cy="6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9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03832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51958" cy="61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20" y="365125"/>
            <a:ext cx="10355179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6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14</Words>
  <Application>Microsoft Office PowerPoint</Application>
  <PresentationFormat>Widescreen</PresentationFormat>
  <Paragraphs>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ACUTE LEUKEMIA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LEUKEMIA</dc:title>
  <dc:creator>Lenovo</dc:creator>
  <cp:lastModifiedBy>Lenovo</cp:lastModifiedBy>
  <cp:revision>28</cp:revision>
  <dcterms:created xsi:type="dcterms:W3CDTF">2020-06-10T07:48:35Z</dcterms:created>
  <dcterms:modified xsi:type="dcterms:W3CDTF">2020-06-24T06:38:36Z</dcterms:modified>
</cp:coreProperties>
</file>