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9" r:id="rId4"/>
    <p:sldId id="258" r:id="rId5"/>
    <p:sldId id="260" r:id="rId6"/>
    <p:sldId id="261" r:id="rId7"/>
    <p:sldId id="277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2B60-1EF7-4243-AF7E-C83ABC45196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5FBF-654E-47FB-A1EC-37608F146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40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2B60-1EF7-4243-AF7E-C83ABC45196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5FBF-654E-47FB-A1EC-37608F146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7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2B60-1EF7-4243-AF7E-C83ABC45196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5FBF-654E-47FB-A1EC-37608F146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83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2B60-1EF7-4243-AF7E-C83ABC45196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5FBF-654E-47FB-A1EC-37608F146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2B60-1EF7-4243-AF7E-C83ABC45196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5FBF-654E-47FB-A1EC-37608F146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0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2B60-1EF7-4243-AF7E-C83ABC45196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5FBF-654E-47FB-A1EC-37608F146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45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2B60-1EF7-4243-AF7E-C83ABC45196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5FBF-654E-47FB-A1EC-37608F146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219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2B60-1EF7-4243-AF7E-C83ABC45196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5FBF-654E-47FB-A1EC-37608F146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4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2B60-1EF7-4243-AF7E-C83ABC45196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5FBF-654E-47FB-A1EC-37608F146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7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2B60-1EF7-4243-AF7E-C83ABC45196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5FBF-654E-47FB-A1EC-37608F146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93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2B60-1EF7-4243-AF7E-C83ABC45196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5FBF-654E-47FB-A1EC-37608F146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7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C2B60-1EF7-4243-AF7E-C83ABC451964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25FBF-654E-47FB-A1EC-37608F146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437" y="1049604"/>
            <a:ext cx="7267038" cy="408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290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POULTRY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following methods of stunning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Electrical stunning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method, heads of bird are dipped in saline water bath at an electric current of 20Volts which make birds unconscious for 1-2 minutes and this time is enough for slaughtering the bird and bleeding to death</a:t>
            </a:r>
          </a:p>
          <a:p>
            <a:pPr marL="514350" indent="-514350">
              <a:buAutoNum type="alphaLcParenR" startAt="2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Gaseous Stunning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carried out by increasing oxygen concentration in the system which is known as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hypercapric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hypoxia or by depleting oxygen which is called anoxia or by changing both carbon dioxide and oxygen concentration which is called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hypercapric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anoxia</a:t>
            </a:r>
          </a:p>
        </p:txBody>
      </p:sp>
    </p:spTree>
    <p:extLst>
      <p:ext uri="{BB962C8B-B14F-4D97-AF65-F5344CB8AC3E}">
        <p14:creationId xmlns:p14="http://schemas.microsoft.com/office/powerpoint/2010/main" val="1206659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POULTRY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 startAt="3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Mechanical stunning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carried by hitting the bird head with mechanical bolt piston to make it immobilize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327202"/>
            <a:ext cx="3332995" cy="21869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607" y="3469179"/>
            <a:ext cx="3245883" cy="21588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930" y="3327202"/>
            <a:ext cx="1937385" cy="251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697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POULTRY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3.SLAUGHTERING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cut is made to the blood vessels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Jugular vein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Carotid artery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Trachea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Esophagus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spinal cord and central nervous system remains intact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23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POULTRY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BLEEDING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Bleeding is to kill the animal with maximum damage to microbial growth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 35-50% blood is removed from the animal. It takes 1/5 to 3 minutes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also prevents the dark spots on meat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278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POULTRY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SCALDING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Immersion of bird in hot water to loosen its feather. Feather follicles are protein in nature and proteins breakdown upon heat</a:t>
            </a:r>
          </a:p>
          <a:p>
            <a:pPr marL="0" indent="0"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PLUCKING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Removal of feathers is called plucking. It can be done either manually or mechanically. Bird is rotated over cylindrical drum to remove the feathers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Pin feathers are the small feathers which are removed through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waxing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singeing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516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POULTRY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7.REMOVAL OF HEAD OR FEET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 and feet are removed of the bird</a:t>
            </a:r>
          </a:p>
          <a:p>
            <a:pPr marL="0" indent="0"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8.EVISCERATION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Removal of inedible organs of the bird by making a cut in the abdomen</a:t>
            </a:r>
          </a:p>
          <a:p>
            <a:pPr marL="0" indent="0"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9.WASHING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carcass is washed with the water at a temperature of 10-16C</a:t>
            </a:r>
          </a:p>
          <a:p>
            <a:pPr marL="0" indent="0"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10.CHILLING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washing birds are chilled for 30-40min and the objective is to prevent microbial growth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827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POULTRY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11.AGEING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Meat is placed at the racks to improve the tenderness of the meat and It is done for 2-4 hours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12.CUT-UPS OR WHOLE CARCASS PACKAGING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ageing the body of bird is cut into 4, 8 or 16 cuts or whole carcass is packed and boneless is further processed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746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MEAT PACKAGING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Packaging is the science, art and technology of enclosing food in a packaging material for the purpose of distribution, storage , sale and use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functions of packaging are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Containment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Preservation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Apportionment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Convenient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10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MEAT PACKAGING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types of materials are used for meat products packaging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Rigid including cans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 rigid like plastic tray boxes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Flexible including plastic bags and trays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Packaging can be either non-preservative or preservative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preservative packaging, shelf life is extended either by vacuum, modified or controlled atmosphere packaging 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870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MEAT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meat inspection is to provide wholesome food to the consumer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Elements of meat inspection includes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Sanitation inspection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 slaughtering inspection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 mortem inspection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 and restriction 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 inspection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76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Composition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 affecting quality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Poultry processing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Packaging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Poultry inspection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6567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751" y="1825625"/>
            <a:ext cx="6524497" cy="4351338"/>
          </a:xfrm>
        </p:spPr>
      </p:pic>
    </p:spTree>
    <p:extLst>
      <p:ext uri="{BB962C8B-B14F-4D97-AF65-F5344CB8AC3E}">
        <p14:creationId xmlns:p14="http://schemas.microsoft.com/office/powerpoint/2010/main" val="1135892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POULTRY INDUSTRY IN PAKISTAN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Poultry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 domesticated birds kept by humans for their eggs, their meat or their feathers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it includes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Hens/Chicken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Geese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Turkeys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919" y="2384663"/>
            <a:ext cx="2125014" cy="1466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919" y="4001294"/>
            <a:ext cx="2189408" cy="14722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025" y="3943338"/>
            <a:ext cx="2067060" cy="15401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485" y="2384663"/>
            <a:ext cx="1898316" cy="142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517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POULTRY INDUSTRY IN PAKISTAN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5464"/>
            <a:ext cx="10515600" cy="5009881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Presently turnover of Pakistan Poultry Industry is about 1,168 Billion rupees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Poultry sector generates employment and income for about 1.5 million people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Poultry sector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growth rate is 10-12% per annum.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 present over 190 billion rupees worth of agriculture produce and by products of agriculture are being used in poultry feeds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 are over 15000 poultry farms spread deep into the rural areas across the country from Karachi to Peshawar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40-45% of the total meat consumption is being procured from poultry products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424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POULTRY</a:t>
            </a:r>
            <a:endParaRPr lang="en-US" dirty="0"/>
          </a:p>
        </p:txBody>
      </p:sp>
      <p:sp>
        <p:nvSpPr>
          <p:cNvPr id="5" name="AutoShape 2" descr="FACTORS ENCOURAGE THE&#10;ADULTRERATION IN MILK&#10;LOW LEGAL STANDERD-&#10;CONSTITUENT COW MILK BUFFALO MILK&#10;% FAT 3.5 6.5&#10;% S.N.F 8...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Meat derived from dressed carcass of poultry birds according to Meat Inspection Acts and Regulation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Composition of chicken meat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Moisture		71%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Lipids		1-3%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Proteins  		25-35%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Calories		151cal/100g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020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POULTRY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2"/>
            <a:ext cx="10515600" cy="560874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 affecting poultry quality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Breed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Color, pH and tenderness of meat is affected by breed type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Young birds have less fat content than old aged birds and their meat is relatively softer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Female birds have more fatty tissues than male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Rearing conditions and practices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Rearing and genotype have effect on muscle glycogen level of the meat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835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POULTRY PROCESSING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2293" y="1825625"/>
            <a:ext cx="553277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887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POULTRY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SLAUGHTERING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Butchering the birds or livestock for the meat purposes and the place where it is held is called slaughterhouse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Following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steps are included in slaughtering </a:t>
            </a:r>
          </a:p>
          <a:p>
            <a:pPr marL="0" indent="0"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1.RECEPTION OF ANIMAL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bird selection, feed is withheld before 8 hours of slaughtering in order to prevent the presence of feed in the gut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prevent the chances of contamination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 and safe environment during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 be ensure to prevent microbial exposure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420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POULTRY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2.STUNNING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Making the bird unconscious or immobilize before slaughtering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helps in uniform bleeding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easy plucking of feathers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Jewish and Islamic methods don’t permit stunning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Islamic method is called Halal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Jewish method is called Kosher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368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4428</TotalTime>
  <Words>814</Words>
  <Application>Microsoft Office PowerPoint</Application>
  <PresentationFormat>Widescreen</PresentationFormat>
  <Paragraphs>122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PowerPoint Presentation</vt:lpstr>
      <vt:lpstr>CONTENTS</vt:lpstr>
      <vt:lpstr>POULTRY INDUSTRY IN PAKISTAN </vt:lpstr>
      <vt:lpstr>POULTRY INDUSTRY IN PAKISTAN </vt:lpstr>
      <vt:lpstr>POULTRY</vt:lpstr>
      <vt:lpstr>POULTRY</vt:lpstr>
      <vt:lpstr>PRIMARY POULTRY PROCESSING</vt:lpstr>
      <vt:lpstr>PRIMARY POULTRY PROCESSING</vt:lpstr>
      <vt:lpstr>PRIMARY POULTRY PROCESSING</vt:lpstr>
      <vt:lpstr>PRIMARY POULTRY PROCESSING</vt:lpstr>
      <vt:lpstr>PRIMARY POULTRY PROCESSING</vt:lpstr>
      <vt:lpstr>PRIMARY POULTRY PROCESSING</vt:lpstr>
      <vt:lpstr>PRIMARY POULTRY PROCESSING</vt:lpstr>
      <vt:lpstr>PRIMARY POULTRY PROCESSING</vt:lpstr>
      <vt:lpstr>PRIMARY POULTRY PROCESSING</vt:lpstr>
      <vt:lpstr>PRIMARY POULTRY PROCESSING</vt:lpstr>
      <vt:lpstr>MEAT PACKAGING</vt:lpstr>
      <vt:lpstr>MEAT PACKAGING</vt:lpstr>
      <vt:lpstr>MEAT INSPECTION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Ushna Khalid</dc:creator>
  <cp:lastModifiedBy>Ushna Khalid</cp:lastModifiedBy>
  <cp:revision>20</cp:revision>
  <dcterms:created xsi:type="dcterms:W3CDTF">2020-04-02T14:47:40Z</dcterms:created>
  <dcterms:modified xsi:type="dcterms:W3CDTF">2020-04-19T09:27:48Z</dcterms:modified>
</cp:coreProperties>
</file>