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7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C23B4-39D0-410E-89E4-41249EA36B2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48678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4867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8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AE62F-8EA7-4D33-AA7A-DECDD54A03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0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60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4860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4866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4865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486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1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6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486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4858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45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>
            <a:normAutofit fontScale="95833" lnSpcReduction="20000"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46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7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4864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4865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485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71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72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4867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4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6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2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4862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30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48631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32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9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A5CCAC-598D-4D1D-AF65-B50A95B734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048581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2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3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4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2133600"/>
            <a:ext cx="785495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Vet. First Aid Procedure For Controlling Hemorrhages, Dressing Wounds And Artificial Respiration.</a:t>
            </a:r>
            <a:endParaRPr 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8001000" cy="562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Dressing Wound:-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7222" lnSpcReduction="10000"/>
          </a:bodyPr>
          <a:lstStyle/>
          <a:p>
            <a:r>
              <a:rPr lang="en-US" sz="3600" dirty="0" smtClean="0"/>
              <a:t>Use gloves to prevent from bacterial and viral infection.</a:t>
            </a:r>
          </a:p>
          <a:p>
            <a:r>
              <a:rPr lang="en-US" sz="3600" dirty="0" smtClean="0"/>
              <a:t>Clean and dry wounded near skin.</a:t>
            </a:r>
          </a:p>
          <a:p>
            <a:r>
              <a:rPr lang="en-US" sz="3600" dirty="0" smtClean="0"/>
              <a:t>Use non sticky material to dressing the wound and lay pad directly on wound.</a:t>
            </a:r>
          </a:p>
          <a:p>
            <a:r>
              <a:rPr lang="en-US" sz="3600" dirty="0" smtClean="0"/>
              <a:t>Use clean cloth or bandage to dress the wound ,tie the ends together over the pad to secure it.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Respiration:-</a:t>
            </a:r>
            <a:endParaRPr lang="en-US" dirty="0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n-US" sz="3600" dirty="0" smtClean="0"/>
              <a:t>The artificial respiration technique applies force to the chest walls, thereby moving the air out.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sz="3600" dirty="0" smtClean="0"/>
              <a:t>The elastic recoil of the chest will draw air back in.</a:t>
            </a:r>
            <a:endParaRPr 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382000" cy="641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Respiration:-</a:t>
            </a:r>
            <a:endParaRPr lang="en-US" dirty="0"/>
          </a:p>
        </p:txBody>
      </p:sp>
      <p:sp>
        <p:nvSpPr>
          <p:cNvPr id="104864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1667" lnSpcReduction="10000"/>
          </a:bodyPr>
          <a:lstStyle/>
          <a:p>
            <a:r>
              <a:rPr lang="en-US" sz="3600" dirty="0" smtClean="0"/>
              <a:t>Check the pulse or heartbeat of the dog</a:t>
            </a:r>
          </a:p>
          <a:p>
            <a:r>
              <a:rPr lang="en-US" sz="3600" dirty="0" smtClean="0"/>
              <a:t>Lay the dog on his/her right side.</a:t>
            </a:r>
          </a:p>
          <a:p>
            <a:r>
              <a:rPr lang="en-US" sz="3600" dirty="0" smtClean="0"/>
              <a:t>Pull the tongue out to the front of the mouth.</a:t>
            </a:r>
          </a:p>
          <a:p>
            <a:r>
              <a:rPr lang="en-US" sz="3600" dirty="0" smtClean="0"/>
              <a:t>Check the mouth and throat no any particles and clear the airway.</a:t>
            </a:r>
          </a:p>
          <a:p>
            <a:r>
              <a:rPr lang="en-US" sz="3600" dirty="0" smtClean="0"/>
              <a:t>Place your hands on the chest and press down and able to hear air moving air out.</a:t>
            </a:r>
            <a:endParaRPr lang="en-US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Respiration:-</a:t>
            </a:r>
            <a:endParaRPr lang="en-US" dirty="0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Stop pressing and listen for the air to move in.</a:t>
            </a:r>
          </a:p>
          <a:p>
            <a:r>
              <a:rPr lang="en-US" sz="3600" dirty="0" smtClean="0"/>
              <a:t>Repeat until the dog starts to breath on their own.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0486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What is First Aid?</a:t>
            </a:r>
            <a:endParaRPr lang="x-none"/>
          </a:p>
        </p:txBody>
      </p:sp>
      <p:sp>
        <p:nvSpPr>
          <p:cNvPr id="1048610" name="Content Placeholder 1048609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x-none"/>
              <a:t>“ FIRST AID IS THE IMMEDIATE  TREATMENT OF </a:t>
            </a:r>
          </a:p>
          <a:p>
            <a:r>
              <a:rPr lang="x-none"/>
              <a:t>INJURED ANIMALS  OR  THOSE  SUFFERING </a:t>
            </a:r>
          </a:p>
          <a:p>
            <a:r>
              <a:rPr lang="x-none"/>
              <a:t>FROM  SUDDEN  ILLNESS “</a:t>
            </a:r>
          </a:p>
          <a:p>
            <a:endParaRPr lang="x-non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Hemorrhages:-</a:t>
            </a:r>
            <a:endParaRPr lang="en-US" dirty="0"/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Hemorrhages is name used to describe  blood loss.</a:t>
            </a:r>
          </a:p>
          <a:p>
            <a:r>
              <a:rPr lang="en-US" sz="3600" dirty="0" smtClean="0"/>
              <a:t>Blood loss can occur in almost any area of the body.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/>
              <a:t>External bleeding.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External bleeding happens when blood come out from body injured parts.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/>
          </a:p>
          <a:p>
            <a:pPr>
              <a:buFont typeface="Wingdings" pitchFamily="2" charset="2"/>
              <a:buChar char="v"/>
            </a:pP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Hemorrhages:-</a:t>
            </a:r>
            <a:endParaRPr lang="en-US" dirty="0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/>
              <a:t>Internal bleeding.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Internal bleeding occurs when blood leaks out through a damaged blood vessel or organ.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Controlling Of Hemorrhages:-</a:t>
            </a:r>
            <a:endParaRPr lang="en-US" dirty="0"/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7222"/>
          </a:bodyPr>
          <a:lstStyle/>
          <a:p>
            <a:pPr>
              <a:buFont typeface="Wingdings" pitchFamily="2" charset="2"/>
              <a:buChar char="v"/>
            </a:pPr>
            <a:r>
              <a:rPr lang="en-US" sz="4400" dirty="0" smtClean="0"/>
              <a:t>Stop the bleeding.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Place a sterile bandage or clean cloth on the wound.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Press the bandage firmly with your palm to control bleeding.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Maintain pressure by binding the wound with a thick bandage or a piece of cloth.</a:t>
            </a:r>
          </a:p>
          <a:p>
            <a:pPr>
              <a:buFont typeface="Wingdings" pitchFamily="2" charset="2"/>
              <a:buChar char="§"/>
            </a:pPr>
            <a:endParaRPr lang="en-US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Controlling Of Hemorrhages:-</a:t>
            </a:r>
            <a:endParaRPr lang="en-US" dirty="0"/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 smtClean="0"/>
              <a:t>Remove the cloth when </a:t>
            </a:r>
            <a:r>
              <a:rPr lang="en-US" sz="3600" dirty="0" err="1" smtClean="0"/>
              <a:t>bleeding</a:t>
            </a:r>
            <a:r>
              <a:rPr lang="en-US" sz="3600" dirty="0" smtClean="0"/>
              <a:t> stops.</a:t>
            </a:r>
            <a:endParaRPr lang="zh-CN" altLang="en-US"/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If bleeding seeps through the material add more material and pressure.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At last use tourniquet.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It is use to stops the flow of blood from an artery by applying pressure.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Dressing Wound:-</a:t>
            </a:r>
            <a:endParaRPr lang="en-US" dirty="0"/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4400" dirty="0" smtClean="0"/>
              <a:t>Wounds.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Wound is caused when any tissue is cut by an injury.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Depth and area of wound are important.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Clean the wound under sterile conditions.</a:t>
            </a:r>
          </a:p>
          <a:p>
            <a:pPr>
              <a:buFont typeface="Courier New" pitchFamily="49" charset="0"/>
              <a:buChar char="o"/>
            </a:pP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Dressing Wound:-</a:t>
            </a:r>
            <a:endParaRPr lang="en-US" dirty="0"/>
          </a:p>
        </p:txBody>
      </p:sp>
      <p:sp>
        <p:nvSpPr>
          <p:cNvPr id="10486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7222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sz="3600" dirty="0" smtClean="0"/>
              <a:t>Clean the wound from contaminated or infected things.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Assessment of overall stability of the animal.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Save the wound from any  contamination.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Now dressing the wound with bandage or cloth.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4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85800"/>
            <a:ext cx="816122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</Words>
  <Application>Microsoft Office PowerPoint</Application>
  <PresentationFormat>On-screen Show (4:3)</PresentationFormat>
  <Paragraphs>50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宋体</vt:lpstr>
      <vt:lpstr>Calibri</vt:lpstr>
      <vt:lpstr>Constantia</vt:lpstr>
      <vt:lpstr>Courier New</vt:lpstr>
      <vt:lpstr>Wingdings</vt:lpstr>
      <vt:lpstr>Wingdings 2</vt:lpstr>
      <vt:lpstr>Flow</vt:lpstr>
      <vt:lpstr>PowerPoint Presentation</vt:lpstr>
      <vt:lpstr>What is First Aid?</vt:lpstr>
      <vt:lpstr>Hemorrhages:-</vt:lpstr>
      <vt:lpstr>Hemorrhages:-</vt:lpstr>
      <vt:lpstr>Controlling Of Hemorrhages:-</vt:lpstr>
      <vt:lpstr>Controlling Of Hemorrhages:-</vt:lpstr>
      <vt:lpstr>Dressing Wound:-</vt:lpstr>
      <vt:lpstr>Dressing Wound:-</vt:lpstr>
      <vt:lpstr>PowerPoint Presentation</vt:lpstr>
      <vt:lpstr>PowerPoint Presentation</vt:lpstr>
      <vt:lpstr>Dressing Wound:-</vt:lpstr>
      <vt:lpstr>Artificial Respiration:-</vt:lpstr>
      <vt:lpstr>PowerPoint Presentation</vt:lpstr>
      <vt:lpstr>Artificial Respiration:-</vt:lpstr>
      <vt:lpstr>Artificial Respiration:-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Ehtesham</dc:creator>
  <cp:lastModifiedBy>Dr. Imtiaz Hussain</cp:lastModifiedBy>
  <cp:revision>2</cp:revision>
  <dcterms:created xsi:type="dcterms:W3CDTF">2020-03-05T00:40:02Z</dcterms:created>
  <dcterms:modified xsi:type="dcterms:W3CDTF">2020-05-04T12:06:45Z</dcterms:modified>
</cp:coreProperties>
</file>