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56" r:id="rId3"/>
    <p:sldId id="257" r:id="rId4"/>
    <p:sldId id="259" r:id="rId5"/>
    <p:sldId id="260" r:id="rId6"/>
    <p:sldId id="271" r:id="rId7"/>
    <p:sldId id="269" r:id="rId8"/>
    <p:sldId id="261" r:id="rId9"/>
    <p:sldId id="27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74" r:id="rId18"/>
    <p:sldId id="26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00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61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654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872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25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6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0250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98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51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95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04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4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91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65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84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27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50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08FBF30-63E4-4543-A108-24EE6E3F9AA3}" type="datetimeFigureOut">
              <a:rPr lang="en-CA" smtClean="0"/>
              <a:pPr/>
              <a:t>2020-05-03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6037D0B-9B18-4F95-A58E-6D78E9453C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89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Portrait Photography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7225" y="550421"/>
            <a:ext cx="4079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Glamor Portraiture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34076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Glamor Portrait refers to portraits where emphasis is given to highlight the appeal of the subject. </a:t>
            </a:r>
            <a:endParaRPr lang="en-C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lamor 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05" y="2125216"/>
            <a:ext cx="3024336" cy="45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ruzine.com/wp-content/uploads/2012/07/001-hot-fashion-photography-henrik-adams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00854"/>
            <a:ext cx="2924324" cy="38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ylemarchand.files.wordpress.com/2012/10/tumblr_mafegl2ftg1qg22hlo1_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" y="2606779"/>
            <a:ext cx="2564284" cy="34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8162" y="611977"/>
            <a:ext cx="3873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 Portraiture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196147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Lifestyle Portrait - emphasis is given to suggest the “style of living” of the individuals depicted.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Technically it is a combination of environmental portrait and candid portrait.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weight is given to communicate the feeling of life experience of the subject.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ften use lifestyle images to evoke emotions in viewers by depiction of desired life styles.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common to see this style used in wedding and family portrait photography as well.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mily 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306"/>
            <a:ext cx="4608512" cy="30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jeannieguzis.com/gallery/d/14431-1/20100703_jeannie-guzis_san-ramon-family-lifestyle-photograp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55925"/>
            <a:ext cx="5253704" cy="35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7746" y="385500"/>
            <a:ext cx="3228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Surreal Portraiture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surreal 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" y="2622396"/>
            <a:ext cx="3079531" cy="40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788511"/>
            <a:ext cx="7761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Surreal Portraits are created to emphasize the other reality.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depiction of a person’s interpreted subconscious mind.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Surrealism is an art movement</a:t>
            </a:r>
            <a:endParaRPr lang="en-CA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www.photographymojo.com/wp-content/uploads/2011/01/Surreal-Portrait-manu-pombrol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59" y="2946734"/>
            <a:ext cx="3048000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designyoutrust.com/wp-content/uploads/2012/08/Surrealistic-Portrait-Photography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22396"/>
            <a:ext cx="2558256" cy="39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349" y="457508"/>
            <a:ext cx="377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 Portraiture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12760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Portrait - The hidden meaning of the concept will leave the viewer guessing as it is often open for interpretation.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artists generally get offended when asked what did they mean in their photograph. It is the job of the viewer to decide.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Portraits are often used in advertising photography but concepts are much easier to understand. 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 Portraiture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designyoutrust.com/wp-content/uploads/2013/01/Beautiful-Conceptual-Portrait-Photography-by-Mariesol-Fumy_20-@-GenCept-650x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6" y="2852350"/>
            <a:ext cx="3889018" cy="38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derekmartinezblog.com/wp-content/uploads/2011/11/Nashville-portrait-photographer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86" y="2924944"/>
            <a:ext cx="4954852" cy="38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5635" y="447055"/>
            <a:ext cx="29041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 Portraiture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312" y="2948751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portraits are created with a purpose of creating art and not based on realistic representation of a person. Collage or digital manipulation is often used.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bstract 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03350"/>
            <a:ext cx="2760645" cy="35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esignrfix.com/wp-content/uploads/2013/02/photoshop_effect_1-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87888"/>
            <a:ext cx="349188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farm4.static.flickr.com/3605/3456873787_8d34815f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73" y="836712"/>
            <a:ext cx="4490908" cy="298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0482" y="601524"/>
            <a:ext cx="3161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 Portraiture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7849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candid portrait is taken without a subject expecting or acknowledging the photographer.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style used in photo journalism, travel photography, street photography and event photography.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opposed to an environmental portrait this image is captured at the moment rather than set up.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 Portraiture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ocumentary 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8097"/>
            <a:ext cx="3680892" cy="35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ranedigital.com/photography/ly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75442"/>
            <a:ext cx="4968552" cy="33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2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7120" y="40466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modifiedphoto.files.wordpress.com/2009/11/ellyse_portrai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95" y="2188026"/>
            <a:ext cx="6806109" cy="46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663079"/>
            <a:ext cx="55332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</a:rPr>
              <a:t>What </a:t>
            </a:r>
            <a:r>
              <a:rPr lang="en-US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</a:rPr>
              <a:t>is Portrait Photography?</a:t>
            </a:r>
            <a:endParaRPr lang="en-US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6929" y="2667684"/>
            <a:ext cx="5021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Portrait Photography is one of most common forms of photography.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Portraiture, is the art of capturing a subject’s expressions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portrait photographers are able to really capture someone’s true character</a:t>
            </a: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fotoflair.com.au/wp-content/uploads/2012/09/fotoflair_portrait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0" y="2162536"/>
            <a:ext cx="3414558" cy="22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-vB4tJ4EQk0Y/UOe_xNhnABI/AAAAAAAACSs/siZNfWUrTM0/Portraiture%252520Samples_Garrick%252520Ng%2525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0" y="4539227"/>
            <a:ext cx="3414558" cy="22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653787"/>
            <a:ext cx="63367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cap="none" spc="0" dirty="0" smtClean="0">
                <a:ln w="11430"/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Fundamental Styles of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Portrait Photography</a:t>
            </a:r>
            <a:endParaRPr lang="en-US" sz="2400" b="1" cap="none" spc="0" dirty="0">
              <a:ln w="11430"/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310546"/>
            <a:ext cx="88118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GLAMOR PORTRAIT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 PORTRAIT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SURREAL PORTRAIT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PORTRAIT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PORTRAIT</a:t>
            </a:r>
          </a:p>
          <a:p>
            <a:pPr marL="342900" indent="-342900">
              <a:buFont typeface="+mj-lt"/>
              <a:buAutoNum type="arabicPeriod"/>
            </a:pPr>
            <a:endParaRPr lang="en-C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9601" y="332656"/>
            <a:ext cx="5147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918" y="22913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or Classical portraiture - face is the predominant element.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photograph - visual representation of that person.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expected to be looking directly at the camera. </a:t>
            </a:r>
          </a:p>
        </p:txBody>
      </p:sp>
    </p:spTree>
    <p:extLst>
      <p:ext uri="{BB962C8B-B14F-4D97-AF65-F5344CB8AC3E}">
        <p14:creationId xmlns:p14="http://schemas.microsoft.com/office/powerpoint/2010/main" val="37294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0619" y="637203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Head Shot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413266"/>
            <a:ext cx="153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Two-Thirds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30932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Full Body</a:t>
            </a:r>
          </a:p>
        </p:txBody>
      </p:sp>
      <p:pic>
        <p:nvPicPr>
          <p:cNvPr id="7" name="Picture 2" descr="portrait of a wo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5" y="2204864"/>
            <a:ext cx="2812025" cy="422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google.ca/url?sa=i&amp;source=images&amp;cd=&amp;docid=bKtlVz67qNSekM&amp;tbnid=mHDZ4hunt-ns3M:&amp;ved=0CAUQjBwwAA&amp;url=http%3A%2F%2Fwww.shalimarbphotography.com%2Fwp-content%2Fthemes%2FPhotocraft%2Fthumb.php%3Fsrc%3Dhttp%3A%2F%2Fimages.shalimarbphotography.com%2Fwp-content%2Fuploads%2F2010%2F11%2Fchicago-girl-photography-3.jpg%26w%3D940%26zc%3D1%26q%3D80%26bid%3D1&amp;ei=8I1uUuPAMajziwKeh4D4Bw&amp;psig=AFQjCNG3raMYyh82PQ98tkBS2_JcfwRK0g&amp;ust=13830634088612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6093"/>
            <a:ext cx="3264017" cy="20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katiadiperna.com/photographs/studio/full%20body%20portrai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12" y="2477917"/>
            <a:ext cx="2564284" cy="39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21612"/>
            <a:ext cx="4608512" cy="5936388"/>
          </a:xfrm>
        </p:spPr>
      </p:pic>
    </p:spTree>
    <p:extLst>
      <p:ext uri="{BB962C8B-B14F-4D97-AF65-F5344CB8AC3E}">
        <p14:creationId xmlns:p14="http://schemas.microsoft.com/office/powerpoint/2010/main" val="278068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1461" y="828001"/>
            <a:ext cx="4921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Portraiture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2830284"/>
            <a:ext cx="8171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Environmental Portrait - subject is photographed in person’s natural environment. </a:t>
            </a:r>
          </a:p>
          <a:p>
            <a:pPr marL="285750" indent="-285750">
              <a:buFont typeface="Arial" pitchFamily="34" charset="0"/>
              <a:buChar char="•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 worker photographed at the construction zone, teacher in the classroom, sculptor in a sculpture studio and so on. Surroundings are used to compliment the subject and to emphasize his character. Subject and setting are chosen by the photographer. 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Portraiture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environmental 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8" y="2780928"/>
            <a:ext cx="5614778" cy="374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evemepstedblog.files.wordpress.com/2011/02/environmental-portrait-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67" y="2074696"/>
            <a:ext cx="3145609" cy="474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59275</TotalTime>
  <Words>443</Words>
  <Application>Microsoft Office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Ion Boardroom</vt:lpstr>
      <vt:lpstr>Portrait Photography </vt:lpstr>
      <vt:lpstr>PowerPoint Presentation</vt:lpstr>
      <vt:lpstr>PowerPoint Presentation</vt:lpstr>
      <vt:lpstr>PowerPoint Presentation</vt:lpstr>
      <vt:lpstr>PowerPoint Presentation</vt:lpstr>
      <vt:lpstr>TRADITIONAL</vt:lpstr>
      <vt:lpstr>PowerPoint Presentation</vt:lpstr>
      <vt:lpstr>PowerPoint Presentation</vt:lpstr>
      <vt:lpstr>Environmental Portraiture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Conceptual Portraiture</vt:lpstr>
      <vt:lpstr>PowerPoint Presentation</vt:lpstr>
      <vt:lpstr>PowerPoint Presentation</vt:lpstr>
      <vt:lpstr>PowerPoint Presentation</vt:lpstr>
      <vt:lpstr>Candid Portraiture</vt:lpstr>
    </vt:vector>
  </TitlesOfParts>
  <Company>School District 68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LeTourneau</dc:creator>
  <cp:lastModifiedBy>naDia</cp:lastModifiedBy>
  <cp:revision>34</cp:revision>
  <dcterms:created xsi:type="dcterms:W3CDTF">2013-10-28T16:01:30Z</dcterms:created>
  <dcterms:modified xsi:type="dcterms:W3CDTF">2020-05-02T20:29:54Z</dcterms:modified>
</cp:coreProperties>
</file>