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2104DF-8937-4FCA-879A-229F191CB53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6550D6-6AA7-4557-A0E9-F8470A56339C}">
      <dgm:prSet phldrT="[Text]"/>
      <dgm:spPr/>
      <dgm:t>
        <a:bodyPr/>
        <a:lstStyle/>
        <a:p>
          <a:r>
            <a:rPr lang="en-US" dirty="0"/>
            <a:t>Numerical Integration</a:t>
          </a:r>
        </a:p>
      </dgm:t>
    </dgm:pt>
    <dgm:pt modelId="{CC02300F-8634-4778-A5AC-8F3857BE0C17}" type="parTrans" cxnId="{37D5A213-F395-48E3-8BD7-9A74F11F3534}">
      <dgm:prSet/>
      <dgm:spPr/>
      <dgm:t>
        <a:bodyPr/>
        <a:lstStyle/>
        <a:p>
          <a:endParaRPr lang="en-US"/>
        </a:p>
      </dgm:t>
    </dgm:pt>
    <dgm:pt modelId="{E4FCE1B1-AC50-4AF8-B3D3-585F6E5868E9}" type="sibTrans" cxnId="{37D5A213-F395-48E3-8BD7-9A74F11F3534}">
      <dgm:prSet/>
      <dgm:spPr/>
      <dgm:t>
        <a:bodyPr/>
        <a:lstStyle/>
        <a:p>
          <a:endParaRPr lang="en-US"/>
        </a:p>
      </dgm:t>
    </dgm:pt>
    <dgm:pt modelId="{23D116BF-7443-4701-A049-BE1949C55761}">
      <dgm:prSet phldrT="[Text]"/>
      <dgm:spPr/>
      <dgm:t>
        <a:bodyPr/>
        <a:lstStyle/>
        <a:p>
          <a:r>
            <a:rPr lang="en-US" dirty="0" err="1"/>
            <a:t>Trapeziodal</a:t>
          </a:r>
          <a:r>
            <a:rPr lang="en-US" dirty="0"/>
            <a:t> Rule</a:t>
          </a:r>
        </a:p>
      </dgm:t>
    </dgm:pt>
    <dgm:pt modelId="{C4B87F1F-AC7E-4B97-885E-919A131B7516}" type="parTrans" cxnId="{8D356AFF-043C-4455-BF38-0BD2CB5E183D}">
      <dgm:prSet/>
      <dgm:spPr/>
      <dgm:t>
        <a:bodyPr/>
        <a:lstStyle/>
        <a:p>
          <a:endParaRPr lang="en-US"/>
        </a:p>
      </dgm:t>
    </dgm:pt>
    <dgm:pt modelId="{D3D792B3-4E06-4545-8D98-0CF2D786E93C}" type="sibTrans" cxnId="{8D356AFF-043C-4455-BF38-0BD2CB5E183D}">
      <dgm:prSet/>
      <dgm:spPr/>
      <dgm:t>
        <a:bodyPr/>
        <a:lstStyle/>
        <a:p>
          <a:endParaRPr lang="en-US"/>
        </a:p>
      </dgm:t>
    </dgm:pt>
    <dgm:pt modelId="{6306C311-A948-4F8E-947D-84579AFE1948}">
      <dgm:prSet phldrT="[Text]"/>
      <dgm:spPr/>
      <dgm:t>
        <a:bodyPr/>
        <a:lstStyle/>
        <a:p>
          <a:r>
            <a:rPr lang="en-US" dirty="0"/>
            <a:t>Simpson’s 1/3</a:t>
          </a:r>
          <a:r>
            <a:rPr lang="en-US" baseline="30000" dirty="0"/>
            <a:t>rd</a:t>
          </a:r>
          <a:r>
            <a:rPr lang="en-US" dirty="0"/>
            <a:t> rule</a:t>
          </a:r>
        </a:p>
      </dgm:t>
    </dgm:pt>
    <dgm:pt modelId="{3C6EA4F3-B8A2-4923-8DE4-E1E0E4EBE8CE}" type="parTrans" cxnId="{096E1CC7-F503-4A8F-836B-4650DA891B8C}">
      <dgm:prSet/>
      <dgm:spPr/>
      <dgm:t>
        <a:bodyPr/>
        <a:lstStyle/>
        <a:p>
          <a:endParaRPr lang="en-US"/>
        </a:p>
      </dgm:t>
    </dgm:pt>
    <dgm:pt modelId="{9E251359-CD01-486E-B075-B9012F172760}" type="sibTrans" cxnId="{096E1CC7-F503-4A8F-836B-4650DA891B8C}">
      <dgm:prSet/>
      <dgm:spPr/>
      <dgm:t>
        <a:bodyPr/>
        <a:lstStyle/>
        <a:p>
          <a:endParaRPr lang="en-US"/>
        </a:p>
      </dgm:t>
    </dgm:pt>
    <dgm:pt modelId="{E2B61A97-7B0D-445E-8247-370923D3622A}">
      <dgm:prSet phldrT="[Text]"/>
      <dgm:spPr/>
      <dgm:t>
        <a:bodyPr/>
        <a:lstStyle/>
        <a:p>
          <a:r>
            <a:rPr lang="en-US" dirty="0"/>
            <a:t>Simpson’s 3/8</a:t>
          </a:r>
          <a:r>
            <a:rPr lang="en-US" baseline="30000" dirty="0"/>
            <a:t>th</a:t>
          </a:r>
          <a:r>
            <a:rPr lang="en-US" dirty="0"/>
            <a:t> Rule</a:t>
          </a:r>
        </a:p>
      </dgm:t>
    </dgm:pt>
    <dgm:pt modelId="{F1E2A7A3-DA2E-4525-B573-4D406BCE542D}" type="parTrans" cxnId="{0C2E037C-363F-4CD1-B736-7B1FEA552ED0}">
      <dgm:prSet/>
      <dgm:spPr/>
      <dgm:t>
        <a:bodyPr/>
        <a:lstStyle/>
        <a:p>
          <a:endParaRPr lang="en-US"/>
        </a:p>
      </dgm:t>
    </dgm:pt>
    <dgm:pt modelId="{995E0A40-A353-4D61-AF55-722D60F4E7AF}" type="sibTrans" cxnId="{0C2E037C-363F-4CD1-B736-7B1FEA552ED0}">
      <dgm:prSet/>
      <dgm:spPr/>
      <dgm:t>
        <a:bodyPr/>
        <a:lstStyle/>
        <a:p>
          <a:endParaRPr lang="en-US"/>
        </a:p>
      </dgm:t>
    </dgm:pt>
    <dgm:pt modelId="{C8AB77DE-D771-4922-BB7E-0EC30FAFB1D7}" type="pres">
      <dgm:prSet presAssocID="{892104DF-8937-4FCA-879A-229F191CB53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6C2C909-DE09-4894-9869-553977F5BF5D}" type="pres">
      <dgm:prSet presAssocID="{E46550D6-6AA7-4557-A0E9-F8470A56339C}" presName="hierRoot1" presStyleCnt="0">
        <dgm:presLayoutVars>
          <dgm:hierBranch val="init"/>
        </dgm:presLayoutVars>
      </dgm:prSet>
      <dgm:spPr/>
    </dgm:pt>
    <dgm:pt modelId="{F27E14E3-45E2-4E8C-852C-208995CDA5A8}" type="pres">
      <dgm:prSet presAssocID="{E46550D6-6AA7-4557-A0E9-F8470A56339C}" presName="rootComposite1" presStyleCnt="0"/>
      <dgm:spPr/>
    </dgm:pt>
    <dgm:pt modelId="{A4B9DE69-1166-4662-B2DC-0E6C67488FAA}" type="pres">
      <dgm:prSet presAssocID="{E46550D6-6AA7-4557-A0E9-F8470A56339C}" presName="rootText1" presStyleLbl="node0" presStyleIdx="0" presStyleCnt="1">
        <dgm:presLayoutVars>
          <dgm:chPref val="3"/>
        </dgm:presLayoutVars>
      </dgm:prSet>
      <dgm:spPr/>
    </dgm:pt>
    <dgm:pt modelId="{D02D6E1E-9512-4E7A-8D59-A39AFB1A3DFF}" type="pres">
      <dgm:prSet presAssocID="{E46550D6-6AA7-4557-A0E9-F8470A56339C}" presName="rootConnector1" presStyleLbl="node1" presStyleIdx="0" presStyleCnt="0"/>
      <dgm:spPr/>
    </dgm:pt>
    <dgm:pt modelId="{19C99361-A0CF-45D3-B68A-A11E383C913E}" type="pres">
      <dgm:prSet presAssocID="{E46550D6-6AA7-4557-A0E9-F8470A56339C}" presName="hierChild2" presStyleCnt="0"/>
      <dgm:spPr/>
    </dgm:pt>
    <dgm:pt modelId="{564C4649-2AB9-4637-A5D5-B458B59CC3BC}" type="pres">
      <dgm:prSet presAssocID="{C4B87F1F-AC7E-4B97-885E-919A131B7516}" presName="Name37" presStyleLbl="parChTrans1D2" presStyleIdx="0" presStyleCnt="3"/>
      <dgm:spPr/>
    </dgm:pt>
    <dgm:pt modelId="{09931B7C-2B21-4E59-AA3E-A7FC23E2C02D}" type="pres">
      <dgm:prSet presAssocID="{23D116BF-7443-4701-A049-BE1949C55761}" presName="hierRoot2" presStyleCnt="0">
        <dgm:presLayoutVars>
          <dgm:hierBranch val="init"/>
        </dgm:presLayoutVars>
      </dgm:prSet>
      <dgm:spPr/>
    </dgm:pt>
    <dgm:pt modelId="{50DAE8F2-7E82-49EB-9C19-FAE25E76D04F}" type="pres">
      <dgm:prSet presAssocID="{23D116BF-7443-4701-A049-BE1949C55761}" presName="rootComposite" presStyleCnt="0"/>
      <dgm:spPr/>
    </dgm:pt>
    <dgm:pt modelId="{ECCE3792-CBC4-4926-B585-8BCEB01A99EA}" type="pres">
      <dgm:prSet presAssocID="{23D116BF-7443-4701-A049-BE1949C55761}" presName="rootText" presStyleLbl="node2" presStyleIdx="0" presStyleCnt="3">
        <dgm:presLayoutVars>
          <dgm:chPref val="3"/>
        </dgm:presLayoutVars>
      </dgm:prSet>
      <dgm:spPr/>
    </dgm:pt>
    <dgm:pt modelId="{8ED13D86-C770-4FAB-B89B-E3191303D300}" type="pres">
      <dgm:prSet presAssocID="{23D116BF-7443-4701-A049-BE1949C55761}" presName="rootConnector" presStyleLbl="node2" presStyleIdx="0" presStyleCnt="3"/>
      <dgm:spPr/>
    </dgm:pt>
    <dgm:pt modelId="{F6D29CAA-D9FB-4AA6-9FBF-5C02270FC5DA}" type="pres">
      <dgm:prSet presAssocID="{23D116BF-7443-4701-A049-BE1949C55761}" presName="hierChild4" presStyleCnt="0"/>
      <dgm:spPr/>
    </dgm:pt>
    <dgm:pt modelId="{386084A2-FC69-4151-82FA-20AF9E73BEF4}" type="pres">
      <dgm:prSet presAssocID="{23D116BF-7443-4701-A049-BE1949C55761}" presName="hierChild5" presStyleCnt="0"/>
      <dgm:spPr/>
    </dgm:pt>
    <dgm:pt modelId="{B8038107-728D-420A-99C6-7BC9A5439772}" type="pres">
      <dgm:prSet presAssocID="{3C6EA4F3-B8A2-4923-8DE4-E1E0E4EBE8CE}" presName="Name37" presStyleLbl="parChTrans1D2" presStyleIdx="1" presStyleCnt="3"/>
      <dgm:spPr/>
    </dgm:pt>
    <dgm:pt modelId="{59836486-F8C8-423A-AB33-D9B4806B0A6A}" type="pres">
      <dgm:prSet presAssocID="{6306C311-A948-4F8E-947D-84579AFE1948}" presName="hierRoot2" presStyleCnt="0">
        <dgm:presLayoutVars>
          <dgm:hierBranch val="init"/>
        </dgm:presLayoutVars>
      </dgm:prSet>
      <dgm:spPr/>
    </dgm:pt>
    <dgm:pt modelId="{8238E4BE-9178-4539-9E0C-7D4BDEFBF4E8}" type="pres">
      <dgm:prSet presAssocID="{6306C311-A948-4F8E-947D-84579AFE1948}" presName="rootComposite" presStyleCnt="0"/>
      <dgm:spPr/>
    </dgm:pt>
    <dgm:pt modelId="{F20A8568-7F4C-49A8-84D4-FCB0B3C16616}" type="pres">
      <dgm:prSet presAssocID="{6306C311-A948-4F8E-947D-84579AFE1948}" presName="rootText" presStyleLbl="node2" presStyleIdx="1" presStyleCnt="3">
        <dgm:presLayoutVars>
          <dgm:chPref val="3"/>
        </dgm:presLayoutVars>
      </dgm:prSet>
      <dgm:spPr/>
    </dgm:pt>
    <dgm:pt modelId="{6D6FA31D-FE71-4185-9240-B6C6689C07F7}" type="pres">
      <dgm:prSet presAssocID="{6306C311-A948-4F8E-947D-84579AFE1948}" presName="rootConnector" presStyleLbl="node2" presStyleIdx="1" presStyleCnt="3"/>
      <dgm:spPr/>
    </dgm:pt>
    <dgm:pt modelId="{145A67F8-3437-4854-A75F-3169AF4C6302}" type="pres">
      <dgm:prSet presAssocID="{6306C311-A948-4F8E-947D-84579AFE1948}" presName="hierChild4" presStyleCnt="0"/>
      <dgm:spPr/>
    </dgm:pt>
    <dgm:pt modelId="{F6416B51-0A84-44A5-BA92-92E9AB539329}" type="pres">
      <dgm:prSet presAssocID="{6306C311-A948-4F8E-947D-84579AFE1948}" presName="hierChild5" presStyleCnt="0"/>
      <dgm:spPr/>
    </dgm:pt>
    <dgm:pt modelId="{E9BF5521-A303-4111-AD2E-743DD58C702C}" type="pres">
      <dgm:prSet presAssocID="{F1E2A7A3-DA2E-4525-B573-4D406BCE542D}" presName="Name37" presStyleLbl="parChTrans1D2" presStyleIdx="2" presStyleCnt="3"/>
      <dgm:spPr/>
    </dgm:pt>
    <dgm:pt modelId="{6B5A039C-49F4-4BDC-B621-425B4E2D6DD5}" type="pres">
      <dgm:prSet presAssocID="{E2B61A97-7B0D-445E-8247-370923D3622A}" presName="hierRoot2" presStyleCnt="0">
        <dgm:presLayoutVars>
          <dgm:hierBranch val="init"/>
        </dgm:presLayoutVars>
      </dgm:prSet>
      <dgm:spPr/>
    </dgm:pt>
    <dgm:pt modelId="{5272F262-22C7-4AC6-BE28-AEA6D0F8DB32}" type="pres">
      <dgm:prSet presAssocID="{E2B61A97-7B0D-445E-8247-370923D3622A}" presName="rootComposite" presStyleCnt="0"/>
      <dgm:spPr/>
    </dgm:pt>
    <dgm:pt modelId="{20FEFE66-2C23-4E87-A68D-C57E63422D4A}" type="pres">
      <dgm:prSet presAssocID="{E2B61A97-7B0D-445E-8247-370923D3622A}" presName="rootText" presStyleLbl="node2" presStyleIdx="2" presStyleCnt="3">
        <dgm:presLayoutVars>
          <dgm:chPref val="3"/>
        </dgm:presLayoutVars>
      </dgm:prSet>
      <dgm:spPr/>
    </dgm:pt>
    <dgm:pt modelId="{1D948161-4292-40BF-AF4E-2C0BCF671489}" type="pres">
      <dgm:prSet presAssocID="{E2B61A97-7B0D-445E-8247-370923D3622A}" presName="rootConnector" presStyleLbl="node2" presStyleIdx="2" presStyleCnt="3"/>
      <dgm:spPr/>
    </dgm:pt>
    <dgm:pt modelId="{AF7643B3-3B5F-4B27-9BDB-9124A33041A9}" type="pres">
      <dgm:prSet presAssocID="{E2B61A97-7B0D-445E-8247-370923D3622A}" presName="hierChild4" presStyleCnt="0"/>
      <dgm:spPr/>
    </dgm:pt>
    <dgm:pt modelId="{230C1999-3EB3-4EBA-AA91-CBD5AA5655F3}" type="pres">
      <dgm:prSet presAssocID="{E2B61A97-7B0D-445E-8247-370923D3622A}" presName="hierChild5" presStyleCnt="0"/>
      <dgm:spPr/>
    </dgm:pt>
    <dgm:pt modelId="{8AA64721-B672-440A-9D3A-E32230013EA2}" type="pres">
      <dgm:prSet presAssocID="{E46550D6-6AA7-4557-A0E9-F8470A56339C}" presName="hierChild3" presStyleCnt="0"/>
      <dgm:spPr/>
    </dgm:pt>
  </dgm:ptLst>
  <dgm:cxnLst>
    <dgm:cxn modelId="{B01BDC05-110F-437E-8376-E89D807B5388}" type="presOf" srcId="{6306C311-A948-4F8E-947D-84579AFE1948}" destId="{F20A8568-7F4C-49A8-84D4-FCB0B3C16616}" srcOrd="0" destOrd="0" presId="urn:microsoft.com/office/officeart/2005/8/layout/orgChart1"/>
    <dgm:cxn modelId="{37D5A213-F395-48E3-8BD7-9A74F11F3534}" srcId="{892104DF-8937-4FCA-879A-229F191CB53C}" destId="{E46550D6-6AA7-4557-A0E9-F8470A56339C}" srcOrd="0" destOrd="0" parTransId="{CC02300F-8634-4778-A5AC-8F3857BE0C17}" sibTransId="{E4FCE1B1-AC50-4AF8-B3D3-585F6E5868E9}"/>
    <dgm:cxn modelId="{48AB4133-A983-4BED-B3C5-96C61F18D58D}" type="presOf" srcId="{E2B61A97-7B0D-445E-8247-370923D3622A}" destId="{1D948161-4292-40BF-AF4E-2C0BCF671489}" srcOrd="1" destOrd="0" presId="urn:microsoft.com/office/officeart/2005/8/layout/orgChart1"/>
    <dgm:cxn modelId="{12130236-D346-43C8-9341-ECBE343A4868}" type="presOf" srcId="{E2B61A97-7B0D-445E-8247-370923D3622A}" destId="{20FEFE66-2C23-4E87-A68D-C57E63422D4A}" srcOrd="0" destOrd="0" presId="urn:microsoft.com/office/officeart/2005/8/layout/orgChart1"/>
    <dgm:cxn modelId="{9443683C-5BCF-42F0-8B93-5A2473A363F4}" type="presOf" srcId="{C4B87F1F-AC7E-4B97-885E-919A131B7516}" destId="{564C4649-2AB9-4637-A5D5-B458B59CC3BC}" srcOrd="0" destOrd="0" presId="urn:microsoft.com/office/officeart/2005/8/layout/orgChart1"/>
    <dgm:cxn modelId="{76D71963-A449-4F8B-9301-0519ED00B351}" type="presOf" srcId="{23D116BF-7443-4701-A049-BE1949C55761}" destId="{8ED13D86-C770-4FAB-B89B-E3191303D300}" srcOrd="1" destOrd="0" presId="urn:microsoft.com/office/officeart/2005/8/layout/orgChart1"/>
    <dgm:cxn modelId="{96C87250-5633-470E-8744-F120353A42E5}" type="presOf" srcId="{E46550D6-6AA7-4557-A0E9-F8470A56339C}" destId="{D02D6E1E-9512-4E7A-8D59-A39AFB1A3DFF}" srcOrd="1" destOrd="0" presId="urn:microsoft.com/office/officeart/2005/8/layout/orgChart1"/>
    <dgm:cxn modelId="{CCBFC774-4B9B-46A4-A9A7-7693B66B5F29}" type="presOf" srcId="{E46550D6-6AA7-4557-A0E9-F8470A56339C}" destId="{A4B9DE69-1166-4662-B2DC-0E6C67488FAA}" srcOrd="0" destOrd="0" presId="urn:microsoft.com/office/officeart/2005/8/layout/orgChart1"/>
    <dgm:cxn modelId="{0C2E037C-363F-4CD1-B736-7B1FEA552ED0}" srcId="{E46550D6-6AA7-4557-A0E9-F8470A56339C}" destId="{E2B61A97-7B0D-445E-8247-370923D3622A}" srcOrd="2" destOrd="0" parTransId="{F1E2A7A3-DA2E-4525-B573-4D406BCE542D}" sibTransId="{995E0A40-A353-4D61-AF55-722D60F4E7AF}"/>
    <dgm:cxn modelId="{DF14688F-C35A-4DC0-A6A5-7CBE63A65079}" type="presOf" srcId="{892104DF-8937-4FCA-879A-229F191CB53C}" destId="{C8AB77DE-D771-4922-BB7E-0EC30FAFB1D7}" srcOrd="0" destOrd="0" presId="urn:microsoft.com/office/officeart/2005/8/layout/orgChart1"/>
    <dgm:cxn modelId="{D6A50EA0-CC42-497B-9363-0F0E86053DFF}" type="presOf" srcId="{3C6EA4F3-B8A2-4923-8DE4-E1E0E4EBE8CE}" destId="{B8038107-728D-420A-99C6-7BC9A5439772}" srcOrd="0" destOrd="0" presId="urn:microsoft.com/office/officeart/2005/8/layout/orgChart1"/>
    <dgm:cxn modelId="{C95E9FB0-D61C-4358-B0BA-2715CDD47BBC}" type="presOf" srcId="{6306C311-A948-4F8E-947D-84579AFE1948}" destId="{6D6FA31D-FE71-4185-9240-B6C6689C07F7}" srcOrd="1" destOrd="0" presId="urn:microsoft.com/office/officeart/2005/8/layout/orgChart1"/>
    <dgm:cxn modelId="{976602B2-46C9-4429-A035-F24C93215DAD}" type="presOf" srcId="{23D116BF-7443-4701-A049-BE1949C55761}" destId="{ECCE3792-CBC4-4926-B585-8BCEB01A99EA}" srcOrd="0" destOrd="0" presId="urn:microsoft.com/office/officeart/2005/8/layout/orgChart1"/>
    <dgm:cxn modelId="{0CDDAFB3-084C-44AD-A719-EFB7292F1A31}" type="presOf" srcId="{F1E2A7A3-DA2E-4525-B573-4D406BCE542D}" destId="{E9BF5521-A303-4111-AD2E-743DD58C702C}" srcOrd="0" destOrd="0" presId="urn:microsoft.com/office/officeart/2005/8/layout/orgChart1"/>
    <dgm:cxn modelId="{096E1CC7-F503-4A8F-836B-4650DA891B8C}" srcId="{E46550D6-6AA7-4557-A0E9-F8470A56339C}" destId="{6306C311-A948-4F8E-947D-84579AFE1948}" srcOrd="1" destOrd="0" parTransId="{3C6EA4F3-B8A2-4923-8DE4-E1E0E4EBE8CE}" sibTransId="{9E251359-CD01-486E-B075-B9012F172760}"/>
    <dgm:cxn modelId="{8D356AFF-043C-4455-BF38-0BD2CB5E183D}" srcId="{E46550D6-6AA7-4557-A0E9-F8470A56339C}" destId="{23D116BF-7443-4701-A049-BE1949C55761}" srcOrd="0" destOrd="0" parTransId="{C4B87F1F-AC7E-4B97-885E-919A131B7516}" sibTransId="{D3D792B3-4E06-4545-8D98-0CF2D786E93C}"/>
    <dgm:cxn modelId="{9BD8ED67-0013-44A2-BE49-123D5E46A20D}" type="presParOf" srcId="{C8AB77DE-D771-4922-BB7E-0EC30FAFB1D7}" destId="{06C2C909-DE09-4894-9869-553977F5BF5D}" srcOrd="0" destOrd="0" presId="urn:microsoft.com/office/officeart/2005/8/layout/orgChart1"/>
    <dgm:cxn modelId="{47CD6AA2-5723-4545-AD39-AA3998E32E97}" type="presParOf" srcId="{06C2C909-DE09-4894-9869-553977F5BF5D}" destId="{F27E14E3-45E2-4E8C-852C-208995CDA5A8}" srcOrd="0" destOrd="0" presId="urn:microsoft.com/office/officeart/2005/8/layout/orgChart1"/>
    <dgm:cxn modelId="{8BA815C1-1655-4E21-A09C-8DDF449C30CD}" type="presParOf" srcId="{F27E14E3-45E2-4E8C-852C-208995CDA5A8}" destId="{A4B9DE69-1166-4662-B2DC-0E6C67488FAA}" srcOrd="0" destOrd="0" presId="urn:microsoft.com/office/officeart/2005/8/layout/orgChart1"/>
    <dgm:cxn modelId="{FCD10B4F-03A4-4BEF-8FE3-5BFBFBFE84DE}" type="presParOf" srcId="{F27E14E3-45E2-4E8C-852C-208995CDA5A8}" destId="{D02D6E1E-9512-4E7A-8D59-A39AFB1A3DFF}" srcOrd="1" destOrd="0" presId="urn:microsoft.com/office/officeart/2005/8/layout/orgChart1"/>
    <dgm:cxn modelId="{7B5C6EE3-EA59-4D91-82CE-37819C370CC4}" type="presParOf" srcId="{06C2C909-DE09-4894-9869-553977F5BF5D}" destId="{19C99361-A0CF-45D3-B68A-A11E383C913E}" srcOrd="1" destOrd="0" presId="urn:microsoft.com/office/officeart/2005/8/layout/orgChart1"/>
    <dgm:cxn modelId="{1F1E92DC-3C76-4281-AE63-AB7BF4DEDC97}" type="presParOf" srcId="{19C99361-A0CF-45D3-B68A-A11E383C913E}" destId="{564C4649-2AB9-4637-A5D5-B458B59CC3BC}" srcOrd="0" destOrd="0" presId="urn:microsoft.com/office/officeart/2005/8/layout/orgChart1"/>
    <dgm:cxn modelId="{D03CF9D8-0179-48CC-AFCC-0DB36BED8FAB}" type="presParOf" srcId="{19C99361-A0CF-45D3-B68A-A11E383C913E}" destId="{09931B7C-2B21-4E59-AA3E-A7FC23E2C02D}" srcOrd="1" destOrd="0" presId="urn:microsoft.com/office/officeart/2005/8/layout/orgChart1"/>
    <dgm:cxn modelId="{A4CCBA50-760B-4473-929F-73552B6A1195}" type="presParOf" srcId="{09931B7C-2B21-4E59-AA3E-A7FC23E2C02D}" destId="{50DAE8F2-7E82-49EB-9C19-FAE25E76D04F}" srcOrd="0" destOrd="0" presId="urn:microsoft.com/office/officeart/2005/8/layout/orgChart1"/>
    <dgm:cxn modelId="{E57AE0D9-4691-4E60-A4DD-9C5F438B2C4A}" type="presParOf" srcId="{50DAE8F2-7E82-49EB-9C19-FAE25E76D04F}" destId="{ECCE3792-CBC4-4926-B585-8BCEB01A99EA}" srcOrd="0" destOrd="0" presId="urn:microsoft.com/office/officeart/2005/8/layout/orgChart1"/>
    <dgm:cxn modelId="{4C6841FE-7DC9-4156-8578-61CA69F55FD8}" type="presParOf" srcId="{50DAE8F2-7E82-49EB-9C19-FAE25E76D04F}" destId="{8ED13D86-C770-4FAB-B89B-E3191303D300}" srcOrd="1" destOrd="0" presId="urn:microsoft.com/office/officeart/2005/8/layout/orgChart1"/>
    <dgm:cxn modelId="{50807646-03F8-429E-9902-6A428EF63238}" type="presParOf" srcId="{09931B7C-2B21-4E59-AA3E-A7FC23E2C02D}" destId="{F6D29CAA-D9FB-4AA6-9FBF-5C02270FC5DA}" srcOrd="1" destOrd="0" presId="urn:microsoft.com/office/officeart/2005/8/layout/orgChart1"/>
    <dgm:cxn modelId="{97D2207C-296B-46C1-B527-778D13049110}" type="presParOf" srcId="{09931B7C-2B21-4E59-AA3E-A7FC23E2C02D}" destId="{386084A2-FC69-4151-82FA-20AF9E73BEF4}" srcOrd="2" destOrd="0" presId="urn:microsoft.com/office/officeart/2005/8/layout/orgChart1"/>
    <dgm:cxn modelId="{E0970870-DCF2-46D3-90D4-7B09D23B1C98}" type="presParOf" srcId="{19C99361-A0CF-45D3-B68A-A11E383C913E}" destId="{B8038107-728D-420A-99C6-7BC9A5439772}" srcOrd="2" destOrd="0" presId="urn:microsoft.com/office/officeart/2005/8/layout/orgChart1"/>
    <dgm:cxn modelId="{91F73563-076C-49D4-B367-049F5FA0362B}" type="presParOf" srcId="{19C99361-A0CF-45D3-B68A-A11E383C913E}" destId="{59836486-F8C8-423A-AB33-D9B4806B0A6A}" srcOrd="3" destOrd="0" presId="urn:microsoft.com/office/officeart/2005/8/layout/orgChart1"/>
    <dgm:cxn modelId="{9794BF4B-FD1A-44AA-96B0-F567B2F7E162}" type="presParOf" srcId="{59836486-F8C8-423A-AB33-D9B4806B0A6A}" destId="{8238E4BE-9178-4539-9E0C-7D4BDEFBF4E8}" srcOrd="0" destOrd="0" presId="urn:microsoft.com/office/officeart/2005/8/layout/orgChart1"/>
    <dgm:cxn modelId="{90C2B51E-BFA4-4BEC-A92B-2E6AE5B844DE}" type="presParOf" srcId="{8238E4BE-9178-4539-9E0C-7D4BDEFBF4E8}" destId="{F20A8568-7F4C-49A8-84D4-FCB0B3C16616}" srcOrd="0" destOrd="0" presId="urn:microsoft.com/office/officeart/2005/8/layout/orgChart1"/>
    <dgm:cxn modelId="{B79A0895-FC7F-4C13-B943-38E2E8C85973}" type="presParOf" srcId="{8238E4BE-9178-4539-9E0C-7D4BDEFBF4E8}" destId="{6D6FA31D-FE71-4185-9240-B6C6689C07F7}" srcOrd="1" destOrd="0" presId="urn:microsoft.com/office/officeart/2005/8/layout/orgChart1"/>
    <dgm:cxn modelId="{0422C0FC-6AA0-4A8E-89D4-2C2AE1AB78C6}" type="presParOf" srcId="{59836486-F8C8-423A-AB33-D9B4806B0A6A}" destId="{145A67F8-3437-4854-A75F-3169AF4C6302}" srcOrd="1" destOrd="0" presId="urn:microsoft.com/office/officeart/2005/8/layout/orgChart1"/>
    <dgm:cxn modelId="{16490616-197F-4AC1-9E32-5F68AE05BBBC}" type="presParOf" srcId="{59836486-F8C8-423A-AB33-D9B4806B0A6A}" destId="{F6416B51-0A84-44A5-BA92-92E9AB539329}" srcOrd="2" destOrd="0" presId="urn:microsoft.com/office/officeart/2005/8/layout/orgChart1"/>
    <dgm:cxn modelId="{D5F63AA0-8F5F-4FCD-9FA2-0D440AD2AFC7}" type="presParOf" srcId="{19C99361-A0CF-45D3-B68A-A11E383C913E}" destId="{E9BF5521-A303-4111-AD2E-743DD58C702C}" srcOrd="4" destOrd="0" presId="urn:microsoft.com/office/officeart/2005/8/layout/orgChart1"/>
    <dgm:cxn modelId="{3ACDA7EA-C99F-407A-B3C5-34FF7DB8F4CB}" type="presParOf" srcId="{19C99361-A0CF-45D3-B68A-A11E383C913E}" destId="{6B5A039C-49F4-4BDC-B621-425B4E2D6DD5}" srcOrd="5" destOrd="0" presId="urn:microsoft.com/office/officeart/2005/8/layout/orgChart1"/>
    <dgm:cxn modelId="{FB6DDD8C-3C6E-4740-85C9-A9C6FDC41FE3}" type="presParOf" srcId="{6B5A039C-49F4-4BDC-B621-425B4E2D6DD5}" destId="{5272F262-22C7-4AC6-BE28-AEA6D0F8DB32}" srcOrd="0" destOrd="0" presId="urn:microsoft.com/office/officeart/2005/8/layout/orgChart1"/>
    <dgm:cxn modelId="{53ECB8A0-A240-4347-8ECA-078A8D4D7D6C}" type="presParOf" srcId="{5272F262-22C7-4AC6-BE28-AEA6D0F8DB32}" destId="{20FEFE66-2C23-4E87-A68D-C57E63422D4A}" srcOrd="0" destOrd="0" presId="urn:microsoft.com/office/officeart/2005/8/layout/orgChart1"/>
    <dgm:cxn modelId="{DD420269-58F1-4C95-947E-A2546CCBD1BF}" type="presParOf" srcId="{5272F262-22C7-4AC6-BE28-AEA6D0F8DB32}" destId="{1D948161-4292-40BF-AF4E-2C0BCF671489}" srcOrd="1" destOrd="0" presId="urn:microsoft.com/office/officeart/2005/8/layout/orgChart1"/>
    <dgm:cxn modelId="{C5A46045-9B96-4910-B680-D4EEA9BF81C6}" type="presParOf" srcId="{6B5A039C-49F4-4BDC-B621-425B4E2D6DD5}" destId="{AF7643B3-3B5F-4B27-9BDB-9124A33041A9}" srcOrd="1" destOrd="0" presId="urn:microsoft.com/office/officeart/2005/8/layout/orgChart1"/>
    <dgm:cxn modelId="{88A3C11F-F375-4FB6-AE3D-CC0DFF1C49E9}" type="presParOf" srcId="{6B5A039C-49F4-4BDC-B621-425B4E2D6DD5}" destId="{230C1999-3EB3-4EBA-AA91-CBD5AA5655F3}" srcOrd="2" destOrd="0" presId="urn:microsoft.com/office/officeart/2005/8/layout/orgChart1"/>
    <dgm:cxn modelId="{8505B645-E43C-438B-8A60-B4FDDA773C5A}" type="presParOf" srcId="{06C2C909-DE09-4894-9869-553977F5BF5D}" destId="{8AA64721-B672-440A-9D3A-E32230013EA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F5521-A303-4111-AD2E-743DD58C702C}">
      <dsp:nvSpPr>
        <dsp:cNvPr id="0" name=""/>
        <dsp:cNvSpPr/>
      </dsp:nvSpPr>
      <dsp:spPr>
        <a:xfrm>
          <a:off x="3286125" y="2422727"/>
          <a:ext cx="2324957" cy="403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752"/>
              </a:lnTo>
              <a:lnTo>
                <a:pt x="2324957" y="201752"/>
              </a:lnTo>
              <a:lnTo>
                <a:pt x="2324957" y="4035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38107-728D-420A-99C6-7BC9A5439772}">
      <dsp:nvSpPr>
        <dsp:cNvPr id="0" name=""/>
        <dsp:cNvSpPr/>
      </dsp:nvSpPr>
      <dsp:spPr>
        <a:xfrm>
          <a:off x="3240405" y="2422727"/>
          <a:ext cx="91440" cy="4035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35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C4649-2AB9-4637-A5D5-B458B59CC3BC}">
      <dsp:nvSpPr>
        <dsp:cNvPr id="0" name=""/>
        <dsp:cNvSpPr/>
      </dsp:nvSpPr>
      <dsp:spPr>
        <a:xfrm>
          <a:off x="961167" y="2422727"/>
          <a:ext cx="2324957" cy="403505"/>
        </a:xfrm>
        <a:custGeom>
          <a:avLst/>
          <a:gdLst/>
          <a:ahLst/>
          <a:cxnLst/>
          <a:rect l="0" t="0" r="0" b="0"/>
          <a:pathLst>
            <a:path>
              <a:moveTo>
                <a:pt x="2324957" y="0"/>
              </a:moveTo>
              <a:lnTo>
                <a:pt x="2324957" y="201752"/>
              </a:lnTo>
              <a:lnTo>
                <a:pt x="0" y="201752"/>
              </a:lnTo>
              <a:lnTo>
                <a:pt x="0" y="4035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9DE69-1166-4662-B2DC-0E6C67488FAA}">
      <dsp:nvSpPr>
        <dsp:cNvPr id="0" name=""/>
        <dsp:cNvSpPr/>
      </dsp:nvSpPr>
      <dsp:spPr>
        <a:xfrm>
          <a:off x="2325398" y="1462001"/>
          <a:ext cx="1921452" cy="960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Numerical Integration</a:t>
          </a:r>
        </a:p>
      </dsp:txBody>
      <dsp:txXfrm>
        <a:off x="2325398" y="1462001"/>
        <a:ext cx="1921452" cy="960726"/>
      </dsp:txXfrm>
    </dsp:sp>
    <dsp:sp modelId="{ECCE3792-CBC4-4926-B585-8BCEB01A99EA}">
      <dsp:nvSpPr>
        <dsp:cNvPr id="0" name=""/>
        <dsp:cNvSpPr/>
      </dsp:nvSpPr>
      <dsp:spPr>
        <a:xfrm>
          <a:off x="441" y="2826232"/>
          <a:ext cx="1921452" cy="960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Trapeziodal</a:t>
          </a:r>
          <a:r>
            <a:rPr lang="en-US" sz="3200" kern="1200" dirty="0"/>
            <a:t> Rule</a:t>
          </a:r>
        </a:p>
      </dsp:txBody>
      <dsp:txXfrm>
        <a:off x="441" y="2826232"/>
        <a:ext cx="1921452" cy="960726"/>
      </dsp:txXfrm>
    </dsp:sp>
    <dsp:sp modelId="{F20A8568-7F4C-49A8-84D4-FCB0B3C16616}">
      <dsp:nvSpPr>
        <dsp:cNvPr id="0" name=""/>
        <dsp:cNvSpPr/>
      </dsp:nvSpPr>
      <dsp:spPr>
        <a:xfrm>
          <a:off x="2325398" y="2826232"/>
          <a:ext cx="1921452" cy="960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Simpson’s 1/3</a:t>
          </a:r>
          <a:r>
            <a:rPr lang="en-US" sz="3200" kern="1200" baseline="30000" dirty="0"/>
            <a:t>rd</a:t>
          </a:r>
          <a:r>
            <a:rPr lang="en-US" sz="3200" kern="1200" dirty="0"/>
            <a:t> rule</a:t>
          </a:r>
        </a:p>
      </dsp:txBody>
      <dsp:txXfrm>
        <a:off x="2325398" y="2826232"/>
        <a:ext cx="1921452" cy="960726"/>
      </dsp:txXfrm>
    </dsp:sp>
    <dsp:sp modelId="{20FEFE66-2C23-4E87-A68D-C57E63422D4A}">
      <dsp:nvSpPr>
        <dsp:cNvPr id="0" name=""/>
        <dsp:cNvSpPr/>
      </dsp:nvSpPr>
      <dsp:spPr>
        <a:xfrm>
          <a:off x="4650356" y="2826232"/>
          <a:ext cx="1921452" cy="960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Simpson’s 3/8</a:t>
          </a:r>
          <a:r>
            <a:rPr lang="en-US" sz="3200" kern="1200" baseline="30000" dirty="0"/>
            <a:t>th</a:t>
          </a:r>
          <a:r>
            <a:rPr lang="en-US" sz="3200" kern="1200" dirty="0"/>
            <a:t> Rule</a:t>
          </a:r>
        </a:p>
      </dsp:txBody>
      <dsp:txXfrm>
        <a:off x="4650356" y="2826232"/>
        <a:ext cx="1921452" cy="960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19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4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62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48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88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16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5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4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37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18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76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6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7C049-17DA-45B1-8710-87321F4E09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Numerical Integration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C87AF9-EA6A-472C-AC7B-E82D2BD9AC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# 5</a:t>
            </a:r>
          </a:p>
        </p:txBody>
      </p:sp>
    </p:spTree>
    <p:extLst>
      <p:ext uri="{BB962C8B-B14F-4D97-AF65-F5344CB8AC3E}">
        <p14:creationId xmlns:p14="http://schemas.microsoft.com/office/powerpoint/2010/main" val="2691621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07A87BA9-BB4E-47B4-BC73-E318A60993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779797"/>
            <a:ext cx="8178799" cy="460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21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8FE8E274-5621-467D-9C18-B4F214A3D4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464" y="643467"/>
            <a:ext cx="5683071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78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6E197EC-D2B5-467A-A8AD-0D3D0282F0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05" y="643467"/>
            <a:ext cx="6912388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805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4363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text&#10;&#10;Description automatically generated">
            <a:extLst>
              <a:ext uri="{FF2B5EF4-FFF2-40B4-BE49-F238E27FC236}">
                <a16:creationId xmlns:a16="http://schemas.microsoft.com/office/drawing/2014/main" id="{D7F107E9-3EF4-41CE-8F3B-99E3BA29E9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04" y="643467"/>
            <a:ext cx="773759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23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5B8D-53A0-4109-9D35-FBED2EB48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Numerical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91CE0-74F6-4D8C-B615-A10E28C23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Approximate Computation of a definite integral using numerical techniques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3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96F01-769E-4057-B769-3D38FB4C8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we need Numerical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F6826-A40B-44DE-9FD0-3614A5F4D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function f(x) cannot be integrated analytically</a:t>
            </a:r>
          </a:p>
          <a:p>
            <a:r>
              <a:rPr lang="en-US" dirty="0"/>
              <a:t>Numerical solution is faster than analytical solution of integral</a:t>
            </a:r>
          </a:p>
          <a:p>
            <a:r>
              <a:rPr lang="en-US" dirty="0"/>
              <a:t>The values of function are available only in tabular form</a:t>
            </a:r>
          </a:p>
        </p:txBody>
      </p:sp>
    </p:spTree>
    <p:extLst>
      <p:ext uri="{BB962C8B-B14F-4D97-AF65-F5344CB8AC3E}">
        <p14:creationId xmlns:p14="http://schemas.microsoft.com/office/powerpoint/2010/main" val="350822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AD153-38E4-484A-AA59-3ADA056E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FA2D3D-AC7B-4B37-A1A9-EFD9E0E9B3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223449"/>
              </p:ext>
            </p:extLst>
          </p:nvPr>
        </p:nvGraphicFramePr>
        <p:xfrm>
          <a:off x="1443038" y="804520"/>
          <a:ext cx="6572250" cy="524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521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D3F72D7-00A3-426B-B258-2E391DD34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77" y="643467"/>
            <a:ext cx="7246444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303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text&#10;&#10;Description automatically generated">
            <a:extLst>
              <a:ext uri="{FF2B5EF4-FFF2-40B4-BE49-F238E27FC236}">
                <a16:creationId xmlns:a16="http://schemas.microsoft.com/office/drawing/2014/main" id="{418B7EEB-FD5B-4082-A52C-EE0E6A15FA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118" y="643467"/>
            <a:ext cx="7411762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619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75FCFCF5-3EFD-42F1-9B0F-7423B6B709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74" y="643467"/>
            <a:ext cx="7440051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660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AE558237-B38A-4DF5-B002-F4CBA46E15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21" y="643467"/>
            <a:ext cx="7923957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17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D720F3A-237A-47E2-9236-6A350FBE2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53" y="643467"/>
            <a:ext cx="7735292" cy="48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57989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On-screen Show (4:3)</PresentationFormat>
  <Paragraphs>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Numerical Integration</vt:lpstr>
      <vt:lpstr>What is Numerical Integration</vt:lpstr>
      <vt:lpstr>Why we need Numerical Integration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Integration</dc:title>
  <dc:creator>Sana Saleem</dc:creator>
  <cp:lastModifiedBy>Sana Saleem</cp:lastModifiedBy>
  <cp:revision>1</cp:revision>
  <dcterms:created xsi:type="dcterms:W3CDTF">2020-03-17T04:31:10Z</dcterms:created>
  <dcterms:modified xsi:type="dcterms:W3CDTF">2020-03-17T04:31:15Z</dcterms:modified>
</cp:coreProperties>
</file>