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PROJECT CLOSEOUT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Archiving Project Documents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project documents are usually archived electronically, so that these can be easily retrieved whenever required in future.</a:t>
            </a:r>
          </a:p>
          <a:p>
            <a:pPr algn="just"/>
            <a:r>
              <a:rPr lang="en-US" dirty="0" smtClean="0"/>
              <a:t>For example, the documents might have to be retrieved when the company undertakes maintenance of the delivered software or when a similar software product needs to be developed for different client.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0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Performing a Financial Closure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Budget of every project is usually divided into components such as capital, contingency plans etc.</a:t>
            </a:r>
          </a:p>
          <a:p>
            <a:pPr algn="just"/>
            <a:r>
              <a:rPr lang="en-US" dirty="0" smtClean="0"/>
              <a:t>All these components have to be reconciled.</a:t>
            </a:r>
          </a:p>
          <a:p>
            <a:pPr algn="just"/>
            <a:r>
              <a:rPr lang="en-US" dirty="0" smtClean="0"/>
              <a:t>Another thing is to ensure that all the subcontractor payments are complete and have been reconciled.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Performing Post implementation Project Review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Post implementation project review is done to perform a critical analysis of the project in order to learn and improve and avoid the same mistakes in future projects.</a:t>
            </a:r>
          </a:p>
          <a:p>
            <a:pPr algn="just"/>
            <a:r>
              <a:rPr lang="en-US" dirty="0" smtClean="0"/>
              <a:t>By analyzing past mistakes the project teams can learn to do better by improving their methods and practices.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365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Preparing Project Closeout Report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project close out report documents the important results obtained from various project closeout tasks.</a:t>
            </a:r>
          </a:p>
          <a:p>
            <a:pPr algn="just"/>
            <a:r>
              <a:rPr lang="en-US" dirty="0" smtClean="0"/>
              <a:t>This report typically starts with a historical summary of the projects deliverables and baseline activities over the course of project.</a:t>
            </a:r>
          </a:p>
          <a:p>
            <a:pPr algn="just"/>
            <a:r>
              <a:rPr lang="en-US" dirty="0" smtClean="0"/>
              <a:t>The project leader summarizes the positive and negative findings as well as the prescriptions for improvement and publish it.</a:t>
            </a:r>
          </a:p>
        </p:txBody>
      </p:sp>
    </p:spTree>
    <p:extLst>
      <p:ext uri="{BB962C8B-B14F-4D97-AF65-F5344CB8AC3E}">
        <p14:creationId xmlns:p14="http://schemas.microsoft.com/office/powerpoint/2010/main" val="1067332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Releasing Staff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the final step of project closeout process.</a:t>
            </a:r>
          </a:p>
          <a:p>
            <a:pPr algn="just"/>
            <a:r>
              <a:rPr lang="en-US" dirty="0" smtClean="0"/>
              <a:t>It is the last meeting before the project team members disburse to different projects.</a:t>
            </a:r>
          </a:p>
          <a:p>
            <a:pPr algn="just"/>
            <a:r>
              <a:rPr lang="en-US" dirty="0" smtClean="0"/>
              <a:t>This meeting is the ground for celebration and recognizing the experience and proficiency gained by the team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345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14] “</a:t>
            </a:r>
            <a:r>
              <a:rPr lang="en-US" dirty="0" smtClean="0"/>
              <a:t>Software Project Management by Bob Hughes and Mike Cotterell, McGraw-Hill Education; 6th Edition (2009). ISBN-10: 0077122798”.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Reasons for project closure</a:t>
            </a:r>
          </a:p>
          <a:p>
            <a:r>
              <a:rPr lang="en-US" dirty="0" smtClean="0"/>
              <a:t>Why projects are not properly closed???</a:t>
            </a:r>
          </a:p>
          <a:p>
            <a:r>
              <a:rPr lang="en-US" dirty="0" smtClean="0"/>
              <a:t>Project </a:t>
            </a:r>
            <a:r>
              <a:rPr lang="en-US" smtClean="0"/>
              <a:t>closure </a:t>
            </a:r>
            <a:r>
              <a:rPr lang="en-US" smtClean="0"/>
              <a:t>process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All projects are by definition temporary endeavors.</a:t>
            </a:r>
          </a:p>
          <a:p>
            <a:pPr algn="just"/>
            <a:r>
              <a:rPr lang="en-US" dirty="0" smtClean="0"/>
              <a:t>Every project closes at sometime and that forms the last phase of the project management life cycle.</a:t>
            </a:r>
          </a:p>
          <a:p>
            <a:pPr algn="just"/>
            <a:r>
              <a:rPr lang="en-US" dirty="0" smtClean="0"/>
              <a:t>Project closeout activities are broadly classified into</a:t>
            </a:r>
          </a:p>
          <a:p>
            <a:pPr lvl="1" algn="just"/>
            <a:r>
              <a:rPr lang="en-US" dirty="0" smtClean="0"/>
              <a:t>Administrative closure activities</a:t>
            </a:r>
          </a:p>
          <a:p>
            <a:pPr lvl="1" algn="just"/>
            <a:r>
              <a:rPr lang="en-US" dirty="0" smtClean="0"/>
              <a:t>Contract closure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0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Contract closure activities verify that all the terms of the contract with the customer as well as various sub contractors are met and are satisfactorily closed.</a:t>
            </a:r>
          </a:p>
          <a:p>
            <a:pPr algn="just"/>
            <a:r>
              <a:rPr lang="en-US" dirty="0" smtClean="0"/>
              <a:t>Administrative closure activities ensure that all of the project deliverables are archived and project know-how are properly documented and archived.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91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Reasons for Project Closure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Two main reasons for closing a project are</a:t>
            </a:r>
          </a:p>
          <a:p>
            <a:pPr lvl="1" algn="just"/>
            <a:r>
              <a:rPr lang="en-US" dirty="0" smtClean="0"/>
              <a:t>All project goals have been successfully accomplished.</a:t>
            </a:r>
          </a:p>
          <a:p>
            <a:pPr lvl="1" algn="just"/>
            <a:r>
              <a:rPr lang="en-US" dirty="0" smtClean="0"/>
              <a:t>Project is unlikely to achieve its stated objectives and has to be prematurely terminated.</a:t>
            </a:r>
          </a:p>
          <a:p>
            <a:pPr algn="just"/>
            <a:r>
              <a:rPr lang="en-US" dirty="0" smtClean="0"/>
              <a:t>According to a report, about a third </a:t>
            </a:r>
            <a:r>
              <a:rPr lang="en-US" dirty="0"/>
              <a:t>o</a:t>
            </a:r>
            <a:r>
              <a:rPr lang="en-US" dirty="0" smtClean="0"/>
              <a:t>f all projects are cancelled during development phases.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2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Reasons for Project Closure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Some reasons for prematurely terminating a project are:</a:t>
            </a:r>
          </a:p>
          <a:p>
            <a:pPr lvl="1" algn="just"/>
            <a:r>
              <a:rPr lang="en-US" dirty="0" smtClean="0"/>
              <a:t>Lack of resources</a:t>
            </a:r>
          </a:p>
          <a:p>
            <a:pPr lvl="1" algn="just"/>
            <a:r>
              <a:rPr lang="en-US" dirty="0" smtClean="0"/>
              <a:t>Changed business need of the customer</a:t>
            </a:r>
          </a:p>
          <a:p>
            <a:pPr lvl="1" algn="just"/>
            <a:r>
              <a:rPr lang="en-US" dirty="0" smtClean="0"/>
              <a:t>The perceived benefits accruing from the project  no longer remain valid</a:t>
            </a:r>
          </a:p>
          <a:p>
            <a:pPr lvl="1" algn="just"/>
            <a:r>
              <a:rPr lang="en-US" dirty="0" smtClean="0"/>
              <a:t>Key technologies becoming obsolete during project execution.</a:t>
            </a:r>
          </a:p>
          <a:p>
            <a:pPr lvl="1" algn="just"/>
            <a:r>
              <a:rPr lang="en-US" dirty="0" smtClean="0"/>
              <a:t>Risks becoming unacceptably high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7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Why Projects are not Properly Closed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closure activities are usually get delayed or even altogether skipped in project management life cycle. Some reasons are</a:t>
            </a:r>
          </a:p>
          <a:p>
            <a:pPr lvl="1" algn="just"/>
            <a:r>
              <a:rPr lang="en-US" dirty="0" smtClean="0"/>
              <a:t>Lack of interest by project teams</a:t>
            </a:r>
          </a:p>
          <a:p>
            <a:pPr lvl="1" algn="just"/>
            <a:r>
              <a:rPr lang="en-US" dirty="0" smtClean="0"/>
              <a:t>Underestimation of how fast know-how  can get lost</a:t>
            </a:r>
          </a:p>
          <a:p>
            <a:pPr lvl="1" algn="just"/>
            <a:r>
              <a:rPr lang="en-US" dirty="0" smtClean="0"/>
              <a:t>Indecision regarding project closure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68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Closure Process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Effective project closure requires certain sequence of steps to be carried out. These steps are: </a:t>
            </a:r>
          </a:p>
          <a:p>
            <a:pPr lvl="1" algn="just"/>
            <a:r>
              <a:rPr lang="en-US" dirty="0" smtClean="0"/>
              <a:t>Getting client acceptance</a:t>
            </a:r>
          </a:p>
          <a:p>
            <a:pPr lvl="1" algn="just"/>
            <a:r>
              <a:rPr lang="en-US" dirty="0" smtClean="0"/>
              <a:t>Archiving project documents</a:t>
            </a:r>
          </a:p>
          <a:p>
            <a:pPr lvl="1" algn="just"/>
            <a:r>
              <a:rPr lang="en-US" dirty="0" smtClean="0"/>
              <a:t>Performing a financial closure</a:t>
            </a:r>
          </a:p>
          <a:p>
            <a:pPr lvl="1" algn="just"/>
            <a:r>
              <a:rPr lang="en-US" dirty="0" smtClean="0"/>
              <a:t>Performing post implementation project review</a:t>
            </a:r>
          </a:p>
          <a:p>
            <a:pPr lvl="1" algn="just"/>
            <a:r>
              <a:rPr lang="en-US" dirty="0" smtClean="0"/>
              <a:t>Preparing project closeout report</a:t>
            </a:r>
          </a:p>
          <a:p>
            <a:pPr lvl="1" algn="just"/>
            <a:r>
              <a:rPr lang="en-US" dirty="0" smtClean="0"/>
              <a:t>Releasing staff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7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Getting Client Acceptance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Mechanism for client acceptance varies widely across different types of projects.</a:t>
            </a:r>
          </a:p>
          <a:p>
            <a:pPr algn="just"/>
            <a:r>
              <a:rPr lang="en-US" dirty="0" smtClean="0"/>
              <a:t>When the client is another department in the same organization, usually no formal record for acceptance of the project deliverables is required.</a:t>
            </a:r>
          </a:p>
          <a:p>
            <a:pPr algn="just"/>
            <a:r>
              <a:rPr lang="en-US" dirty="0" smtClean="0"/>
              <a:t>When client is an external organization, a formal procedure for accepting the project deliverables is needed.</a:t>
            </a:r>
          </a:p>
          <a:p>
            <a:pPr algn="just"/>
            <a:r>
              <a:rPr lang="en-US" dirty="0" smtClean="0"/>
              <a:t>In this case, the client approval is obtained after a formal acceptance testing by the client and a written acceptance of all </a:t>
            </a:r>
            <a:r>
              <a:rPr lang="en-US" smtClean="0"/>
              <a:t>project deliverables is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76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663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PROJECT CLOSEOUT</vt:lpstr>
      <vt:lpstr> Contents </vt:lpstr>
      <vt:lpstr>Introduction</vt:lpstr>
      <vt:lpstr>Introduction</vt:lpstr>
      <vt:lpstr>Reasons for Project Closure</vt:lpstr>
      <vt:lpstr>Reasons for Project Closure</vt:lpstr>
      <vt:lpstr>Why Projects are not Properly Closed</vt:lpstr>
      <vt:lpstr>Project Closure Process</vt:lpstr>
      <vt:lpstr>Getting Client Acceptance</vt:lpstr>
      <vt:lpstr>Archiving Project Documents</vt:lpstr>
      <vt:lpstr>Performing a Financial Closure</vt:lpstr>
      <vt:lpstr>Performing Post implementation Project Review</vt:lpstr>
      <vt:lpstr>Preparing Project Closeout Report</vt:lpstr>
      <vt:lpstr>Releasing Staff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aisha</cp:lastModifiedBy>
  <cp:revision>41</cp:revision>
  <dcterms:created xsi:type="dcterms:W3CDTF">2006-08-16T00:00:00Z</dcterms:created>
  <dcterms:modified xsi:type="dcterms:W3CDTF">2020-04-28T18:14:20Z</dcterms:modified>
</cp:coreProperties>
</file>