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D0A10-C954-4C24-A83C-EFE35972108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9EC9D-359D-4862-9A7D-090B3261C0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9EC9D-359D-4862-9A7D-090B3261C06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AC9B-2AA5-4584-A23E-77F86FFDEC8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80C38-524A-454C-8246-D9FA4A5317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28588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CAPITAL BUDGETING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Decision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Rule: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present value method can be used as an accept-reject criterion. The present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future cash streams or inflows would be compared with present value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outlays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 present value outlays are the same as the initial investment.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NPV is greater than 0, accept the project.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NPV is less than 0, reject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project.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Profitability Index (PI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Profitability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Index (PI) or Benefit-cost ratio (B/C) is similar to the NPV approach.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PI approach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measures the present value of returns per rupee invested. It is observed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shortcoming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NPV that, being an absolute measure, it is not a reliable method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evaluate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projects requiring different initial investments. The PI method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provides solution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this kind of problem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Meaning: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relative measure and can be defined as the ratio which is obtained by dividing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present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value of future cash inflows by the present value of cash outlays.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Mathematically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PI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resent Value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nflows / Initial cash outlay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This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method is also known as B/C ratio because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numerator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measures benefits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denominator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cost.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Decision Rule: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PI ratio,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Accept the project when PI&gt;1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Reject the project when PI&lt;1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May or may not accept when PI=1, the firm is indifferent to the project.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c) Internal Rate of Return (IRR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just">
              <a:buNone/>
            </a:pP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technique is also known as yield on investment, marginal productivity of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capital, marginal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efficiency of capital, rate of return, and time-adjusted rate of return and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so on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 It also considers the time value of money by discounting the cash flow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streams, like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NPV. While computing the required rate of return and finding out present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value of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cash flows-inflows as well as outflows- are not considered. But the IRR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depends entirely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on the initial outlay and the cash proceeds of the projects which are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being evaluated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for acceptance or rejection. It is, therefore, appropriately referred to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as internal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rate of return. The IRR is usually the rate of return that a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project earns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Meaning: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internal rate of return (IRR) is the discount rate that equates the NPV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investment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opportunity with Rs.0 (because the present value of cash inflows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equals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initial investment). It is the compound annual rate of return that the firm will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earn 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invests in the project and receives the given cash inflows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b="1" dirty="0"/>
              <a:t>Capital budgeting techniques under </a:t>
            </a:r>
            <a:r>
              <a:rPr lang="en-US" sz="2400" b="1" dirty="0" smtClean="0"/>
              <a:t>certainty:  </a:t>
            </a:r>
            <a:r>
              <a:rPr lang="en-US" sz="2400" dirty="0" smtClean="0"/>
              <a:t>Capital </a:t>
            </a:r>
            <a:r>
              <a:rPr lang="en-US" sz="2400" dirty="0"/>
              <a:t>budgeting techniques (Investment appraisal criteria) under </a:t>
            </a:r>
            <a:r>
              <a:rPr lang="en-US" sz="2400" dirty="0" smtClean="0"/>
              <a:t>certainty </a:t>
            </a:r>
            <a:r>
              <a:rPr lang="en-US" sz="2400" dirty="0"/>
              <a:t>can </a:t>
            </a:r>
            <a:r>
              <a:rPr lang="en-US" sz="2400" dirty="0" smtClean="0"/>
              <a:t>also be </a:t>
            </a:r>
            <a:r>
              <a:rPr lang="en-US" sz="2400" dirty="0"/>
              <a:t>divided into following two </a:t>
            </a:r>
            <a:r>
              <a:rPr lang="en-US" sz="2400" dirty="0" smtClean="0"/>
              <a:t>groups.</a:t>
            </a:r>
          </a:p>
          <a:p>
            <a:r>
              <a:rPr lang="en-US" sz="2400" dirty="0"/>
              <a:t>Non-Discounted Cash Flow Criteria: </a:t>
            </a:r>
          </a:p>
          <a:p>
            <a:pPr>
              <a:buNone/>
            </a:pPr>
            <a:r>
              <a:rPr lang="en-US" sz="2400" dirty="0" smtClean="0"/>
              <a:t>      (</a:t>
            </a:r>
            <a:r>
              <a:rPr lang="en-US" sz="2400" dirty="0"/>
              <a:t>a) Pay Back Period (PBP)</a:t>
            </a:r>
          </a:p>
          <a:p>
            <a:pPr>
              <a:buNone/>
            </a:pPr>
            <a:r>
              <a:rPr lang="en-US" sz="2400" dirty="0" smtClean="0"/>
              <a:t>      (b</a:t>
            </a:r>
            <a:r>
              <a:rPr lang="en-US" sz="2400" dirty="0"/>
              <a:t>) Accounting Rate Of Return (ARR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Discounted Cash Flow Criteria: </a:t>
            </a:r>
          </a:p>
          <a:p>
            <a:pPr>
              <a:buNone/>
            </a:pPr>
            <a:r>
              <a:rPr lang="en-US" sz="2400" dirty="0" smtClean="0"/>
              <a:t>      (</a:t>
            </a:r>
            <a:r>
              <a:rPr lang="en-US" sz="2400" dirty="0"/>
              <a:t>a) Net Present Value (NPV)</a:t>
            </a:r>
          </a:p>
          <a:p>
            <a:pPr>
              <a:buNone/>
            </a:pPr>
            <a:r>
              <a:rPr lang="en-US" sz="2400" dirty="0" smtClean="0"/>
              <a:t>      (b) </a:t>
            </a:r>
            <a:r>
              <a:rPr lang="en-US" sz="2400" dirty="0"/>
              <a:t>Internal Rate of Return (IRR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 smtClean="0"/>
              <a:t>      (c</a:t>
            </a:r>
            <a:r>
              <a:rPr lang="en-US" sz="2400" dirty="0"/>
              <a:t>) Profitability Index (PI)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Non-Discounted Cash Flow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(a) Pay Back Period (PBP)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pay back period (PBP) is the traditional method of capital budgeting. It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simplest and perhaps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most widely used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quantitative method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appraising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capital expenditure decision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Meaning: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the number of years required to recover the original cash outlay invested in a project.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Methods to compute PBP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first method can be applied when the CFAT is uniform. In such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situation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initial cost of the investment is divided by the constant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annual cash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flow: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example, if an investment of Rs. 100000 in a machine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expected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generate cash inflow of Rs. 20,000 p.a. for 10 years. Its PBP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be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calculated using following formula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PBP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nitial Investment / Constant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nnual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low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PBP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100000 / 20000 = 5 years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Decision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Rule: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PBP can be used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decision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criterion to select investment proposal.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PBP is less than the maximum acceptable payback period, accept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project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PBP is greater than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maximum acceptable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payback period, reject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project.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(b) Accounting/Average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Rate of Return (ARR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method is also known as the return on investment (ROI), return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capital employed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(ROCE) and is using accounting information rather than cash flow.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Meaning: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ARR is the ratio of the average after tax profit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divided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average investment.</a:t>
            </a:r>
          </a:p>
          <a:p>
            <a:pPr>
              <a:buNone/>
            </a:pPr>
            <a:r>
              <a:rPr lang="en-US" sz="2400" b="1" dirty="0" smtClean="0"/>
              <a:t>     Method </a:t>
            </a:r>
            <a:r>
              <a:rPr lang="en-US" sz="2400" b="1" dirty="0"/>
              <a:t>to compute </a:t>
            </a:r>
            <a:r>
              <a:rPr lang="en-US" sz="2400" b="1" dirty="0" smtClean="0"/>
              <a:t>ARR: </a:t>
            </a:r>
            <a:r>
              <a:rPr lang="en-US" sz="2400" dirty="0" smtClean="0"/>
              <a:t>There </a:t>
            </a:r>
            <a:r>
              <a:rPr lang="en-US" sz="2400" dirty="0"/>
              <a:t>are a number of alternative methods for calculating ARR. The most </a:t>
            </a:r>
            <a:r>
              <a:rPr lang="en-US" sz="2400" dirty="0" smtClean="0"/>
              <a:t>common method </a:t>
            </a:r>
            <a:r>
              <a:rPr lang="en-US" sz="2400" dirty="0"/>
              <a:t>of computing ARR is using the following formula:</a:t>
            </a:r>
          </a:p>
          <a:p>
            <a:pPr>
              <a:buNone/>
            </a:pPr>
            <a:r>
              <a:rPr lang="en-US" sz="2400" dirty="0" smtClean="0"/>
              <a:t>     ARR = Average Annual Profit After Tax/ Average Investment  X 100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Decision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Rule: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ARR can be used as a decision criterion to select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investment proposal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ARR is higher than the minimum rate established by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management, accept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project.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ARR is less than the minimum rate established by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management, reject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project.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Discounted Cash Flow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These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also known as modern or time adjusted techniques because all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techniques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take into consideration time value of money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a) Net Present Value (NPV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net present value is one of the discounted cash flow or time-adjusted technique.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recognizes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cash flow streams at different time period differs in value and can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 computed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only when they are expressed in terms of common denominator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i.e. present value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Meaning: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NPV is the difference between the present value of future cash inflows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present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value of the initial outlay, discounted at the firm’s cost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capital.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procedure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determining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present values consists of two stages.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first stage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involves determination of an appropriate discount rate. With the discount rate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 selected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cash flow streams are converted into present values in the second stage.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NPV can be calculated with the help of </a:t>
            </a:r>
            <a:r>
              <a:rPr lang="en-US" sz="2400" dirty="0" smtClean="0"/>
              <a:t>equation.</a:t>
            </a:r>
          </a:p>
          <a:p>
            <a:r>
              <a:rPr lang="en-US" sz="2400" dirty="0" smtClean="0"/>
              <a:t>NPV = Present value of cash inflows – Initial investment.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1088</Words>
  <Application>Microsoft Office PowerPoint</Application>
  <PresentationFormat>On-screen Show (4:3)</PresentationFormat>
  <Paragraphs>51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CAPITAL BUDGETING TECHNIQUES</vt:lpstr>
      <vt:lpstr>Slide 2</vt:lpstr>
      <vt:lpstr>Non-Discounted Cash Flow Criteria</vt:lpstr>
      <vt:lpstr>Slide 4</vt:lpstr>
      <vt:lpstr>Slide 5</vt:lpstr>
      <vt:lpstr>Slide 6</vt:lpstr>
      <vt:lpstr>Slide 7</vt:lpstr>
      <vt:lpstr>Discounted Cash Flow Criteria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BUDGETING TECHNIQUES</dc:title>
  <dc:creator>Rajindar</dc:creator>
  <cp:lastModifiedBy>Rajindar</cp:lastModifiedBy>
  <cp:revision>9</cp:revision>
  <dcterms:created xsi:type="dcterms:W3CDTF">2020-04-23T16:40:34Z</dcterms:created>
  <dcterms:modified xsi:type="dcterms:W3CDTF">2020-04-23T17:44:24Z</dcterms:modified>
</cp:coreProperties>
</file>