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288" r:id="rId59"/>
    <p:sldId id="289" r:id="rId60"/>
    <p:sldId id="290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ECB280B-8DA7-468F-B7F8-8825DDAB122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2C35293-AE2C-45A0-9E21-7021D7F77F64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280B-8DA7-468F-B7F8-8825DDAB122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5293-AE2C-45A0-9E21-7021D7F77F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280B-8DA7-468F-B7F8-8825DDAB122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5293-AE2C-45A0-9E21-7021D7F77F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280B-8DA7-468F-B7F8-8825DDAB122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5293-AE2C-45A0-9E21-7021D7F77F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280B-8DA7-468F-B7F8-8825DDAB122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5293-AE2C-45A0-9E21-7021D7F77F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280B-8DA7-468F-B7F8-8825DDAB122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5293-AE2C-45A0-9E21-7021D7F77F6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280B-8DA7-468F-B7F8-8825DDAB122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5293-AE2C-45A0-9E21-7021D7F77F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280B-8DA7-468F-B7F8-8825DDAB122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5293-AE2C-45A0-9E21-7021D7F77F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280B-8DA7-468F-B7F8-8825DDAB122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5293-AE2C-45A0-9E21-7021D7F77F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280B-8DA7-468F-B7F8-8825DDAB122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5293-AE2C-45A0-9E21-7021D7F77F64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B280B-8DA7-468F-B7F8-8825DDAB122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35293-AE2C-45A0-9E21-7021D7F77F6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ECB280B-8DA7-468F-B7F8-8825DDAB122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2C35293-AE2C-45A0-9E21-7021D7F77F6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DIURETICS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M.MUDASSIR NAWAZ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573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tudent 92\Downloads\diuretics-by-pravisankar-10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12858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547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tudent 92\Downloads\diuretics-by-pravisankar-11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263" y="692150"/>
            <a:ext cx="975360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346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tudent 92\Downloads\diuretics-by-pravisankar-12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950" y="31591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787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tudent 92\Downloads\diuretics-by-pravisankar-13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463" y="-128588"/>
            <a:ext cx="9753601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694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tudent 92\Downloads\diuretics-by-pravisankar-14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366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871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tudent 92\Downloads\diuretics-by-pravisankar-15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050" y="14128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526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tudent 92\Downloads\diuretics-by-pravisankar-16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985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295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tudent 92\Downloads\diuretics-by-pravisankar-17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988" y="387350"/>
            <a:ext cx="975360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680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tudent 92\Downloads\diuretics-by-pravisankar-18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222250"/>
            <a:ext cx="975360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641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tudent 92\Downloads\diuretics-by-pravisankar-19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4650" y="29368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686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udent 92\Downloads\diuretics-by-pravisankar-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792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10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tudent 92\Downloads\diuretics-by-pravisankar-20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115062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575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tudent 92\Downloads\diuretics-by-pravisankar-21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8188" y="-34925"/>
            <a:ext cx="975360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319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tudent 92\Downloads\diuretics-by-pravisankar-22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0" y="17621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422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Student 92\Downloads\diuretics-by-pravisankar-23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663" y="387350"/>
            <a:ext cx="975360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245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Student 92\Downloads\diuretics-by-pravisankar-24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3413" y="152400"/>
            <a:ext cx="975360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657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Student 92\Downloads\diuretics-by-pravisankar-2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838200"/>
            <a:ext cx="7860323" cy="556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5318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tudent 92\Downloads\diuretics-by-pravisankar-26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8488" y="762000"/>
            <a:ext cx="975360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529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Student 92\Downloads\diuretics-by-pravisankar-27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7225" y="-6985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926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Student 92\Downloads\diuretics-by-pravisankar-28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25" y="16351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727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Student 92\Downloads\diuretics-by-pravisankar-29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36353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49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udent 92\Downloads\diuretics-by-pravisankar-3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5" y="4762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472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Student 92\Downloads\diuretics-by-pravisankar-30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22225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674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Student 92\Downloads\diuretics-by-pravisankar-31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288" y="515938"/>
            <a:ext cx="9753601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5744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Student 92\Downloads\diuretics-by-pravisankar-32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66833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891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MODELS FOR TESTING ACTIVITY OF DIURETIES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048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udent 92\Downloads\models-for-testingactivityofdiuretics-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79819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4133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udent 92\Downloads\models-for-testingactivityofdiuretics-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153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4981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udent 92\Downloads\models-for-testingactivityofdiuretics-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1"/>
            <a:ext cx="8229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2119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udent 92\Downloads\models-for-testingactivityofdiuretics-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382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8068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udent 92\Downloads\models-for-testingactivityofdiuretics-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229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0711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tudent 92\Downloads\models-for-testingactivityofdiuretics-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305800" cy="617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udent 92\Downloads\diuretics-by-pravisankar-4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5" y="33972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4832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tudent 92\Downloads\models-for-testingactivityofdiuretics-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599" cy="62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121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tudent 92\Downloads\models-for-testingactivityofdiuretics-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305799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1325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tudent 92\Downloads\models-for-testingactivityofdiuretics-1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3058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557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tudent 92\Downloads\models-for-testingactivityofdiuretics-1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599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0444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tudent 92\Downloads\models-for-testingactivityofdiuretics-1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617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8881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tudent 92\Downloads\models-for-testingactivityofdiuretics-1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617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5583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tudent 92\Downloads\models-for-testingactivityofdiuretics-1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599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6006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tudent 92\Downloads\models-for-testingactivityofdiuretics-1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24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7812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Student 92\Downloads\models-for-testingactivityofdiuretics-16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30579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4624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Student 92\Downloads\models-for-testingactivityofdiuretics-1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617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661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tudent 92\Downloads\diuretics-by-pravisankar-5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1113"/>
            <a:ext cx="9753601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6816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Student 92\Downloads\models-for-testingactivityofdiuretics-18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8305800" cy="617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428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tudent 92\Downloads\models-for-testingactivityofdiuretics-19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370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tudent 92\Downloads\models-for-testingactivityofdiuretics-20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599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1044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tudent 92\Downloads\models-for-testingactivityofdiuretics-21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599" cy="617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891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tudent 92\Downloads\models-for-testingactivityofdiuretics-22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59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68677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Student 92\Downloads\models-for-testingactivityofdiuretics-2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450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Student 92\Downloads\models-for-testingactivityofdiuretics-24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617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3014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Student 92\Downloads\models-for-testingactivityofdiuretics-2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29600" cy="617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9214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Student 92\Downloads\diuretics-by-pravisankar-33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35242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4386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Student 92\Downloads\diuretics-by-pravisankar-34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35242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990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tudent 92\Downloads\diuretics-by-pravisankar-6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2858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369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Student 92\Downloads\diuretics-by-pravisankar-35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381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27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tudent 92\Downloads\diuretics-by-pravisankar-7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75" y="246063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080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tudent 92\Downloads\diuretics-by-pravisankar-8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3492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908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tudent 92\Downloads\diuretics-by-pravisankar-9-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175" y="257175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5024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60</TotalTime>
  <Words>9</Words>
  <Application>Microsoft Office PowerPoint</Application>
  <PresentationFormat>On-screen Show (4:3)</PresentationFormat>
  <Paragraphs>3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Austin</vt:lpstr>
      <vt:lpstr>DIURETICS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MODELS FOR TESTING ACTIVITY OF DIURETIES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Moorche 30 DVDs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DIURETICS</dc:title>
  <dc:creator>MRT www.Win2Farsi.com</dc:creator>
  <cp:lastModifiedBy>MRT www.Win2Farsi.com</cp:lastModifiedBy>
  <cp:revision>8</cp:revision>
  <dcterms:created xsi:type="dcterms:W3CDTF">2020-03-21T20:01:34Z</dcterms:created>
  <dcterms:modified xsi:type="dcterms:W3CDTF">2020-03-22T03:18:51Z</dcterms:modified>
</cp:coreProperties>
</file>