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7" r:id="rId2"/>
    <p:sldMasterId id="2147483734" r:id="rId3"/>
    <p:sldMasterId id="2147483759" r:id="rId4"/>
    <p:sldMasterId id="2147483771" r:id="rId5"/>
  </p:sldMasterIdLst>
  <p:notesMasterIdLst>
    <p:notesMasterId r:id="rId92"/>
  </p:notesMasterIdLst>
  <p:handoutMasterIdLst>
    <p:handoutMasterId r:id="rId93"/>
  </p:handoutMasterIdLst>
  <p:sldIdLst>
    <p:sldId id="396" r:id="rId6"/>
    <p:sldId id="256" r:id="rId7"/>
    <p:sldId id="484" r:id="rId8"/>
    <p:sldId id="398" r:id="rId9"/>
    <p:sldId id="485" r:id="rId10"/>
    <p:sldId id="486" r:id="rId11"/>
    <p:sldId id="494" r:id="rId12"/>
    <p:sldId id="463" r:id="rId13"/>
    <p:sldId id="441" r:id="rId14"/>
    <p:sldId id="429" r:id="rId15"/>
    <p:sldId id="452" r:id="rId16"/>
    <p:sldId id="487" r:id="rId17"/>
    <p:sldId id="475" r:id="rId18"/>
    <p:sldId id="476" r:id="rId19"/>
    <p:sldId id="496" r:id="rId20"/>
    <p:sldId id="388" r:id="rId21"/>
    <p:sldId id="471" r:id="rId22"/>
    <p:sldId id="488" r:id="rId23"/>
    <p:sldId id="449" r:id="rId24"/>
    <p:sldId id="448" r:id="rId25"/>
    <p:sldId id="432" r:id="rId26"/>
    <p:sldId id="464" r:id="rId27"/>
    <p:sldId id="465" r:id="rId28"/>
    <p:sldId id="466" r:id="rId29"/>
    <p:sldId id="467" r:id="rId30"/>
    <p:sldId id="468" r:id="rId31"/>
    <p:sldId id="391" r:id="rId32"/>
    <p:sldId id="435" r:id="rId33"/>
    <p:sldId id="455" r:id="rId34"/>
    <p:sldId id="442" r:id="rId35"/>
    <p:sldId id="443" r:id="rId36"/>
    <p:sldId id="437" r:id="rId37"/>
    <p:sldId id="439" r:id="rId38"/>
    <p:sldId id="440" r:id="rId39"/>
    <p:sldId id="377" r:id="rId40"/>
    <p:sldId id="422" r:id="rId41"/>
    <p:sldId id="419" r:id="rId42"/>
    <p:sldId id="456" r:id="rId43"/>
    <p:sldId id="460" r:id="rId44"/>
    <p:sldId id="461" r:id="rId45"/>
    <p:sldId id="351" r:id="rId46"/>
    <p:sldId id="495" r:id="rId47"/>
    <p:sldId id="393" r:id="rId48"/>
    <p:sldId id="385" r:id="rId49"/>
    <p:sldId id="360" r:id="rId50"/>
    <p:sldId id="394" r:id="rId51"/>
    <p:sldId id="361" r:id="rId52"/>
    <p:sldId id="386" r:id="rId53"/>
    <p:sldId id="424" r:id="rId54"/>
    <p:sldId id="425" r:id="rId55"/>
    <p:sldId id="426" r:id="rId56"/>
    <p:sldId id="427" r:id="rId57"/>
    <p:sldId id="428" r:id="rId58"/>
    <p:sldId id="400" r:id="rId59"/>
    <p:sldId id="401" r:id="rId60"/>
    <p:sldId id="402" r:id="rId61"/>
    <p:sldId id="403" r:id="rId62"/>
    <p:sldId id="404" r:id="rId63"/>
    <p:sldId id="405" r:id="rId64"/>
    <p:sldId id="406" r:id="rId65"/>
    <p:sldId id="407" r:id="rId66"/>
    <p:sldId id="409" r:id="rId67"/>
    <p:sldId id="410" r:id="rId68"/>
    <p:sldId id="411" r:id="rId69"/>
    <p:sldId id="412" r:id="rId70"/>
    <p:sldId id="413" r:id="rId71"/>
    <p:sldId id="414" r:id="rId72"/>
    <p:sldId id="415" r:id="rId73"/>
    <p:sldId id="417" r:id="rId74"/>
    <p:sldId id="364" r:id="rId75"/>
    <p:sldId id="365" r:id="rId76"/>
    <p:sldId id="366" r:id="rId77"/>
    <p:sldId id="369" r:id="rId78"/>
    <p:sldId id="371" r:id="rId79"/>
    <p:sldId id="372" r:id="rId80"/>
    <p:sldId id="445" r:id="rId81"/>
    <p:sldId id="373" r:id="rId82"/>
    <p:sldId id="374" r:id="rId83"/>
    <p:sldId id="375" r:id="rId84"/>
    <p:sldId id="384" r:id="rId85"/>
    <p:sldId id="274" r:id="rId86"/>
    <p:sldId id="287" r:id="rId87"/>
    <p:sldId id="331" r:id="rId88"/>
    <p:sldId id="390" r:id="rId89"/>
    <p:sldId id="346" r:id="rId90"/>
    <p:sldId id="283" r:id="rId91"/>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294" autoAdjust="0"/>
    <p:restoredTop sz="94624" autoAdjust="0"/>
  </p:normalViewPr>
  <p:slideViewPr>
    <p:cSldViewPr>
      <p:cViewPr>
        <p:scale>
          <a:sx n="81" d="100"/>
          <a:sy n="81" d="100"/>
        </p:scale>
        <p:origin x="-1506" y="-72"/>
      </p:cViewPr>
      <p:guideLst>
        <p:guide orient="horz" pos="2160"/>
        <p:guide pos="2880"/>
      </p:guideLst>
    </p:cSldViewPr>
  </p:slideViewPr>
  <p:outlineViewPr>
    <p:cViewPr>
      <p:scale>
        <a:sx n="33" d="100"/>
        <a:sy n="33" d="100"/>
      </p:scale>
      <p:origin x="0" y="4938"/>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5" d="100"/>
          <a:sy n="55" d="100"/>
        </p:scale>
        <p:origin x="-2304" y="-102"/>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72C352E7-5C0C-45C1-8AF4-29C41F6A09FA}" type="datetimeFigureOut">
              <a:rPr lang="en-US" smtClean="0"/>
              <a:pPr/>
              <a:t>5/1/2020</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6F3573FE-113D-459D-844B-4A6CE1745677}" type="slidenum">
              <a:rPr lang="en-US" smtClean="0"/>
              <a:pPr/>
              <a:t>‹#›</a:t>
            </a:fld>
            <a:endParaRPr lang="en-US"/>
          </a:p>
        </p:txBody>
      </p:sp>
    </p:spTree>
    <p:extLst>
      <p:ext uri="{BB962C8B-B14F-4D97-AF65-F5344CB8AC3E}">
        <p14:creationId xmlns:p14="http://schemas.microsoft.com/office/powerpoint/2010/main" val="321706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2FBD45BC-11C2-4457-B3FF-CEBA2A674A50}" type="datetimeFigureOut">
              <a:rPr lang="en-US" smtClean="0"/>
              <a:pPr/>
              <a:t>5/1/2020</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1693467A-F0AC-48F7-B359-72F76B80F70E}" type="slidenum">
              <a:rPr lang="en-US" smtClean="0"/>
              <a:pPr/>
              <a:t>‹#›</a:t>
            </a:fld>
            <a:endParaRPr lang="en-US"/>
          </a:p>
        </p:txBody>
      </p:sp>
    </p:spTree>
    <p:extLst>
      <p:ext uri="{BB962C8B-B14F-4D97-AF65-F5344CB8AC3E}">
        <p14:creationId xmlns:p14="http://schemas.microsoft.com/office/powerpoint/2010/main" val="298913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F15DFB3-0D86-4976-AAA9-72C6951486C4}" type="slidenum">
              <a:rPr lang="en-US" altLang="en-US" smtClean="0">
                <a:solidFill>
                  <a:srgbClr val="000000"/>
                </a:solidFill>
              </a:rPr>
              <a:pPr eaLnBrk="1" hangingPunct="1">
                <a:spcBef>
                  <a:spcPct val="0"/>
                </a:spcBef>
              </a:pPr>
              <a:t>1</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14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45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94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17"/>
          <p:cNvSpPr>
            <a:spLocks noChangeArrowheads="1"/>
          </p:cNvSpPr>
          <p:nvPr/>
        </p:nvSpPr>
        <p:spPr bwMode="gray">
          <a:xfrm>
            <a:off x="8004175" y="0"/>
            <a:ext cx="1139825" cy="6858000"/>
          </a:xfrm>
          <a:prstGeom prst="rect">
            <a:avLst/>
          </a:prstGeom>
          <a:solidFill>
            <a:schemeClr val="bg2">
              <a:alpha val="39999"/>
            </a:schemeClr>
          </a:solidFill>
          <a:ln w="9525">
            <a:noFill/>
            <a:miter lim="800000"/>
            <a:headEnd/>
            <a:tailEnd/>
          </a:ln>
          <a:effectLst/>
        </p:spPr>
        <p:txBody>
          <a:bodyPr wrap="none" anchor="ctr"/>
          <a:lstStyle/>
          <a:p>
            <a:pPr>
              <a:defRPr/>
            </a:pPr>
            <a:endParaRPr lang="en-US">
              <a:solidFill>
                <a:prstClr val="black"/>
              </a:solidFill>
            </a:endParaRPr>
          </a:p>
        </p:txBody>
      </p:sp>
      <p:sp>
        <p:nvSpPr>
          <p:cNvPr id="4" name="Rectangle 18"/>
          <p:cNvSpPr>
            <a:spLocks noChangeArrowheads="1"/>
          </p:cNvSpPr>
          <p:nvPr/>
        </p:nvSpPr>
        <p:spPr bwMode="white">
          <a:xfrm>
            <a:off x="0" y="4638675"/>
            <a:ext cx="9144000" cy="2219325"/>
          </a:xfrm>
          <a:prstGeom prst="rect">
            <a:avLst/>
          </a:prstGeom>
          <a:solidFill>
            <a:schemeClr val="folHlink">
              <a:alpha val="30980"/>
            </a:schemeClr>
          </a:solidFill>
          <a:ln w="9525">
            <a:noFill/>
            <a:miter lim="800000"/>
            <a:headEnd/>
            <a:tailEnd/>
          </a:ln>
          <a:effectLst/>
        </p:spPr>
        <p:txBody>
          <a:bodyPr wrap="none" anchor="ctr"/>
          <a:lstStyle/>
          <a:p>
            <a:pPr>
              <a:defRPr/>
            </a:pPr>
            <a:endParaRPr lang="en-US">
              <a:solidFill>
                <a:prstClr val="black"/>
              </a:solidFill>
            </a:endParaRPr>
          </a:p>
        </p:txBody>
      </p:sp>
      <p:sp>
        <p:nvSpPr>
          <p:cNvPr id="5" name="Rectangle 19"/>
          <p:cNvSpPr>
            <a:spLocks noChangeArrowheads="1"/>
          </p:cNvSpPr>
          <p:nvPr/>
        </p:nvSpPr>
        <p:spPr bwMode="gray">
          <a:xfrm>
            <a:off x="0" y="2149475"/>
            <a:ext cx="9144000" cy="2498725"/>
          </a:xfrm>
          <a:prstGeom prst="rect">
            <a:avLst/>
          </a:prstGeom>
          <a:solidFill>
            <a:schemeClr val="tx1"/>
          </a:solidFill>
          <a:ln w="9525">
            <a:noFill/>
            <a:miter lim="800000"/>
            <a:headEnd/>
            <a:tailEnd/>
          </a:ln>
          <a:effectLst/>
        </p:spPr>
        <p:txBody>
          <a:bodyPr wrap="none" anchor="ctr"/>
          <a:lstStyle/>
          <a:p>
            <a:pPr>
              <a:defRPr/>
            </a:pPr>
            <a:endParaRPr lang="en-US">
              <a:solidFill>
                <a:prstClr val="black"/>
              </a:solidFill>
            </a:endParaRPr>
          </a:p>
        </p:txBody>
      </p:sp>
      <p:sp>
        <p:nvSpPr>
          <p:cNvPr id="6" name="Freeform 20"/>
          <p:cNvSpPr>
            <a:spLocks/>
          </p:cNvSpPr>
          <p:nvPr/>
        </p:nvSpPr>
        <p:spPr bwMode="gray">
          <a:xfrm>
            <a:off x="-9525" y="2138363"/>
            <a:ext cx="8015288" cy="2271712"/>
          </a:xfrm>
          <a:custGeom>
            <a:avLst/>
            <a:gdLst>
              <a:gd name="T0" fmla="*/ 0 w 5049"/>
              <a:gd name="T1" fmla="*/ 0 h 1471"/>
              <a:gd name="T2" fmla="*/ 8015288 w 5049"/>
              <a:gd name="T3" fmla="*/ 3089 h 1471"/>
              <a:gd name="T4" fmla="*/ 8013700 w 5049"/>
              <a:gd name="T5" fmla="*/ 2251636 h 1471"/>
              <a:gd name="T6" fmla="*/ 0 w 5049"/>
              <a:gd name="T7" fmla="*/ 2271712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folHlink">
              <a:alpha val="72940"/>
            </a:schemeClr>
          </a:solidFill>
          <a:ln w="9525">
            <a:noFill/>
            <a:round/>
            <a:headEnd/>
            <a:tailEnd/>
          </a:ln>
          <a:effectLst/>
        </p:spPr>
        <p:txBody>
          <a:bodyPr/>
          <a:lstStyle/>
          <a:p>
            <a:pPr>
              <a:defRPr/>
            </a:pPr>
            <a:endParaRPr lang="en-US">
              <a:solidFill>
                <a:prstClr val="black"/>
              </a:solidFill>
            </a:endParaRPr>
          </a:p>
        </p:txBody>
      </p:sp>
      <p:grpSp>
        <p:nvGrpSpPr>
          <p:cNvPr id="2" name="Group 116"/>
          <p:cNvGrpSpPr>
            <a:grpSpLocks/>
          </p:cNvGrpSpPr>
          <p:nvPr/>
        </p:nvGrpSpPr>
        <p:grpSpPr bwMode="auto">
          <a:xfrm>
            <a:off x="190500" y="2324100"/>
            <a:ext cx="3276600" cy="3314700"/>
            <a:chOff x="120" y="1464"/>
            <a:chExt cx="2064" cy="2088"/>
          </a:xfrm>
        </p:grpSpPr>
        <p:sp>
          <p:nvSpPr>
            <p:cNvPr id="8" name="AutoShape 113" descr="gdd01"/>
            <p:cNvSpPr>
              <a:spLocks noChangeArrowheads="1"/>
            </p:cNvSpPr>
            <p:nvPr userDrawn="1"/>
          </p:nvSpPr>
          <p:spPr bwMode="gray">
            <a:xfrm>
              <a:off x="120" y="1992"/>
              <a:ext cx="1104" cy="1008"/>
            </a:xfrm>
            <a:prstGeom prst="hexagon">
              <a:avLst>
                <a:gd name="adj" fmla="val 27381"/>
                <a:gd name="vf" fmla="val 115470"/>
              </a:avLst>
            </a:prstGeom>
            <a:blipFill dpi="0" rotWithShape="1">
              <a:blip r:embed="rId2"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defRPr/>
              </a:pPr>
              <a:endParaRPr lang="ko-KR" altLang="en-US">
                <a:solidFill>
                  <a:prstClr val="black"/>
                </a:solidFill>
                <a:latin typeface="Times New Roman" charset="0"/>
                <a:ea typeface="Gulim" pitchFamily="34" charset="-127"/>
              </a:endParaRPr>
            </a:p>
          </p:txBody>
        </p:sp>
        <p:sp>
          <p:nvSpPr>
            <p:cNvPr id="9" name="AutoShape 114" descr="gdd04"/>
            <p:cNvSpPr>
              <a:spLocks noChangeArrowheads="1"/>
            </p:cNvSpPr>
            <p:nvPr userDrawn="1"/>
          </p:nvSpPr>
          <p:spPr bwMode="gray">
            <a:xfrm>
              <a:off x="1032" y="1464"/>
              <a:ext cx="1152" cy="1008"/>
            </a:xfrm>
            <a:prstGeom prst="hexagon">
              <a:avLst>
                <a:gd name="adj" fmla="val 28571"/>
                <a:gd name="vf" fmla="val 115470"/>
              </a:avLst>
            </a:prstGeom>
            <a:blipFill dpi="0" rotWithShape="1">
              <a:blip r:embed="rId3"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defRPr/>
              </a:pPr>
              <a:endParaRPr lang="ko-KR" altLang="en-US">
                <a:solidFill>
                  <a:prstClr val="black"/>
                </a:solidFill>
                <a:latin typeface="Times New Roman" charset="0"/>
                <a:ea typeface="Gulim" pitchFamily="34" charset="-127"/>
              </a:endParaRPr>
            </a:p>
          </p:txBody>
        </p:sp>
        <p:sp>
          <p:nvSpPr>
            <p:cNvPr id="10" name="AutoShape 115" descr="gdd03"/>
            <p:cNvSpPr>
              <a:spLocks noChangeArrowheads="1"/>
            </p:cNvSpPr>
            <p:nvPr userDrawn="1"/>
          </p:nvSpPr>
          <p:spPr bwMode="gray">
            <a:xfrm>
              <a:off x="1008" y="2544"/>
              <a:ext cx="1152" cy="1008"/>
            </a:xfrm>
            <a:prstGeom prst="hexagon">
              <a:avLst>
                <a:gd name="adj" fmla="val 28571"/>
                <a:gd name="vf" fmla="val 115470"/>
              </a:avLst>
            </a:prstGeom>
            <a:blipFill dpi="0" rotWithShape="1">
              <a:blip r:embed="rId4"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defRPr/>
              </a:pPr>
              <a:endParaRPr lang="ko-KR" altLang="en-US">
                <a:solidFill>
                  <a:prstClr val="black"/>
                </a:solidFill>
                <a:latin typeface="Times New Roman" charset="0"/>
                <a:ea typeface="Gulim" pitchFamily="34" charset="-127"/>
              </a:endParaRPr>
            </a:p>
          </p:txBody>
        </p:sp>
      </p:grpSp>
      <p:grpSp>
        <p:nvGrpSpPr>
          <p:cNvPr id="7" name="Group 117"/>
          <p:cNvGrpSpPr>
            <a:grpSpLocks/>
          </p:cNvGrpSpPr>
          <p:nvPr/>
        </p:nvGrpSpPr>
        <p:grpSpPr bwMode="auto">
          <a:xfrm>
            <a:off x="292100" y="395288"/>
            <a:ext cx="1079500" cy="908050"/>
            <a:chOff x="2680" y="3678"/>
            <a:chExt cx="680" cy="572"/>
          </a:xfrm>
        </p:grpSpPr>
        <p:sp>
          <p:nvSpPr>
            <p:cNvPr id="12" name="Text Box 118"/>
            <p:cNvSpPr txBox="1">
              <a:spLocks noChangeArrowheads="1"/>
            </p:cNvSpPr>
            <p:nvPr userDrawn="1"/>
          </p:nvSpPr>
          <p:spPr bwMode="gray">
            <a:xfrm>
              <a:off x="2680" y="3789"/>
              <a:ext cx="680" cy="461"/>
            </a:xfrm>
            <a:prstGeom prst="rect">
              <a:avLst/>
            </a:prstGeom>
            <a:noFill/>
            <a:ln w="9525">
              <a:noFill/>
              <a:miter lim="800000"/>
              <a:headEnd/>
              <a:tailEnd/>
            </a:ln>
            <a:effectLst/>
          </p:spPr>
          <p:txBody>
            <a:bodyPr>
              <a:spAutoFit/>
            </a:bodyPr>
            <a:lstStyle/>
            <a:p>
              <a:pPr>
                <a:defRPr/>
              </a:pPr>
              <a:endParaRPr lang="en-US" sz="2400" b="1">
                <a:solidFill>
                  <a:srgbClr val="1F497D"/>
                </a:solidFill>
              </a:endParaRPr>
            </a:p>
            <a:p>
              <a:pPr>
                <a:defRPr/>
              </a:pPr>
              <a:endParaRPr lang="en-US">
                <a:solidFill>
                  <a:prstClr val="black"/>
                </a:solidFill>
              </a:endParaRPr>
            </a:p>
          </p:txBody>
        </p:sp>
        <p:sp>
          <p:nvSpPr>
            <p:cNvPr id="13" name="AutoShape 119"/>
            <p:cNvSpPr>
              <a:spLocks noChangeArrowheads="1"/>
            </p:cNvSpPr>
            <p:nvPr userDrawn="1"/>
          </p:nvSpPr>
          <p:spPr bwMode="gray">
            <a:xfrm rot="5400000">
              <a:off x="2928" y="3493"/>
              <a:ext cx="172" cy="542"/>
            </a:xfrm>
            <a:prstGeom prst="moon">
              <a:avLst>
                <a:gd name="adj" fmla="val 21208"/>
              </a:avLst>
            </a:prstGeom>
            <a:solidFill>
              <a:schemeClr val="accent1"/>
            </a:solidFill>
            <a:ln w="9525">
              <a:noFill/>
              <a:miter lim="800000"/>
              <a:headEnd/>
              <a:tailEnd/>
            </a:ln>
            <a:effectLst/>
          </p:spPr>
          <p:txBody>
            <a:bodyPr wrap="none" anchor="ctr"/>
            <a:lstStyle/>
            <a:p>
              <a:pPr>
                <a:defRPr/>
              </a:pPr>
              <a:endParaRPr lang="en-US">
                <a:solidFill>
                  <a:prstClr val="black"/>
                </a:solidFill>
              </a:endParaRPr>
            </a:p>
          </p:txBody>
        </p:sp>
      </p:grpSp>
      <p:grpSp>
        <p:nvGrpSpPr>
          <p:cNvPr id="11" name="Group 121"/>
          <p:cNvGrpSpPr>
            <a:grpSpLocks/>
          </p:cNvGrpSpPr>
          <p:nvPr/>
        </p:nvGrpSpPr>
        <p:grpSpPr bwMode="auto">
          <a:xfrm>
            <a:off x="279400" y="685800"/>
            <a:ext cx="1079500" cy="908050"/>
            <a:chOff x="2680" y="3678"/>
            <a:chExt cx="680" cy="572"/>
          </a:xfrm>
        </p:grpSpPr>
        <p:sp>
          <p:nvSpPr>
            <p:cNvPr id="15" name="Text Box 122"/>
            <p:cNvSpPr txBox="1">
              <a:spLocks noChangeArrowheads="1"/>
            </p:cNvSpPr>
            <p:nvPr userDrawn="1"/>
          </p:nvSpPr>
          <p:spPr bwMode="gray">
            <a:xfrm>
              <a:off x="2680" y="3789"/>
              <a:ext cx="680" cy="461"/>
            </a:xfrm>
            <a:prstGeom prst="rect">
              <a:avLst/>
            </a:prstGeom>
            <a:noFill/>
            <a:ln w="9525">
              <a:noFill/>
              <a:miter lim="800000"/>
              <a:headEnd/>
              <a:tailEnd/>
            </a:ln>
            <a:effectLst/>
          </p:spPr>
          <p:txBody>
            <a:bodyPr>
              <a:spAutoFit/>
            </a:bodyPr>
            <a:lstStyle/>
            <a:p>
              <a:pPr>
                <a:defRPr/>
              </a:pPr>
              <a:endParaRPr lang="en-US" sz="2400" b="1">
                <a:solidFill>
                  <a:srgbClr val="1F497D"/>
                </a:solidFill>
              </a:endParaRPr>
            </a:p>
            <a:p>
              <a:pPr>
                <a:defRPr/>
              </a:pPr>
              <a:endParaRPr lang="en-US">
                <a:solidFill>
                  <a:prstClr val="black"/>
                </a:solidFill>
              </a:endParaRPr>
            </a:p>
          </p:txBody>
        </p:sp>
        <p:sp>
          <p:nvSpPr>
            <p:cNvPr id="16" name="AutoShape 123"/>
            <p:cNvSpPr>
              <a:spLocks noChangeArrowheads="1"/>
            </p:cNvSpPr>
            <p:nvPr userDrawn="1"/>
          </p:nvSpPr>
          <p:spPr bwMode="gray">
            <a:xfrm rot="5400000">
              <a:off x="2928" y="3493"/>
              <a:ext cx="172" cy="542"/>
            </a:xfrm>
            <a:prstGeom prst="moon">
              <a:avLst>
                <a:gd name="adj" fmla="val 21208"/>
              </a:avLst>
            </a:prstGeom>
            <a:solidFill>
              <a:schemeClr val="accent1"/>
            </a:solidFill>
            <a:ln w="9525">
              <a:noFill/>
              <a:miter lim="800000"/>
              <a:headEnd/>
              <a:tailEnd/>
            </a:ln>
            <a:effectLst/>
          </p:spPr>
          <p:txBody>
            <a:bodyPr wrap="none" anchor="ctr"/>
            <a:lstStyle/>
            <a:p>
              <a:pPr>
                <a:defRPr/>
              </a:pPr>
              <a:endParaRPr lang="en-US">
                <a:solidFill>
                  <a:prstClr val="black"/>
                </a:solidFill>
              </a:endParaRPr>
            </a:p>
          </p:txBody>
        </p:sp>
      </p:grpSp>
      <p:sp>
        <p:nvSpPr>
          <p:cNvPr id="17" name="AutoShape 124"/>
          <p:cNvSpPr>
            <a:spLocks noChangeArrowheads="1"/>
          </p:cNvSpPr>
          <p:nvPr/>
        </p:nvSpPr>
        <p:spPr bwMode="gray">
          <a:xfrm>
            <a:off x="7086600" y="5257800"/>
            <a:ext cx="1066800" cy="990600"/>
          </a:xfrm>
          <a:prstGeom prst="hexagon">
            <a:avLst>
              <a:gd name="adj" fmla="val 26923"/>
              <a:gd name="vf" fmla="val 115470"/>
            </a:avLst>
          </a:prstGeom>
          <a:solidFill>
            <a:schemeClr val="tx2"/>
          </a:solidFill>
          <a:ln w="9525">
            <a:noFill/>
            <a:miter lim="800000"/>
            <a:headEnd/>
            <a:tailEnd/>
          </a:ln>
          <a:effectLst/>
        </p:spPr>
        <p:txBody>
          <a:bodyPr wrap="none" anchor="ctr"/>
          <a:lstStyle/>
          <a:p>
            <a:pPr>
              <a:defRPr/>
            </a:pPr>
            <a:endParaRPr lang="en-US">
              <a:solidFill>
                <a:prstClr val="black"/>
              </a:solidFill>
            </a:endParaRPr>
          </a:p>
        </p:txBody>
      </p:sp>
      <p:sp>
        <p:nvSpPr>
          <p:cNvPr id="18" name="AutoShape 125"/>
          <p:cNvSpPr>
            <a:spLocks noChangeArrowheads="1"/>
          </p:cNvSpPr>
          <p:nvPr/>
        </p:nvSpPr>
        <p:spPr bwMode="gray">
          <a:xfrm>
            <a:off x="8001000" y="4724400"/>
            <a:ext cx="1066800" cy="990600"/>
          </a:xfrm>
          <a:prstGeom prst="hexagon">
            <a:avLst>
              <a:gd name="adj" fmla="val 26923"/>
              <a:gd name="vf" fmla="val 115470"/>
            </a:avLst>
          </a:prstGeom>
          <a:solidFill>
            <a:schemeClr val="tx2"/>
          </a:solidFill>
          <a:ln w="9525">
            <a:noFill/>
            <a:miter lim="800000"/>
            <a:headEnd/>
            <a:tailEnd/>
          </a:ln>
          <a:effectLst/>
        </p:spPr>
        <p:txBody>
          <a:bodyPr wrap="none" anchor="ctr"/>
          <a:lstStyle/>
          <a:p>
            <a:pPr>
              <a:defRPr/>
            </a:pPr>
            <a:endParaRPr lang="en-US">
              <a:solidFill>
                <a:prstClr val="black"/>
              </a:solidFill>
            </a:endParaRPr>
          </a:p>
        </p:txBody>
      </p:sp>
      <p:sp>
        <p:nvSpPr>
          <p:cNvPr id="19" name="AutoShape 126"/>
          <p:cNvSpPr>
            <a:spLocks noChangeArrowheads="1"/>
          </p:cNvSpPr>
          <p:nvPr/>
        </p:nvSpPr>
        <p:spPr bwMode="gray">
          <a:xfrm>
            <a:off x="8001000" y="5791200"/>
            <a:ext cx="1066800" cy="990600"/>
          </a:xfrm>
          <a:prstGeom prst="hexagon">
            <a:avLst>
              <a:gd name="adj" fmla="val 26923"/>
              <a:gd name="vf" fmla="val 115470"/>
            </a:avLst>
          </a:prstGeom>
          <a:solidFill>
            <a:schemeClr val="tx2"/>
          </a:solidFill>
          <a:ln w="9525">
            <a:noFill/>
            <a:miter lim="800000"/>
            <a:headEnd/>
            <a:tailEnd/>
          </a:ln>
          <a:effectLst/>
        </p:spPr>
        <p:txBody>
          <a:bodyPr wrap="none" anchor="ctr"/>
          <a:lstStyle/>
          <a:p>
            <a:pPr>
              <a:defRPr/>
            </a:pPr>
            <a:endParaRPr lang="en-US">
              <a:solidFill>
                <a:prstClr val="black"/>
              </a:solidFill>
            </a:endParaRPr>
          </a:p>
        </p:txBody>
      </p:sp>
      <p:sp>
        <p:nvSpPr>
          <p:cNvPr id="3074" name="Rectangle 2"/>
          <p:cNvSpPr>
            <a:spLocks noGrp="1" noChangeArrowheads="1"/>
          </p:cNvSpPr>
          <p:nvPr>
            <p:ph type="ctrTitle"/>
          </p:nvPr>
        </p:nvSpPr>
        <p:spPr bwMode="gray">
          <a:xfrm>
            <a:off x="1143000" y="990600"/>
            <a:ext cx="6705600" cy="1012825"/>
          </a:xfrm>
        </p:spPr>
        <p:txBody>
          <a:bodyPr/>
          <a:lstStyle>
            <a:lvl1pPr algn="ctr">
              <a:defRPr sz="3600" b="1">
                <a:solidFill>
                  <a:schemeClr val="tx2"/>
                </a:solidFill>
              </a:defRPr>
            </a:lvl1pPr>
          </a:lstStyle>
          <a:p>
            <a:pPr lvl="0"/>
            <a:r>
              <a:rPr lang="en-US" noProof="0"/>
              <a:t>Click to edit Master title style</a:t>
            </a:r>
          </a:p>
        </p:txBody>
      </p:sp>
    </p:spTree>
    <p:extLst>
      <p:ext uri="{BB962C8B-B14F-4D97-AF65-F5344CB8AC3E}">
        <p14:creationId xmlns:p14="http://schemas.microsoft.com/office/powerpoint/2010/main" val="3902093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412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224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97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030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242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210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87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957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639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53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901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637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17"/>
          <p:cNvSpPr>
            <a:spLocks noChangeArrowheads="1"/>
          </p:cNvSpPr>
          <p:nvPr/>
        </p:nvSpPr>
        <p:spPr bwMode="gray">
          <a:xfrm>
            <a:off x="8004175" y="0"/>
            <a:ext cx="1139825" cy="6858000"/>
          </a:xfrm>
          <a:prstGeom prst="rect">
            <a:avLst/>
          </a:prstGeom>
          <a:solidFill>
            <a:schemeClr val="bg2">
              <a:alpha val="39999"/>
            </a:schemeClr>
          </a:solidFill>
          <a:ln w="9525">
            <a:noFill/>
            <a:miter lim="800000"/>
            <a:headEnd/>
            <a:tailEnd/>
          </a:ln>
          <a:effectLst/>
        </p:spPr>
        <p:txBody>
          <a:bodyPr wrap="none" anchor="ctr"/>
          <a:lstStyle/>
          <a:p>
            <a:pPr>
              <a:defRPr/>
            </a:pPr>
            <a:endParaRPr lang="en-US">
              <a:solidFill>
                <a:prstClr val="black"/>
              </a:solidFill>
            </a:endParaRPr>
          </a:p>
        </p:txBody>
      </p:sp>
      <p:sp>
        <p:nvSpPr>
          <p:cNvPr id="4" name="Rectangle 18"/>
          <p:cNvSpPr>
            <a:spLocks noChangeArrowheads="1"/>
          </p:cNvSpPr>
          <p:nvPr/>
        </p:nvSpPr>
        <p:spPr bwMode="white">
          <a:xfrm>
            <a:off x="0" y="4638675"/>
            <a:ext cx="9144000" cy="2219325"/>
          </a:xfrm>
          <a:prstGeom prst="rect">
            <a:avLst/>
          </a:prstGeom>
          <a:solidFill>
            <a:schemeClr val="folHlink">
              <a:alpha val="30980"/>
            </a:schemeClr>
          </a:solidFill>
          <a:ln w="9525">
            <a:noFill/>
            <a:miter lim="800000"/>
            <a:headEnd/>
            <a:tailEnd/>
          </a:ln>
          <a:effectLst/>
        </p:spPr>
        <p:txBody>
          <a:bodyPr wrap="none" anchor="ctr"/>
          <a:lstStyle/>
          <a:p>
            <a:pPr>
              <a:defRPr/>
            </a:pPr>
            <a:endParaRPr lang="en-US">
              <a:solidFill>
                <a:prstClr val="black"/>
              </a:solidFill>
            </a:endParaRPr>
          </a:p>
        </p:txBody>
      </p:sp>
      <p:sp>
        <p:nvSpPr>
          <p:cNvPr id="5" name="Rectangle 19"/>
          <p:cNvSpPr>
            <a:spLocks noChangeArrowheads="1"/>
          </p:cNvSpPr>
          <p:nvPr/>
        </p:nvSpPr>
        <p:spPr bwMode="gray">
          <a:xfrm>
            <a:off x="0" y="2149475"/>
            <a:ext cx="9144000" cy="2498725"/>
          </a:xfrm>
          <a:prstGeom prst="rect">
            <a:avLst/>
          </a:prstGeom>
          <a:solidFill>
            <a:schemeClr val="tx1"/>
          </a:solidFill>
          <a:ln w="9525">
            <a:noFill/>
            <a:miter lim="800000"/>
            <a:headEnd/>
            <a:tailEnd/>
          </a:ln>
          <a:effectLst/>
        </p:spPr>
        <p:txBody>
          <a:bodyPr wrap="none" anchor="ctr"/>
          <a:lstStyle/>
          <a:p>
            <a:pPr>
              <a:defRPr/>
            </a:pPr>
            <a:endParaRPr lang="en-US">
              <a:solidFill>
                <a:prstClr val="black"/>
              </a:solidFill>
            </a:endParaRPr>
          </a:p>
        </p:txBody>
      </p:sp>
      <p:sp>
        <p:nvSpPr>
          <p:cNvPr id="6" name="Freeform 20"/>
          <p:cNvSpPr>
            <a:spLocks/>
          </p:cNvSpPr>
          <p:nvPr/>
        </p:nvSpPr>
        <p:spPr bwMode="gray">
          <a:xfrm>
            <a:off x="-9525" y="2138363"/>
            <a:ext cx="8015288" cy="2271712"/>
          </a:xfrm>
          <a:custGeom>
            <a:avLst/>
            <a:gdLst>
              <a:gd name="T0" fmla="*/ 0 w 5049"/>
              <a:gd name="T1" fmla="*/ 0 h 1471"/>
              <a:gd name="T2" fmla="*/ 8015288 w 5049"/>
              <a:gd name="T3" fmla="*/ 3089 h 1471"/>
              <a:gd name="T4" fmla="*/ 8013700 w 5049"/>
              <a:gd name="T5" fmla="*/ 2251636 h 1471"/>
              <a:gd name="T6" fmla="*/ 0 w 5049"/>
              <a:gd name="T7" fmla="*/ 2271712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folHlink">
              <a:alpha val="72940"/>
            </a:schemeClr>
          </a:solidFill>
          <a:ln w="9525">
            <a:noFill/>
            <a:round/>
            <a:headEnd/>
            <a:tailEnd/>
          </a:ln>
          <a:effectLst/>
        </p:spPr>
        <p:txBody>
          <a:bodyPr/>
          <a:lstStyle/>
          <a:p>
            <a:pPr>
              <a:defRPr/>
            </a:pPr>
            <a:endParaRPr lang="en-US">
              <a:solidFill>
                <a:prstClr val="black"/>
              </a:solidFill>
            </a:endParaRPr>
          </a:p>
        </p:txBody>
      </p:sp>
      <p:grpSp>
        <p:nvGrpSpPr>
          <p:cNvPr id="2" name="Group 116"/>
          <p:cNvGrpSpPr>
            <a:grpSpLocks/>
          </p:cNvGrpSpPr>
          <p:nvPr/>
        </p:nvGrpSpPr>
        <p:grpSpPr bwMode="auto">
          <a:xfrm>
            <a:off x="190500" y="2324100"/>
            <a:ext cx="3276600" cy="3314700"/>
            <a:chOff x="120" y="1464"/>
            <a:chExt cx="2064" cy="2088"/>
          </a:xfrm>
        </p:grpSpPr>
        <p:sp>
          <p:nvSpPr>
            <p:cNvPr id="8" name="AutoShape 113" descr="gdd01"/>
            <p:cNvSpPr>
              <a:spLocks noChangeArrowheads="1"/>
            </p:cNvSpPr>
            <p:nvPr userDrawn="1"/>
          </p:nvSpPr>
          <p:spPr bwMode="gray">
            <a:xfrm>
              <a:off x="120" y="1992"/>
              <a:ext cx="1104" cy="1008"/>
            </a:xfrm>
            <a:prstGeom prst="hexagon">
              <a:avLst>
                <a:gd name="adj" fmla="val 27381"/>
                <a:gd name="vf" fmla="val 115470"/>
              </a:avLst>
            </a:prstGeom>
            <a:blipFill dpi="0" rotWithShape="1">
              <a:blip r:embed="rId2"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defRPr/>
              </a:pPr>
              <a:endParaRPr lang="ko-KR" altLang="en-US">
                <a:solidFill>
                  <a:prstClr val="black"/>
                </a:solidFill>
                <a:latin typeface="Times New Roman" charset="0"/>
                <a:ea typeface="Gulim" pitchFamily="34" charset="-127"/>
              </a:endParaRPr>
            </a:p>
          </p:txBody>
        </p:sp>
        <p:sp>
          <p:nvSpPr>
            <p:cNvPr id="9" name="AutoShape 114" descr="gdd04"/>
            <p:cNvSpPr>
              <a:spLocks noChangeArrowheads="1"/>
            </p:cNvSpPr>
            <p:nvPr userDrawn="1"/>
          </p:nvSpPr>
          <p:spPr bwMode="gray">
            <a:xfrm>
              <a:off x="1032" y="1464"/>
              <a:ext cx="1152" cy="1008"/>
            </a:xfrm>
            <a:prstGeom prst="hexagon">
              <a:avLst>
                <a:gd name="adj" fmla="val 28571"/>
                <a:gd name="vf" fmla="val 115470"/>
              </a:avLst>
            </a:prstGeom>
            <a:blipFill dpi="0" rotWithShape="1">
              <a:blip r:embed="rId3"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defRPr/>
              </a:pPr>
              <a:endParaRPr lang="ko-KR" altLang="en-US">
                <a:solidFill>
                  <a:prstClr val="black"/>
                </a:solidFill>
                <a:latin typeface="Times New Roman" charset="0"/>
                <a:ea typeface="Gulim" pitchFamily="34" charset="-127"/>
              </a:endParaRPr>
            </a:p>
          </p:txBody>
        </p:sp>
        <p:sp>
          <p:nvSpPr>
            <p:cNvPr id="10" name="AutoShape 115" descr="gdd03"/>
            <p:cNvSpPr>
              <a:spLocks noChangeArrowheads="1"/>
            </p:cNvSpPr>
            <p:nvPr userDrawn="1"/>
          </p:nvSpPr>
          <p:spPr bwMode="gray">
            <a:xfrm>
              <a:off x="1008" y="2544"/>
              <a:ext cx="1152" cy="1008"/>
            </a:xfrm>
            <a:prstGeom prst="hexagon">
              <a:avLst>
                <a:gd name="adj" fmla="val 28571"/>
                <a:gd name="vf" fmla="val 115470"/>
              </a:avLst>
            </a:prstGeom>
            <a:blipFill dpi="0" rotWithShape="1">
              <a:blip r:embed="rId4"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eaLnBrk="0" hangingPunct="0">
                <a:defRPr/>
              </a:pPr>
              <a:endParaRPr lang="ko-KR" altLang="en-US">
                <a:solidFill>
                  <a:prstClr val="black"/>
                </a:solidFill>
                <a:latin typeface="Times New Roman" charset="0"/>
                <a:ea typeface="Gulim" pitchFamily="34" charset="-127"/>
              </a:endParaRPr>
            </a:p>
          </p:txBody>
        </p:sp>
      </p:grpSp>
      <p:grpSp>
        <p:nvGrpSpPr>
          <p:cNvPr id="7" name="Group 117"/>
          <p:cNvGrpSpPr>
            <a:grpSpLocks/>
          </p:cNvGrpSpPr>
          <p:nvPr/>
        </p:nvGrpSpPr>
        <p:grpSpPr bwMode="auto">
          <a:xfrm>
            <a:off x="292100" y="395288"/>
            <a:ext cx="1079500" cy="908050"/>
            <a:chOff x="2680" y="3678"/>
            <a:chExt cx="680" cy="572"/>
          </a:xfrm>
        </p:grpSpPr>
        <p:sp>
          <p:nvSpPr>
            <p:cNvPr id="12" name="Text Box 118"/>
            <p:cNvSpPr txBox="1">
              <a:spLocks noChangeArrowheads="1"/>
            </p:cNvSpPr>
            <p:nvPr userDrawn="1"/>
          </p:nvSpPr>
          <p:spPr bwMode="gray">
            <a:xfrm>
              <a:off x="2680" y="3789"/>
              <a:ext cx="680" cy="461"/>
            </a:xfrm>
            <a:prstGeom prst="rect">
              <a:avLst/>
            </a:prstGeom>
            <a:noFill/>
            <a:ln w="9525">
              <a:noFill/>
              <a:miter lim="800000"/>
              <a:headEnd/>
              <a:tailEnd/>
            </a:ln>
            <a:effectLst/>
          </p:spPr>
          <p:txBody>
            <a:bodyPr>
              <a:spAutoFit/>
            </a:bodyPr>
            <a:lstStyle/>
            <a:p>
              <a:pPr>
                <a:defRPr/>
              </a:pPr>
              <a:endParaRPr lang="en-US" sz="2400" b="1">
                <a:solidFill>
                  <a:srgbClr val="1F497D"/>
                </a:solidFill>
              </a:endParaRPr>
            </a:p>
            <a:p>
              <a:pPr>
                <a:defRPr/>
              </a:pPr>
              <a:endParaRPr lang="en-US">
                <a:solidFill>
                  <a:prstClr val="black"/>
                </a:solidFill>
              </a:endParaRPr>
            </a:p>
          </p:txBody>
        </p:sp>
        <p:sp>
          <p:nvSpPr>
            <p:cNvPr id="13" name="AutoShape 119"/>
            <p:cNvSpPr>
              <a:spLocks noChangeArrowheads="1"/>
            </p:cNvSpPr>
            <p:nvPr userDrawn="1"/>
          </p:nvSpPr>
          <p:spPr bwMode="gray">
            <a:xfrm rot="5400000">
              <a:off x="2928" y="3493"/>
              <a:ext cx="172" cy="542"/>
            </a:xfrm>
            <a:prstGeom prst="moon">
              <a:avLst>
                <a:gd name="adj" fmla="val 21208"/>
              </a:avLst>
            </a:prstGeom>
            <a:solidFill>
              <a:schemeClr val="accent1"/>
            </a:solidFill>
            <a:ln w="9525">
              <a:noFill/>
              <a:miter lim="800000"/>
              <a:headEnd/>
              <a:tailEnd/>
            </a:ln>
            <a:effectLst/>
          </p:spPr>
          <p:txBody>
            <a:bodyPr wrap="none" anchor="ctr"/>
            <a:lstStyle/>
            <a:p>
              <a:pPr>
                <a:defRPr/>
              </a:pPr>
              <a:endParaRPr lang="en-US">
                <a:solidFill>
                  <a:prstClr val="black"/>
                </a:solidFill>
              </a:endParaRPr>
            </a:p>
          </p:txBody>
        </p:sp>
      </p:grpSp>
      <p:grpSp>
        <p:nvGrpSpPr>
          <p:cNvPr id="11" name="Group 121"/>
          <p:cNvGrpSpPr>
            <a:grpSpLocks/>
          </p:cNvGrpSpPr>
          <p:nvPr/>
        </p:nvGrpSpPr>
        <p:grpSpPr bwMode="auto">
          <a:xfrm>
            <a:off x="279400" y="685800"/>
            <a:ext cx="1079500" cy="908050"/>
            <a:chOff x="2680" y="3678"/>
            <a:chExt cx="680" cy="572"/>
          </a:xfrm>
        </p:grpSpPr>
        <p:sp>
          <p:nvSpPr>
            <p:cNvPr id="15" name="Text Box 122"/>
            <p:cNvSpPr txBox="1">
              <a:spLocks noChangeArrowheads="1"/>
            </p:cNvSpPr>
            <p:nvPr userDrawn="1"/>
          </p:nvSpPr>
          <p:spPr bwMode="gray">
            <a:xfrm>
              <a:off x="2680" y="3789"/>
              <a:ext cx="680" cy="461"/>
            </a:xfrm>
            <a:prstGeom prst="rect">
              <a:avLst/>
            </a:prstGeom>
            <a:noFill/>
            <a:ln w="9525">
              <a:noFill/>
              <a:miter lim="800000"/>
              <a:headEnd/>
              <a:tailEnd/>
            </a:ln>
            <a:effectLst/>
          </p:spPr>
          <p:txBody>
            <a:bodyPr>
              <a:spAutoFit/>
            </a:bodyPr>
            <a:lstStyle/>
            <a:p>
              <a:pPr>
                <a:defRPr/>
              </a:pPr>
              <a:endParaRPr lang="en-US" sz="2400" b="1">
                <a:solidFill>
                  <a:srgbClr val="1F497D"/>
                </a:solidFill>
              </a:endParaRPr>
            </a:p>
            <a:p>
              <a:pPr>
                <a:defRPr/>
              </a:pPr>
              <a:endParaRPr lang="en-US">
                <a:solidFill>
                  <a:prstClr val="black"/>
                </a:solidFill>
              </a:endParaRPr>
            </a:p>
          </p:txBody>
        </p:sp>
        <p:sp>
          <p:nvSpPr>
            <p:cNvPr id="16" name="AutoShape 123"/>
            <p:cNvSpPr>
              <a:spLocks noChangeArrowheads="1"/>
            </p:cNvSpPr>
            <p:nvPr userDrawn="1"/>
          </p:nvSpPr>
          <p:spPr bwMode="gray">
            <a:xfrm rot="5400000">
              <a:off x="2928" y="3493"/>
              <a:ext cx="172" cy="542"/>
            </a:xfrm>
            <a:prstGeom prst="moon">
              <a:avLst>
                <a:gd name="adj" fmla="val 21208"/>
              </a:avLst>
            </a:prstGeom>
            <a:solidFill>
              <a:schemeClr val="accent1"/>
            </a:solidFill>
            <a:ln w="9525">
              <a:noFill/>
              <a:miter lim="800000"/>
              <a:headEnd/>
              <a:tailEnd/>
            </a:ln>
            <a:effectLst/>
          </p:spPr>
          <p:txBody>
            <a:bodyPr wrap="none" anchor="ctr"/>
            <a:lstStyle/>
            <a:p>
              <a:pPr>
                <a:defRPr/>
              </a:pPr>
              <a:endParaRPr lang="en-US">
                <a:solidFill>
                  <a:prstClr val="black"/>
                </a:solidFill>
              </a:endParaRPr>
            </a:p>
          </p:txBody>
        </p:sp>
      </p:grpSp>
      <p:sp>
        <p:nvSpPr>
          <p:cNvPr id="17" name="AutoShape 124"/>
          <p:cNvSpPr>
            <a:spLocks noChangeArrowheads="1"/>
          </p:cNvSpPr>
          <p:nvPr/>
        </p:nvSpPr>
        <p:spPr bwMode="gray">
          <a:xfrm>
            <a:off x="7086600" y="5257800"/>
            <a:ext cx="1066800" cy="990600"/>
          </a:xfrm>
          <a:prstGeom prst="hexagon">
            <a:avLst>
              <a:gd name="adj" fmla="val 26923"/>
              <a:gd name="vf" fmla="val 115470"/>
            </a:avLst>
          </a:prstGeom>
          <a:solidFill>
            <a:schemeClr val="tx2"/>
          </a:solidFill>
          <a:ln w="9525">
            <a:noFill/>
            <a:miter lim="800000"/>
            <a:headEnd/>
            <a:tailEnd/>
          </a:ln>
          <a:effectLst/>
        </p:spPr>
        <p:txBody>
          <a:bodyPr wrap="none" anchor="ctr"/>
          <a:lstStyle/>
          <a:p>
            <a:pPr>
              <a:defRPr/>
            </a:pPr>
            <a:endParaRPr lang="en-US">
              <a:solidFill>
                <a:prstClr val="black"/>
              </a:solidFill>
            </a:endParaRPr>
          </a:p>
        </p:txBody>
      </p:sp>
      <p:sp>
        <p:nvSpPr>
          <p:cNvPr id="18" name="AutoShape 125"/>
          <p:cNvSpPr>
            <a:spLocks noChangeArrowheads="1"/>
          </p:cNvSpPr>
          <p:nvPr/>
        </p:nvSpPr>
        <p:spPr bwMode="gray">
          <a:xfrm>
            <a:off x="8001000" y="4724400"/>
            <a:ext cx="1066800" cy="990600"/>
          </a:xfrm>
          <a:prstGeom prst="hexagon">
            <a:avLst>
              <a:gd name="adj" fmla="val 26923"/>
              <a:gd name="vf" fmla="val 115470"/>
            </a:avLst>
          </a:prstGeom>
          <a:solidFill>
            <a:schemeClr val="tx2"/>
          </a:solidFill>
          <a:ln w="9525">
            <a:noFill/>
            <a:miter lim="800000"/>
            <a:headEnd/>
            <a:tailEnd/>
          </a:ln>
          <a:effectLst/>
        </p:spPr>
        <p:txBody>
          <a:bodyPr wrap="none" anchor="ctr"/>
          <a:lstStyle/>
          <a:p>
            <a:pPr>
              <a:defRPr/>
            </a:pPr>
            <a:endParaRPr lang="en-US">
              <a:solidFill>
                <a:prstClr val="black"/>
              </a:solidFill>
            </a:endParaRPr>
          </a:p>
        </p:txBody>
      </p:sp>
      <p:sp>
        <p:nvSpPr>
          <p:cNvPr id="19" name="AutoShape 126"/>
          <p:cNvSpPr>
            <a:spLocks noChangeArrowheads="1"/>
          </p:cNvSpPr>
          <p:nvPr/>
        </p:nvSpPr>
        <p:spPr bwMode="gray">
          <a:xfrm>
            <a:off x="8001000" y="5791200"/>
            <a:ext cx="1066800" cy="990600"/>
          </a:xfrm>
          <a:prstGeom prst="hexagon">
            <a:avLst>
              <a:gd name="adj" fmla="val 26923"/>
              <a:gd name="vf" fmla="val 115470"/>
            </a:avLst>
          </a:prstGeom>
          <a:solidFill>
            <a:schemeClr val="tx2"/>
          </a:solidFill>
          <a:ln w="9525">
            <a:noFill/>
            <a:miter lim="800000"/>
            <a:headEnd/>
            <a:tailEnd/>
          </a:ln>
          <a:effectLst/>
        </p:spPr>
        <p:txBody>
          <a:bodyPr wrap="none" anchor="ctr"/>
          <a:lstStyle/>
          <a:p>
            <a:pPr>
              <a:defRPr/>
            </a:pPr>
            <a:endParaRPr lang="en-US">
              <a:solidFill>
                <a:prstClr val="black"/>
              </a:solidFill>
            </a:endParaRPr>
          </a:p>
        </p:txBody>
      </p:sp>
      <p:sp>
        <p:nvSpPr>
          <p:cNvPr id="3074" name="Rectangle 2"/>
          <p:cNvSpPr>
            <a:spLocks noGrp="1" noChangeArrowheads="1"/>
          </p:cNvSpPr>
          <p:nvPr>
            <p:ph type="ctrTitle"/>
          </p:nvPr>
        </p:nvSpPr>
        <p:spPr bwMode="gray">
          <a:xfrm>
            <a:off x="1143000" y="990600"/>
            <a:ext cx="6705600" cy="1012825"/>
          </a:xfrm>
        </p:spPr>
        <p:txBody>
          <a:bodyPr/>
          <a:lstStyle>
            <a:lvl1pPr algn="ctr">
              <a:defRPr sz="3600" b="1">
                <a:solidFill>
                  <a:schemeClr val="tx2"/>
                </a:solidFill>
              </a:defRPr>
            </a:lvl1pPr>
          </a:lstStyle>
          <a:p>
            <a:pPr lvl="0"/>
            <a:r>
              <a:rPr lang="en-US" noProof="0"/>
              <a:t>Click to edit Master title style</a:t>
            </a:r>
          </a:p>
        </p:txBody>
      </p:sp>
    </p:spTree>
    <p:extLst>
      <p:ext uri="{BB962C8B-B14F-4D97-AF65-F5344CB8AC3E}">
        <p14:creationId xmlns:p14="http://schemas.microsoft.com/office/powerpoint/2010/main" val="3975365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63" y="630937"/>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55D917C3-A14E-4AA5-9364-5DFFAF45FCA5}" type="datetimeFigureOut">
              <a:rPr lang="en-US" smtClean="0">
                <a:solidFill>
                  <a:srgbClr val="F8B323">
                    <a:lumMod val="50000"/>
                  </a:srgbClr>
                </a:solidFill>
              </a:rPr>
              <a:pPr/>
              <a:t>5/1/2020</a:t>
            </a:fld>
            <a:endParaRPr lang="en-US">
              <a:solidFill>
                <a:srgbClr val="F8B323">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solidFill>
                <a:srgbClr val="F8B323">
                  <a:lumMod val="50000"/>
                </a:srgbClr>
              </a:solidFill>
            </a:endParaRP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F1E29DB0-FF99-42C1-B82E-6954E06001C5}" type="slidenum">
              <a:rPr lang="en-US" smtClean="0">
                <a:solidFill>
                  <a:srgbClr val="F8B323">
                    <a:lumMod val="50000"/>
                  </a:srgbClr>
                </a:solidFill>
              </a:rPr>
              <a:pPr/>
              <a:t>‹#›</a:t>
            </a:fld>
            <a:endParaRPr lang="en-US">
              <a:solidFill>
                <a:srgbClr val="F8B323">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416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917C3-A14E-4AA5-9364-5DFFAF45FCA5}" type="datetimeFigureOut">
              <a:rPr lang="en-US" smtClean="0">
                <a:solidFill>
                  <a:prstClr val="black">
                    <a:lumMod val="65000"/>
                    <a:lumOff val="35000"/>
                  </a:prstClr>
                </a:solidFill>
              </a:rPr>
              <a:pPr/>
              <a:t>5/1/2020</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1E29DB0-FF99-42C1-B82E-6954E06001C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98316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2197" y="1073889"/>
            <a:ext cx="6140303"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55D917C3-A14E-4AA5-9364-5DFFAF45FCA5}" type="datetimeFigureOut">
              <a:rPr lang="en-US" smtClean="0">
                <a:solidFill>
                  <a:srgbClr val="F3F3F2"/>
                </a:solidFill>
              </a:rPr>
              <a:pPr/>
              <a:t>5/1/2020</a:t>
            </a:fld>
            <a:endParaRPr lang="en-US">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solidFill>
                <a:srgbClr val="F3F3F2"/>
              </a:solidFill>
            </a:endParaRP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F1E29DB0-FF99-42C1-B82E-6954E06001C5}" type="slidenum">
              <a:rPr lang="en-US" smtClean="0">
                <a:solidFill>
                  <a:srgbClr val="F3F3F2"/>
                </a:solidFill>
              </a:rPr>
              <a:pPr/>
              <a:t>‹#›</a:t>
            </a:fld>
            <a:endParaRPr lang="en-US">
              <a:solidFill>
                <a:srgbClr val="F3F3F2"/>
              </a:solidFill>
            </a:endParaRPr>
          </a:p>
        </p:txBody>
      </p:sp>
      <p:grpSp>
        <p:nvGrpSpPr>
          <p:cNvPr id="7" name="Group 6" title="left scallop shape"/>
          <p:cNvGrpSpPr/>
          <p:nvPr/>
        </p:nvGrpSpPr>
        <p:grpSpPr>
          <a:xfrm>
            <a:off x="0"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32997311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D917C3-A14E-4AA5-9364-5DFFAF45FCA5}" type="datetimeFigureOut">
              <a:rPr lang="en-US" smtClean="0">
                <a:solidFill>
                  <a:prstClr val="black">
                    <a:lumMod val="65000"/>
                    <a:lumOff val="35000"/>
                  </a:prstClr>
                </a:solidFill>
              </a:rPr>
              <a:pPr/>
              <a:t>5/1/2020</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1E29DB0-FF99-42C1-B82E-6954E06001C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82198560"/>
      </p:ext>
    </p:extLst>
  </p:cSld>
  <p:clrMapOvr>
    <a:masterClrMapping/>
  </p:clrMapOvr>
  <p:extLst mod="1">
    <p:ext uri="{DCECCB84-F9BA-43D5-87BE-67443E8EF086}">
      <p15:sldGuideLst xmlns:p15="http://schemas.microsoft.com/office/powerpoint/2012/main" xmlns=""/>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9546"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38759" y="2199634"/>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42975" y="2909102"/>
            <a:ext cx="360045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75398" y="2909102"/>
            <a:ext cx="360045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D917C3-A14E-4AA5-9364-5DFFAF45FCA5}" type="datetimeFigureOut">
              <a:rPr lang="en-US" smtClean="0">
                <a:solidFill>
                  <a:prstClr val="black">
                    <a:lumMod val="65000"/>
                    <a:lumOff val="35000"/>
                  </a:prstClr>
                </a:solidFill>
              </a:rPr>
              <a:pPr/>
              <a:t>5/1/2020</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1E29DB0-FF99-42C1-B82E-6954E06001C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34209637"/>
      </p:ext>
    </p:extLst>
  </p:cSld>
  <p:clrMapOvr>
    <a:masterClrMapping/>
  </p:clrMapOvr>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585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D917C3-A14E-4AA5-9364-5DFFAF45FCA5}" type="datetimeFigureOut">
              <a:rPr lang="en-US" smtClean="0">
                <a:solidFill>
                  <a:prstClr val="black">
                    <a:lumMod val="65000"/>
                    <a:lumOff val="35000"/>
                  </a:prstClr>
                </a:solidFill>
              </a:rPr>
              <a:pPr/>
              <a:t>5/1/2020</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1E29DB0-FF99-42C1-B82E-6954E06001C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38214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917C3-A14E-4AA5-9364-5DFFAF45FCA5}" type="datetimeFigureOut">
              <a:rPr lang="en-US" smtClean="0">
                <a:solidFill>
                  <a:prstClr val="black">
                    <a:lumMod val="65000"/>
                    <a:lumOff val="35000"/>
                  </a:prstClr>
                </a:solidFill>
              </a:rPr>
              <a:pPr/>
              <a:t>5/1/2020</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1E29DB0-FF99-42C1-B82E-6954E06001C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937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73789" y="6375679"/>
            <a:ext cx="925016" cy="348462"/>
          </a:xfrm>
        </p:spPr>
        <p:txBody>
          <a:bodyPr/>
          <a:lstStyle/>
          <a:p>
            <a:fld id="{55D917C3-A14E-4AA5-9364-5DFFAF45FCA5}" type="datetimeFigureOut">
              <a:rPr lang="en-US" smtClean="0">
                <a:solidFill>
                  <a:prstClr val="black">
                    <a:lumMod val="65000"/>
                    <a:lumOff val="35000"/>
                  </a:prstClr>
                </a:solidFill>
              </a:rPr>
              <a:pPr/>
              <a:t>5/1/2020</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F1E29DB0-FF99-42C1-B82E-6954E06001C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565384"/>
      </p:ext>
    </p:extLst>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p:spPr>
        <p:txBody>
          <a:bodyPr/>
          <a:lstStyle/>
          <a:p>
            <a:fld id="{55D917C3-A14E-4AA5-9364-5DFFAF45FCA5}" type="datetimeFigureOut">
              <a:rPr lang="en-US" smtClean="0">
                <a:solidFill>
                  <a:prstClr val="black">
                    <a:lumMod val="65000"/>
                    <a:lumOff val="35000"/>
                  </a:prstClr>
                </a:solidFill>
              </a:rPr>
              <a:pPr/>
              <a:t>5/1/2020</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F1E29DB0-FF99-42C1-B82E-6954E06001C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39325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917C3-A14E-4AA5-9364-5DFFAF45FCA5}" type="datetimeFigureOut">
              <a:rPr lang="en-US" smtClean="0">
                <a:solidFill>
                  <a:prstClr val="black">
                    <a:lumMod val="65000"/>
                    <a:lumOff val="35000"/>
                  </a:prstClr>
                </a:solidFill>
              </a:rPr>
              <a:pPr/>
              <a:t>5/1/2020</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1E29DB0-FF99-42C1-B82E-6954E06001C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89719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1" y="382386"/>
            <a:ext cx="1119099"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5" y="382386"/>
            <a:ext cx="6294439"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917C3-A14E-4AA5-9364-5DFFAF45FCA5}" type="datetimeFigureOut">
              <a:rPr lang="en-US" smtClean="0">
                <a:solidFill>
                  <a:prstClr val="black">
                    <a:lumMod val="65000"/>
                    <a:lumOff val="35000"/>
                  </a:prstClr>
                </a:solidFill>
              </a:rPr>
              <a:pPr/>
              <a:t>5/1/2020</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1E29DB0-FF99-42C1-B82E-6954E06001C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8050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6" indent="0" algn="ctr">
              <a:buNone/>
              <a:defRPr>
                <a:solidFill>
                  <a:schemeClr val="tx1">
                    <a:tint val="75000"/>
                  </a:schemeClr>
                </a:solidFill>
              </a:defRPr>
            </a:lvl3pPr>
            <a:lvl4pPr marL="1371356" indent="0" algn="ctr">
              <a:buNone/>
              <a:defRPr>
                <a:solidFill>
                  <a:schemeClr val="tx1">
                    <a:tint val="75000"/>
                  </a:schemeClr>
                </a:solidFill>
              </a:defRPr>
            </a:lvl4pPr>
            <a:lvl5pPr marL="1828473" indent="0" algn="ctr">
              <a:buNone/>
              <a:defRPr>
                <a:solidFill>
                  <a:schemeClr val="tx1">
                    <a:tint val="75000"/>
                  </a:schemeClr>
                </a:solidFill>
              </a:defRPr>
            </a:lvl5pPr>
            <a:lvl6pPr marL="2285592" indent="0" algn="ctr">
              <a:buNone/>
              <a:defRPr>
                <a:solidFill>
                  <a:schemeClr val="tx1">
                    <a:tint val="75000"/>
                  </a:schemeClr>
                </a:solidFill>
              </a:defRPr>
            </a:lvl6pPr>
            <a:lvl7pPr marL="2742708" indent="0" algn="ctr">
              <a:buNone/>
              <a:defRPr>
                <a:solidFill>
                  <a:schemeClr val="tx1">
                    <a:tint val="75000"/>
                  </a:schemeClr>
                </a:solidFill>
              </a:defRPr>
            </a:lvl7pPr>
            <a:lvl8pPr marL="3199828" indent="0" algn="ctr">
              <a:buNone/>
              <a:defRPr>
                <a:solidFill>
                  <a:schemeClr val="tx1">
                    <a:tint val="75000"/>
                  </a:schemeClr>
                </a:solidFill>
              </a:defRPr>
            </a:lvl8pPr>
            <a:lvl9pPr marL="36569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531908-0878-4802-A509-CA211BB28C2C}"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23839-5B50-4E7E-B546-C8AB0B2957EF}" type="slidenum">
              <a:rPr lang="en-US" smtClean="0"/>
              <a:t>‹#›</a:t>
            </a:fld>
            <a:endParaRPr lang="en-US"/>
          </a:p>
        </p:txBody>
      </p:sp>
    </p:spTree>
    <p:extLst>
      <p:ext uri="{BB962C8B-B14F-4D97-AF65-F5344CB8AC3E}">
        <p14:creationId xmlns:p14="http://schemas.microsoft.com/office/powerpoint/2010/main" val="3270739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531908-0878-4802-A509-CA211BB28C2C}"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23839-5B50-4E7E-B546-C8AB0B2957EF}" type="slidenum">
              <a:rPr lang="en-US" smtClean="0"/>
              <a:t>‹#›</a:t>
            </a:fld>
            <a:endParaRPr lang="en-US"/>
          </a:p>
        </p:txBody>
      </p:sp>
    </p:spTree>
    <p:extLst>
      <p:ext uri="{BB962C8B-B14F-4D97-AF65-F5344CB8AC3E}">
        <p14:creationId xmlns:p14="http://schemas.microsoft.com/office/powerpoint/2010/main" val="4152253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6" indent="0">
              <a:buNone/>
              <a:defRPr sz="1600">
                <a:solidFill>
                  <a:schemeClr val="tx1">
                    <a:tint val="75000"/>
                  </a:schemeClr>
                </a:solidFill>
              </a:defRPr>
            </a:lvl3pPr>
            <a:lvl4pPr marL="1371356" indent="0">
              <a:buNone/>
              <a:defRPr sz="1400">
                <a:solidFill>
                  <a:schemeClr val="tx1">
                    <a:tint val="75000"/>
                  </a:schemeClr>
                </a:solidFill>
              </a:defRPr>
            </a:lvl4pPr>
            <a:lvl5pPr marL="1828473" indent="0">
              <a:buNone/>
              <a:defRPr sz="1400">
                <a:solidFill>
                  <a:schemeClr val="tx1">
                    <a:tint val="75000"/>
                  </a:schemeClr>
                </a:solidFill>
              </a:defRPr>
            </a:lvl5pPr>
            <a:lvl6pPr marL="2285592" indent="0">
              <a:buNone/>
              <a:defRPr sz="1400">
                <a:solidFill>
                  <a:schemeClr val="tx1">
                    <a:tint val="75000"/>
                  </a:schemeClr>
                </a:solidFill>
              </a:defRPr>
            </a:lvl6pPr>
            <a:lvl7pPr marL="2742708" indent="0">
              <a:buNone/>
              <a:defRPr sz="1400">
                <a:solidFill>
                  <a:schemeClr val="tx1">
                    <a:tint val="75000"/>
                  </a:schemeClr>
                </a:solidFill>
              </a:defRPr>
            </a:lvl7pPr>
            <a:lvl8pPr marL="3199828" indent="0">
              <a:buNone/>
              <a:defRPr sz="1400">
                <a:solidFill>
                  <a:schemeClr val="tx1">
                    <a:tint val="75000"/>
                  </a:schemeClr>
                </a:solidFill>
              </a:defRPr>
            </a:lvl8pPr>
            <a:lvl9pPr marL="365694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31908-0878-4802-A509-CA211BB28C2C}"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23839-5B50-4E7E-B546-C8AB0B2957EF}" type="slidenum">
              <a:rPr lang="en-US" smtClean="0"/>
              <a:t>‹#›</a:t>
            </a:fld>
            <a:endParaRPr lang="en-US"/>
          </a:p>
        </p:txBody>
      </p:sp>
    </p:spTree>
    <p:extLst>
      <p:ext uri="{BB962C8B-B14F-4D97-AF65-F5344CB8AC3E}">
        <p14:creationId xmlns:p14="http://schemas.microsoft.com/office/powerpoint/2010/main" val="4226220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531908-0878-4802-A509-CA211BB28C2C}"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23839-5B50-4E7E-B546-C8AB0B2957EF}" type="slidenum">
              <a:rPr lang="en-US" smtClean="0"/>
              <a:t>‹#›</a:t>
            </a:fld>
            <a:endParaRPr lang="en-US"/>
          </a:p>
        </p:txBody>
      </p:sp>
    </p:spTree>
    <p:extLst>
      <p:ext uri="{BB962C8B-B14F-4D97-AF65-F5344CB8AC3E}">
        <p14:creationId xmlns:p14="http://schemas.microsoft.com/office/powerpoint/2010/main" val="303833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061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639762"/>
          </a:xfrm>
        </p:spPr>
        <p:txBody>
          <a:bodyPr anchor="b"/>
          <a:lstStyle>
            <a:lvl1pPr marL="0" indent="0">
              <a:buNone/>
              <a:defRPr sz="2400" b="1"/>
            </a:lvl1pPr>
            <a:lvl2pPr marL="457119" indent="0">
              <a:buNone/>
              <a:defRPr sz="2000" b="1"/>
            </a:lvl2pPr>
            <a:lvl3pPr marL="914236" indent="0">
              <a:buNone/>
              <a:defRPr sz="1800" b="1"/>
            </a:lvl3pPr>
            <a:lvl4pPr marL="1371356" indent="0">
              <a:buNone/>
              <a:defRPr sz="1600" b="1"/>
            </a:lvl4pPr>
            <a:lvl5pPr marL="1828473" indent="0">
              <a:buNone/>
              <a:defRPr sz="1600" b="1"/>
            </a:lvl5pPr>
            <a:lvl6pPr marL="2285592" indent="0">
              <a:buNone/>
              <a:defRPr sz="1600" b="1"/>
            </a:lvl6pPr>
            <a:lvl7pPr marL="2742708" indent="0">
              <a:buNone/>
              <a:defRPr sz="1600" b="1"/>
            </a:lvl7pPr>
            <a:lvl8pPr marL="3199828" indent="0">
              <a:buNone/>
              <a:defRPr sz="1600" b="1"/>
            </a:lvl8pPr>
            <a:lvl9pPr marL="365694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2"/>
            <a:ext cx="4041776" cy="639762"/>
          </a:xfrm>
        </p:spPr>
        <p:txBody>
          <a:bodyPr anchor="b"/>
          <a:lstStyle>
            <a:lvl1pPr marL="0" indent="0">
              <a:buNone/>
              <a:defRPr sz="2400" b="1"/>
            </a:lvl1pPr>
            <a:lvl2pPr marL="457119" indent="0">
              <a:buNone/>
              <a:defRPr sz="2000" b="1"/>
            </a:lvl2pPr>
            <a:lvl3pPr marL="914236" indent="0">
              <a:buNone/>
              <a:defRPr sz="1800" b="1"/>
            </a:lvl3pPr>
            <a:lvl4pPr marL="1371356" indent="0">
              <a:buNone/>
              <a:defRPr sz="1600" b="1"/>
            </a:lvl4pPr>
            <a:lvl5pPr marL="1828473" indent="0">
              <a:buNone/>
              <a:defRPr sz="1600" b="1"/>
            </a:lvl5pPr>
            <a:lvl6pPr marL="2285592" indent="0">
              <a:buNone/>
              <a:defRPr sz="1600" b="1"/>
            </a:lvl6pPr>
            <a:lvl7pPr marL="2742708" indent="0">
              <a:buNone/>
              <a:defRPr sz="1600" b="1"/>
            </a:lvl7pPr>
            <a:lvl8pPr marL="3199828" indent="0">
              <a:buNone/>
              <a:defRPr sz="1600" b="1"/>
            </a:lvl8pPr>
            <a:lvl9pPr marL="36569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531908-0878-4802-A509-CA211BB28C2C}" type="datetimeFigureOut">
              <a:rPr lang="en-US" smtClean="0"/>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823839-5B50-4E7E-B546-C8AB0B2957EF}" type="slidenum">
              <a:rPr lang="en-US" smtClean="0"/>
              <a:t>‹#›</a:t>
            </a:fld>
            <a:endParaRPr lang="en-US"/>
          </a:p>
        </p:txBody>
      </p:sp>
    </p:spTree>
    <p:extLst>
      <p:ext uri="{BB962C8B-B14F-4D97-AF65-F5344CB8AC3E}">
        <p14:creationId xmlns:p14="http://schemas.microsoft.com/office/powerpoint/2010/main" val="1951652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531908-0878-4802-A509-CA211BB28C2C}" type="datetimeFigureOut">
              <a:rPr lang="en-US" smtClean="0"/>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23839-5B50-4E7E-B546-C8AB0B2957EF}" type="slidenum">
              <a:rPr lang="en-US" smtClean="0"/>
              <a:t>‹#›</a:t>
            </a:fld>
            <a:endParaRPr lang="en-US"/>
          </a:p>
        </p:txBody>
      </p:sp>
    </p:spTree>
    <p:extLst>
      <p:ext uri="{BB962C8B-B14F-4D97-AF65-F5344CB8AC3E}">
        <p14:creationId xmlns:p14="http://schemas.microsoft.com/office/powerpoint/2010/main" val="2818689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31908-0878-4802-A509-CA211BB28C2C}" type="datetimeFigureOut">
              <a:rPr lang="en-US" smtClean="0"/>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823839-5B50-4E7E-B546-C8AB0B2957EF}" type="slidenum">
              <a:rPr lang="en-US" smtClean="0"/>
              <a:t>‹#›</a:t>
            </a:fld>
            <a:endParaRPr lang="en-US"/>
          </a:p>
        </p:txBody>
      </p:sp>
    </p:spTree>
    <p:extLst>
      <p:ext uri="{BB962C8B-B14F-4D97-AF65-F5344CB8AC3E}">
        <p14:creationId xmlns:p14="http://schemas.microsoft.com/office/powerpoint/2010/main" val="2134945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119" indent="0">
              <a:buNone/>
              <a:defRPr sz="1200"/>
            </a:lvl2pPr>
            <a:lvl3pPr marL="914236" indent="0">
              <a:buNone/>
              <a:defRPr sz="1000"/>
            </a:lvl3pPr>
            <a:lvl4pPr marL="1371356" indent="0">
              <a:buNone/>
              <a:defRPr sz="900"/>
            </a:lvl4pPr>
            <a:lvl5pPr marL="1828473" indent="0">
              <a:buNone/>
              <a:defRPr sz="900"/>
            </a:lvl5pPr>
            <a:lvl6pPr marL="2285592" indent="0">
              <a:buNone/>
              <a:defRPr sz="900"/>
            </a:lvl6pPr>
            <a:lvl7pPr marL="2742708" indent="0">
              <a:buNone/>
              <a:defRPr sz="900"/>
            </a:lvl7pPr>
            <a:lvl8pPr marL="3199828" indent="0">
              <a:buNone/>
              <a:defRPr sz="900"/>
            </a:lvl8pPr>
            <a:lvl9pPr marL="365694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31908-0878-4802-A509-CA211BB28C2C}"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23839-5B50-4E7E-B546-C8AB0B2957EF}" type="slidenum">
              <a:rPr lang="en-US" smtClean="0"/>
              <a:t>‹#›</a:t>
            </a:fld>
            <a:endParaRPr lang="en-US"/>
          </a:p>
        </p:txBody>
      </p:sp>
    </p:spTree>
    <p:extLst>
      <p:ext uri="{BB962C8B-B14F-4D97-AF65-F5344CB8AC3E}">
        <p14:creationId xmlns:p14="http://schemas.microsoft.com/office/powerpoint/2010/main" val="152542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6" indent="0">
              <a:buNone/>
              <a:defRPr sz="2400"/>
            </a:lvl3pPr>
            <a:lvl4pPr marL="1371356" indent="0">
              <a:buNone/>
              <a:defRPr sz="2000"/>
            </a:lvl4pPr>
            <a:lvl5pPr marL="1828473" indent="0">
              <a:buNone/>
              <a:defRPr sz="2000"/>
            </a:lvl5pPr>
            <a:lvl6pPr marL="2285592" indent="0">
              <a:buNone/>
              <a:defRPr sz="2000"/>
            </a:lvl6pPr>
            <a:lvl7pPr marL="2742708" indent="0">
              <a:buNone/>
              <a:defRPr sz="2000"/>
            </a:lvl7pPr>
            <a:lvl8pPr marL="3199828" indent="0">
              <a:buNone/>
              <a:defRPr sz="2000"/>
            </a:lvl8pPr>
            <a:lvl9pPr marL="3656945" indent="0">
              <a:buNone/>
              <a:defRPr sz="2000"/>
            </a:lvl9pPr>
          </a:lstStyle>
          <a:p>
            <a:endParaRPr lang="en-US"/>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119" indent="0">
              <a:buNone/>
              <a:defRPr sz="1200"/>
            </a:lvl2pPr>
            <a:lvl3pPr marL="914236" indent="0">
              <a:buNone/>
              <a:defRPr sz="1000"/>
            </a:lvl3pPr>
            <a:lvl4pPr marL="1371356" indent="0">
              <a:buNone/>
              <a:defRPr sz="900"/>
            </a:lvl4pPr>
            <a:lvl5pPr marL="1828473" indent="0">
              <a:buNone/>
              <a:defRPr sz="900"/>
            </a:lvl5pPr>
            <a:lvl6pPr marL="2285592" indent="0">
              <a:buNone/>
              <a:defRPr sz="900"/>
            </a:lvl6pPr>
            <a:lvl7pPr marL="2742708" indent="0">
              <a:buNone/>
              <a:defRPr sz="900"/>
            </a:lvl7pPr>
            <a:lvl8pPr marL="3199828" indent="0">
              <a:buNone/>
              <a:defRPr sz="900"/>
            </a:lvl8pPr>
            <a:lvl9pPr marL="365694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31908-0878-4802-A509-CA211BB28C2C}"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23839-5B50-4E7E-B546-C8AB0B2957EF}" type="slidenum">
              <a:rPr lang="en-US" smtClean="0"/>
              <a:t>‹#›</a:t>
            </a:fld>
            <a:endParaRPr lang="en-US"/>
          </a:p>
        </p:txBody>
      </p:sp>
    </p:spTree>
    <p:extLst>
      <p:ext uri="{BB962C8B-B14F-4D97-AF65-F5344CB8AC3E}">
        <p14:creationId xmlns:p14="http://schemas.microsoft.com/office/powerpoint/2010/main" val="2807771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531908-0878-4802-A509-CA211BB28C2C}"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23839-5B50-4E7E-B546-C8AB0B2957EF}" type="slidenum">
              <a:rPr lang="en-US" smtClean="0"/>
              <a:t>‹#›</a:t>
            </a:fld>
            <a:endParaRPr lang="en-US"/>
          </a:p>
        </p:txBody>
      </p:sp>
    </p:spTree>
    <p:extLst>
      <p:ext uri="{BB962C8B-B14F-4D97-AF65-F5344CB8AC3E}">
        <p14:creationId xmlns:p14="http://schemas.microsoft.com/office/powerpoint/2010/main" val="20004904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531908-0878-4802-A509-CA211BB28C2C}"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23839-5B50-4E7E-B546-C8AB0B2957EF}" type="slidenum">
              <a:rPr lang="en-US" smtClean="0"/>
              <a:t>‹#›</a:t>
            </a:fld>
            <a:endParaRPr lang="en-US"/>
          </a:p>
        </p:txBody>
      </p:sp>
    </p:spTree>
    <p:extLst>
      <p:ext uri="{BB962C8B-B14F-4D97-AF65-F5344CB8AC3E}">
        <p14:creationId xmlns:p14="http://schemas.microsoft.com/office/powerpoint/2010/main" val="909933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7"/>
            <a:ext cx="7854696" cy="1752600"/>
          </a:xfrm>
        </p:spPr>
        <p:txBody>
          <a:bodyPr lIns="0" rIns="18288"/>
          <a:lstStyle>
            <a:lvl1pPr marL="0" marR="45667" indent="0" algn="r">
              <a:buNone/>
              <a:defRPr>
                <a:solidFill>
                  <a:schemeClr val="tx1"/>
                </a:solidFill>
              </a:defRPr>
            </a:lvl1pPr>
            <a:lvl2pPr marL="456692" indent="0" algn="ctr">
              <a:buNone/>
            </a:lvl2pPr>
            <a:lvl3pPr marL="913379" indent="0" algn="ctr">
              <a:buNone/>
            </a:lvl3pPr>
            <a:lvl4pPr marL="1370074" indent="0" algn="ctr">
              <a:buNone/>
            </a:lvl4pPr>
            <a:lvl5pPr marL="1826759" indent="0" algn="ctr">
              <a:buNone/>
            </a:lvl5pPr>
            <a:lvl6pPr marL="2283448" indent="0" algn="ctr">
              <a:buNone/>
            </a:lvl6pPr>
            <a:lvl7pPr marL="2740136" indent="0" algn="ctr">
              <a:buNone/>
            </a:lvl7pPr>
            <a:lvl8pPr marL="3196826" indent="0" algn="ctr">
              <a:buNone/>
            </a:lvl8pPr>
            <a:lvl9pPr marL="3653515"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7EAC508F-C125-4633-9CD5-2C07BABD641B}"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617427041"/>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E566817-01EA-4CA4-9A11-FE9DE5DF85EB}"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681966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667" rIns="45667"/>
          <a:lstStyle>
            <a:lvl1pPr marL="0" indent="0">
              <a:buNone/>
              <a:defRPr sz="21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67B6372-CE10-417D-8377-7D63CF51E055}"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77460057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9644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42E2085-CFB2-478F-B3CA-E218AB470619}"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673156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667" tIns="0" rIns="45667"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86"/>
            <a:ext cx="4041776" cy="654843"/>
          </a:xfrm>
        </p:spPr>
        <p:txBody>
          <a:bodyPr lIns="45667" tIns="0" rIns="45667"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1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6" cy="3845720"/>
          </a:xfrm>
        </p:spPr>
        <p:txBody>
          <a:bodyPr tIns="0"/>
          <a:lstStyle>
            <a:lvl1pPr>
              <a:defRPr sz="21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8C4BE187-00D6-4A46-8149-86CBEBDCF983}"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5691284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358F762F-28B9-4DAC-8512-B70F3BC7CF0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390135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71CB3542-2C76-46BE-AAB3-21AD286B83AE}"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5471286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6"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A6F7CB83-8ED4-4C24-941D-2B0BA860FA84}"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3549857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6"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330" tIns="45667" rIns="91330" bIns="45667" anchor="ctr"/>
          <a:lstStyle/>
          <a:p>
            <a:pPr algn="ctr" defTabSz="914277" fontAlgn="base">
              <a:spcBef>
                <a:spcPct val="0"/>
              </a:spcBef>
              <a:spcAft>
                <a:spcPct val="0"/>
              </a:spcAft>
              <a:defRPr/>
            </a:pPr>
            <a:endParaRPr lang="en-US" sz="2000">
              <a:solidFill>
                <a:prstClr val="white"/>
              </a:solidFill>
            </a:endParaRPr>
          </a:p>
        </p:txBody>
      </p:sp>
      <p:sp>
        <p:nvSpPr>
          <p:cNvPr id="6" name="Right Triangle 5"/>
          <p:cNvSpPr/>
          <p:nvPr/>
        </p:nvSpPr>
        <p:spPr>
          <a:xfrm rot="420000" flipV="1">
            <a:off x="8004175" y="5359401"/>
            <a:ext cx="155576"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330" tIns="45667" rIns="91330" bIns="45667" anchor="ctr"/>
          <a:lstStyle/>
          <a:p>
            <a:pPr algn="ctr" defTabSz="914277" fontAlgn="base">
              <a:spcBef>
                <a:spcPct val="0"/>
              </a:spcBef>
              <a:spcAft>
                <a:spcPct val="0"/>
              </a:spcAft>
              <a:defRPr/>
            </a:pPr>
            <a:endParaRPr lang="en-US" sz="200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1330" tIns="45667" rIns="91330" bIns="45667"/>
          <a:lstStyle/>
          <a:p>
            <a:pPr defTabSz="914277" fontAlgn="base">
              <a:spcBef>
                <a:spcPct val="0"/>
              </a:spcBef>
              <a:spcAft>
                <a:spcPct val="0"/>
              </a:spcAft>
              <a:defRPr/>
            </a:pPr>
            <a:endParaRPr lang="en-US" sz="2000">
              <a:solidFill>
                <a:prstClr val="black"/>
              </a:solidFill>
            </a:endParaRPr>
          </a:p>
        </p:txBody>
      </p:sp>
      <p:sp>
        <p:nvSpPr>
          <p:cNvPr id="8" name="Freeform 7"/>
          <p:cNvSpPr>
            <a:spLocks/>
          </p:cNvSpPr>
          <p:nvPr/>
        </p:nvSpPr>
        <p:spPr bwMode="auto">
          <a:xfrm flipV="1">
            <a:off x="4381500" y="621985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91330" tIns="45667" rIns="91330" bIns="45667"/>
          <a:lstStyle/>
          <a:p>
            <a:pPr defTabSz="914277" fontAlgn="base">
              <a:spcBef>
                <a:spcPct val="0"/>
              </a:spcBef>
              <a:spcAft>
                <a:spcPct val="0"/>
              </a:spcAft>
              <a:defRPr/>
            </a:pPr>
            <a:endParaRPr lang="en-US" sz="2000">
              <a:solidFill>
                <a:prstClr val="black"/>
              </a:solidFill>
            </a:endParaRPr>
          </a:p>
        </p:txBody>
      </p:sp>
      <p:sp>
        <p:nvSpPr>
          <p:cNvPr id="2" name="Title 1"/>
          <p:cNvSpPr>
            <a:spLocks noGrp="1"/>
          </p:cNvSpPr>
          <p:nvPr>
            <p:ph type="title"/>
          </p:nvPr>
        </p:nvSpPr>
        <p:spPr>
          <a:xfrm>
            <a:off x="609600" y="1177004"/>
            <a:ext cx="2212848" cy="1582621"/>
          </a:xfrm>
        </p:spPr>
        <p:txBody>
          <a:bodyPr lIns="45667" rIns="45667" bIns="45667"/>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3936" rIns="45667"/>
          <a:lstStyle>
            <a:lvl1pPr marL="0" indent="0" algn="l">
              <a:spcBef>
                <a:spcPts val="250"/>
              </a:spcBef>
              <a:buFontTx/>
              <a:buNone/>
              <a:defRPr sz="14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4"/>
            <a:ext cx="609600" cy="365125"/>
          </a:xfrm>
        </p:spPr>
        <p:txBody>
          <a:bodyPr/>
          <a:lstStyle>
            <a:lvl1pPr>
              <a:defRPr/>
            </a:lvl1pPr>
          </a:lstStyle>
          <a:p>
            <a:pPr>
              <a:defRPr/>
            </a:pPr>
            <a:fld id="{AD689811-54C5-4522-9FE2-B52024C2B5E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7362661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1581CB6-6F2A-45D4-8337-089672AB7B8A}"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01634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29"/>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29"/>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AF99490-BCE6-4FFE-85DB-497504C2C15A}"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064564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77200" cy="579438"/>
          </a:xfrm>
        </p:spPr>
        <p:txBody>
          <a:bodyPr/>
          <a:lstStyle/>
          <a:p>
            <a:r>
              <a:rPr lang="en-US"/>
              <a:t>Click to edit Master title style</a:t>
            </a:r>
          </a:p>
        </p:txBody>
      </p:sp>
      <p:sp>
        <p:nvSpPr>
          <p:cNvPr id="3" name="Text Placeholder 2"/>
          <p:cNvSpPr>
            <a:spLocks noGrp="1"/>
          </p:cNvSpPr>
          <p:nvPr>
            <p:ph type="body" sz="half" idx="1"/>
          </p:nvPr>
        </p:nvSpPr>
        <p:spPr>
          <a:xfrm>
            <a:off x="501650" y="1250979"/>
            <a:ext cx="8102600" cy="2392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650" y="3795713"/>
            <a:ext cx="8102600" cy="239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r>
              <a:rPr lang="en-US">
                <a:solidFill>
                  <a:srgbClr val="04617B">
                    <a:shade val="90000"/>
                  </a:srgbClr>
                </a:solidFill>
              </a:rPr>
              <a:t>© 2007 Thomson/South-Western. All rights reserved.</a:t>
            </a:r>
          </a:p>
        </p:txBody>
      </p:sp>
      <p:sp>
        <p:nvSpPr>
          <p:cNvPr id="6" name="Rectangle 5"/>
          <p:cNvSpPr>
            <a:spLocks noGrp="1" noChangeArrowheads="1"/>
          </p:cNvSpPr>
          <p:nvPr>
            <p:ph type="sldNum" sz="quarter" idx="11"/>
          </p:nvPr>
        </p:nvSpPr>
        <p:spPr/>
        <p:txBody>
          <a:bodyPr/>
          <a:lstStyle>
            <a:lvl1pPr>
              <a:defRPr/>
            </a:lvl1pPr>
          </a:lstStyle>
          <a:p>
            <a:pPr>
              <a:defRPr/>
            </a:pPr>
            <a:r>
              <a:rPr lang="en-US">
                <a:solidFill>
                  <a:srgbClr val="04617B">
                    <a:shade val="90000"/>
                  </a:srgbClr>
                </a:solidFill>
              </a:rPr>
              <a:t>2–</a:t>
            </a:r>
            <a:fld id="{41B548C7-F5CE-48BE-AA71-629EE893A6E2}"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006248261"/>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44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46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794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149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891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07043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defTabSz="457200"/>
            <a:fld id="{55D917C3-A14E-4AA5-9364-5DFFAF45FCA5}" type="datetimeFigureOut">
              <a:rPr lang="en-US" smtClean="0">
                <a:solidFill>
                  <a:prstClr val="black">
                    <a:lumMod val="65000"/>
                    <a:lumOff val="35000"/>
                  </a:prstClr>
                </a:solidFill>
              </a:rPr>
              <a:pPr defTabSz="457200"/>
              <a:t>5/1/2020</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a:fld id="{F1E29DB0-FF99-42C1-B82E-6954E06001C5}"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
        <p:nvSpPr>
          <p:cNvPr id="11" name="Freeform 6" title="Left scallop edge"/>
          <p:cNvSpPr/>
          <p:nvPr/>
        </p:nvSpPr>
        <p:spPr bwMode="auto">
          <a:xfrm>
            <a:off x="0"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305199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2" tIns="45711" rIns="91422" bIns="45711" rtlCol="0" anchor="ctr">
            <a:normAutofit/>
          </a:bodyPr>
          <a:lstStyle/>
          <a:p>
            <a:r>
              <a:rPr lang="en-US"/>
              <a:t>Click to edit Master title style</a:t>
            </a:r>
          </a:p>
        </p:txBody>
      </p:sp>
      <p:sp>
        <p:nvSpPr>
          <p:cNvPr id="3" name="Text Placeholder 2"/>
          <p:cNvSpPr>
            <a:spLocks noGrp="1"/>
          </p:cNvSpPr>
          <p:nvPr>
            <p:ph type="body" idx="1"/>
          </p:nvPr>
        </p:nvSpPr>
        <p:spPr>
          <a:xfrm>
            <a:off x="457200" y="1600205"/>
            <a:ext cx="8229600" cy="4525963"/>
          </a:xfrm>
          <a:prstGeom prst="rect">
            <a:avLst/>
          </a:prstGeom>
        </p:spPr>
        <p:txBody>
          <a:bodyPr vert="horz" lIns="91422" tIns="45711" rIns="91422" bIns="457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22" tIns="45711" rIns="91422" bIns="45711" rtlCol="0" anchor="ctr"/>
          <a:lstStyle>
            <a:lvl1pPr algn="l">
              <a:defRPr sz="1200">
                <a:solidFill>
                  <a:schemeClr val="tx1">
                    <a:tint val="75000"/>
                  </a:schemeClr>
                </a:solidFill>
              </a:defRPr>
            </a:lvl1pPr>
          </a:lstStyle>
          <a:p>
            <a:fld id="{CF531908-0878-4802-A509-CA211BB28C2C}" type="datetimeFigureOut">
              <a:rPr lang="en-US" smtClean="0"/>
              <a:t>5/1/2020</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22" tIns="45711" rIns="91422" bIns="4571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22" tIns="45711" rIns="91422" bIns="45711" rtlCol="0" anchor="ctr"/>
          <a:lstStyle>
            <a:lvl1pPr algn="r">
              <a:defRPr sz="1200">
                <a:solidFill>
                  <a:schemeClr val="tx1">
                    <a:tint val="75000"/>
                  </a:schemeClr>
                </a:solidFill>
              </a:defRPr>
            </a:lvl1pPr>
          </a:lstStyle>
          <a:p>
            <a:fld id="{84823839-5B50-4E7E-B546-C8AB0B2957EF}" type="slidenum">
              <a:rPr lang="en-US" smtClean="0"/>
              <a:t>‹#›</a:t>
            </a:fld>
            <a:endParaRPr lang="en-US"/>
          </a:p>
        </p:txBody>
      </p:sp>
    </p:spTree>
    <p:extLst>
      <p:ext uri="{BB962C8B-B14F-4D97-AF65-F5344CB8AC3E}">
        <p14:creationId xmlns:p14="http://schemas.microsoft.com/office/powerpoint/2010/main" val="96314631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236" rtl="0" eaLnBrk="1" latinLnBrk="0" hangingPunct="1">
        <a:spcBef>
          <a:spcPct val="0"/>
        </a:spcBef>
        <a:buNone/>
        <a:defRPr sz="4400" kern="1200">
          <a:solidFill>
            <a:schemeClr val="tx1"/>
          </a:solidFill>
          <a:latin typeface="+mj-lt"/>
          <a:ea typeface="+mj-ea"/>
          <a:cs typeface="+mj-cs"/>
        </a:defRPr>
      </a:lvl1pPr>
    </p:titleStyle>
    <p:bodyStyle>
      <a:lvl1pPr marL="342839" indent="-342839" algn="l" defTabSz="9142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17" indent="-285699" algn="l" defTabSz="9142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96" indent="-228559" algn="l" defTabSz="9142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14" indent="-228559" algn="l" defTabSz="9142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32" indent="-228559" algn="l" defTabSz="9142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50" indent="-228559" algn="l" defTabSz="9142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69" indent="-228559" algn="l" defTabSz="9142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86" indent="-228559" algn="l" defTabSz="9142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04" indent="-228559" algn="l" defTabSz="9142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36" rtl="0" eaLnBrk="1" latinLnBrk="0" hangingPunct="1">
        <a:defRPr sz="1800" kern="1200">
          <a:solidFill>
            <a:schemeClr val="tx1"/>
          </a:solidFill>
          <a:latin typeface="+mn-lt"/>
          <a:ea typeface="+mn-ea"/>
          <a:cs typeface="+mn-cs"/>
        </a:defRPr>
      </a:lvl1pPr>
      <a:lvl2pPr marL="457119" algn="l" defTabSz="914236" rtl="0" eaLnBrk="1" latinLnBrk="0" hangingPunct="1">
        <a:defRPr sz="1800" kern="1200">
          <a:solidFill>
            <a:schemeClr val="tx1"/>
          </a:solidFill>
          <a:latin typeface="+mn-lt"/>
          <a:ea typeface="+mn-ea"/>
          <a:cs typeface="+mn-cs"/>
        </a:defRPr>
      </a:lvl2pPr>
      <a:lvl3pPr marL="914236" algn="l" defTabSz="914236" rtl="0" eaLnBrk="1" latinLnBrk="0" hangingPunct="1">
        <a:defRPr sz="1800" kern="1200">
          <a:solidFill>
            <a:schemeClr val="tx1"/>
          </a:solidFill>
          <a:latin typeface="+mn-lt"/>
          <a:ea typeface="+mn-ea"/>
          <a:cs typeface="+mn-cs"/>
        </a:defRPr>
      </a:lvl3pPr>
      <a:lvl4pPr marL="1371356" algn="l" defTabSz="914236" rtl="0" eaLnBrk="1" latinLnBrk="0" hangingPunct="1">
        <a:defRPr sz="1800" kern="1200">
          <a:solidFill>
            <a:schemeClr val="tx1"/>
          </a:solidFill>
          <a:latin typeface="+mn-lt"/>
          <a:ea typeface="+mn-ea"/>
          <a:cs typeface="+mn-cs"/>
        </a:defRPr>
      </a:lvl4pPr>
      <a:lvl5pPr marL="1828473" algn="l" defTabSz="914236" rtl="0" eaLnBrk="1" latinLnBrk="0" hangingPunct="1">
        <a:defRPr sz="1800" kern="1200">
          <a:solidFill>
            <a:schemeClr val="tx1"/>
          </a:solidFill>
          <a:latin typeface="+mn-lt"/>
          <a:ea typeface="+mn-ea"/>
          <a:cs typeface="+mn-cs"/>
        </a:defRPr>
      </a:lvl5pPr>
      <a:lvl6pPr marL="2285592" algn="l" defTabSz="914236" rtl="0" eaLnBrk="1" latinLnBrk="0" hangingPunct="1">
        <a:defRPr sz="1800" kern="1200">
          <a:solidFill>
            <a:schemeClr val="tx1"/>
          </a:solidFill>
          <a:latin typeface="+mn-lt"/>
          <a:ea typeface="+mn-ea"/>
          <a:cs typeface="+mn-cs"/>
        </a:defRPr>
      </a:lvl6pPr>
      <a:lvl7pPr marL="2742708" algn="l" defTabSz="914236" rtl="0" eaLnBrk="1" latinLnBrk="0" hangingPunct="1">
        <a:defRPr sz="1800" kern="1200">
          <a:solidFill>
            <a:schemeClr val="tx1"/>
          </a:solidFill>
          <a:latin typeface="+mn-lt"/>
          <a:ea typeface="+mn-ea"/>
          <a:cs typeface="+mn-cs"/>
        </a:defRPr>
      </a:lvl7pPr>
      <a:lvl8pPr marL="3199828" algn="l" defTabSz="914236" rtl="0" eaLnBrk="1" latinLnBrk="0" hangingPunct="1">
        <a:defRPr sz="1800" kern="1200">
          <a:solidFill>
            <a:schemeClr val="tx1"/>
          </a:solidFill>
          <a:latin typeface="+mn-lt"/>
          <a:ea typeface="+mn-ea"/>
          <a:cs typeface="+mn-cs"/>
        </a:defRPr>
      </a:lvl8pPr>
      <a:lvl9pPr marL="3656945" algn="l" defTabSz="91423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1330" tIns="45667" rIns="91330" bIns="45667"/>
          <a:lstStyle/>
          <a:p>
            <a:pPr defTabSz="914277" fontAlgn="base">
              <a:spcBef>
                <a:spcPct val="0"/>
              </a:spcBef>
              <a:spcAft>
                <a:spcPct val="0"/>
              </a:spcAft>
              <a:defRPr/>
            </a:pPr>
            <a:endParaRPr lang="en-US" sz="2000">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91330" tIns="45667" rIns="91330" bIns="45667"/>
          <a:lstStyle/>
          <a:p>
            <a:pPr defTabSz="914277" fontAlgn="base">
              <a:spcBef>
                <a:spcPct val="0"/>
              </a:spcBef>
              <a:spcAft>
                <a:spcPct val="0"/>
              </a:spcAft>
              <a:defRPr/>
            </a:pPr>
            <a:endParaRPr lang="en-US" sz="2000">
              <a:solidFill>
                <a:prstClr val="black"/>
              </a:solidFill>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667"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92"/>
            <a:ext cx="8229600" cy="4389437"/>
          </a:xfrm>
          <a:prstGeom prst="rect">
            <a:avLst/>
          </a:prstGeom>
          <a:noFill/>
          <a:ln w="9525">
            <a:noFill/>
            <a:miter lim="800000"/>
            <a:headEnd/>
            <a:tailEnd/>
          </a:ln>
        </p:spPr>
        <p:txBody>
          <a:bodyPr vert="horz" wrap="square" lIns="91330" tIns="45667" rIns="91330" bIns="456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4"/>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277" fontAlgn="base">
              <a:spcBef>
                <a:spcPct val="0"/>
              </a:spcBef>
              <a:spcAft>
                <a:spcPct val="0"/>
              </a:spcAft>
              <a:defRPr/>
            </a:pPr>
            <a:endParaRPr lang="en-US">
              <a:solidFill>
                <a:srgbClr val="04617B">
                  <a:shade val="90000"/>
                </a:srgbClr>
              </a:solidFill>
              <a:latin typeface="Tahoma" pitchFamily="34" charset="0"/>
            </a:endParaRPr>
          </a:p>
        </p:txBody>
      </p:sp>
      <p:sp>
        <p:nvSpPr>
          <p:cNvPr id="22" name="Footer Placeholder 21"/>
          <p:cNvSpPr>
            <a:spLocks noGrp="1"/>
          </p:cNvSpPr>
          <p:nvPr>
            <p:ph type="ftr" sz="quarter" idx="3"/>
          </p:nvPr>
        </p:nvSpPr>
        <p:spPr>
          <a:xfrm>
            <a:off x="2667000" y="6356354"/>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277" fontAlgn="base">
              <a:spcBef>
                <a:spcPct val="0"/>
              </a:spcBef>
              <a:spcAft>
                <a:spcPct val="0"/>
              </a:spcAft>
              <a:defRPr/>
            </a:pPr>
            <a:endParaRPr lang="en-US">
              <a:solidFill>
                <a:srgbClr val="04617B">
                  <a:shade val="90000"/>
                </a:srgbClr>
              </a:solidFill>
              <a:latin typeface="Tahoma" pitchFamily="34" charset="0"/>
            </a:endParaRPr>
          </a:p>
        </p:txBody>
      </p:sp>
      <p:sp>
        <p:nvSpPr>
          <p:cNvPr id="18" name="Slide Number Placeholder 17"/>
          <p:cNvSpPr>
            <a:spLocks noGrp="1"/>
          </p:cNvSpPr>
          <p:nvPr>
            <p:ph type="sldNum" sz="quarter" idx="4"/>
          </p:nvPr>
        </p:nvSpPr>
        <p:spPr>
          <a:xfrm>
            <a:off x="7924800" y="6356354"/>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277" fontAlgn="base">
              <a:spcBef>
                <a:spcPct val="0"/>
              </a:spcBef>
              <a:spcAft>
                <a:spcPct val="0"/>
              </a:spcAft>
              <a:defRPr/>
            </a:pPr>
            <a:fld id="{ECCCB918-88EE-44E5-B829-B1116C5C9B76}" type="slidenum">
              <a:rPr lang="en-US" smtClean="0">
                <a:solidFill>
                  <a:srgbClr val="04617B">
                    <a:shade val="90000"/>
                  </a:srgbClr>
                </a:solidFill>
                <a:latin typeface="Tahoma" pitchFamily="34" charset="0"/>
              </a:rPr>
              <a:pPr defTabSz="914277" fontAlgn="base">
                <a:spcBef>
                  <a:spcPct val="0"/>
                </a:spcBef>
                <a:spcAft>
                  <a:spcPct val="0"/>
                </a:spcAft>
                <a:defRPr/>
              </a:pPr>
              <a:t>‹#›</a:t>
            </a:fld>
            <a:endParaRPr lang="en-US">
              <a:solidFill>
                <a:srgbClr val="04617B">
                  <a:shade val="90000"/>
                </a:srgbClr>
              </a:solidFill>
              <a:latin typeface="Tahoma"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277" eaLnBrk="0" fontAlgn="base" hangingPunct="0">
                <a:spcBef>
                  <a:spcPct val="0"/>
                </a:spcBef>
                <a:spcAft>
                  <a:spcPct val="0"/>
                </a:spcAft>
                <a:defRPr/>
              </a:pPr>
              <a:endParaRPr lang="en-US" sz="2000">
                <a:solidFill>
                  <a:prstClr val="black"/>
                </a:solidFill>
                <a:latin typeface="Tahoma"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277" eaLnBrk="0" fontAlgn="base" hangingPunct="0">
                <a:spcBef>
                  <a:spcPct val="0"/>
                </a:spcBef>
                <a:spcAft>
                  <a:spcPct val="0"/>
                </a:spcAft>
                <a:defRPr/>
              </a:pPr>
              <a:endParaRPr lang="en-US" sz="2000">
                <a:solidFill>
                  <a:prstClr val="black"/>
                </a:solidFill>
                <a:latin typeface="Tahoma" pitchFamily="34" charset="0"/>
              </a:endParaRPr>
            </a:p>
          </p:txBody>
        </p:sp>
      </p:grpSp>
    </p:spTree>
    <p:extLst>
      <p:ext uri="{BB962C8B-B14F-4D97-AF65-F5344CB8AC3E}">
        <p14:creationId xmlns:p14="http://schemas.microsoft.com/office/powerpoint/2010/main" val="123436235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6692" algn="l" rtl="0" fontAlgn="base">
        <a:spcBef>
          <a:spcPct val="0"/>
        </a:spcBef>
        <a:spcAft>
          <a:spcPct val="0"/>
        </a:spcAft>
        <a:defRPr sz="5000">
          <a:solidFill>
            <a:schemeClr val="tx2"/>
          </a:solidFill>
          <a:latin typeface="Calibri" pitchFamily="34" charset="0"/>
        </a:defRPr>
      </a:lvl6pPr>
      <a:lvl7pPr marL="913379" algn="l" rtl="0" fontAlgn="base">
        <a:spcBef>
          <a:spcPct val="0"/>
        </a:spcBef>
        <a:spcAft>
          <a:spcPct val="0"/>
        </a:spcAft>
        <a:defRPr sz="5000">
          <a:solidFill>
            <a:schemeClr val="tx2"/>
          </a:solidFill>
          <a:latin typeface="Calibri" pitchFamily="34" charset="0"/>
        </a:defRPr>
      </a:lvl7pPr>
      <a:lvl8pPr marL="1370074" algn="l" rtl="0" fontAlgn="base">
        <a:spcBef>
          <a:spcPct val="0"/>
        </a:spcBef>
        <a:spcAft>
          <a:spcPct val="0"/>
        </a:spcAft>
        <a:defRPr sz="5000">
          <a:solidFill>
            <a:schemeClr val="tx2"/>
          </a:solidFill>
          <a:latin typeface="Calibri" pitchFamily="34" charset="0"/>
        </a:defRPr>
      </a:lvl8pPr>
      <a:lvl9pPr marL="1826759" algn="l" rtl="0" fontAlgn="base">
        <a:spcBef>
          <a:spcPct val="0"/>
        </a:spcBef>
        <a:spcAft>
          <a:spcPct val="0"/>
        </a:spcAft>
        <a:defRPr sz="5000">
          <a:solidFill>
            <a:schemeClr val="tx2"/>
          </a:solidFill>
          <a:latin typeface="Calibri" pitchFamily="34" charset="0"/>
        </a:defRPr>
      </a:lvl9pPr>
    </p:titleStyle>
    <p:bodyStyle>
      <a:lvl1pPr marL="272745" indent="-272745"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049" indent="-245788"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3379" indent="-245788"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6123" indent="-209321"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0452" indent="-209321"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5416" indent="-21008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18095" indent="-182664"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2110" indent="-182664"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6123" indent="-182664"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6692" algn="l" rtl="0" eaLnBrk="1" latinLnBrk="0" hangingPunct="1">
        <a:defRPr kumimoji="0" kern="1200">
          <a:solidFill>
            <a:schemeClr val="tx1"/>
          </a:solidFill>
          <a:latin typeface="+mn-lt"/>
          <a:ea typeface="+mn-ea"/>
          <a:cs typeface="+mn-cs"/>
        </a:defRPr>
      </a:lvl2pPr>
      <a:lvl3pPr marL="913379" algn="l" rtl="0" eaLnBrk="1" latinLnBrk="0" hangingPunct="1">
        <a:defRPr kumimoji="0" kern="1200">
          <a:solidFill>
            <a:schemeClr val="tx1"/>
          </a:solidFill>
          <a:latin typeface="+mn-lt"/>
          <a:ea typeface="+mn-ea"/>
          <a:cs typeface="+mn-cs"/>
        </a:defRPr>
      </a:lvl3pPr>
      <a:lvl4pPr marL="1370074" algn="l" rtl="0" eaLnBrk="1" latinLnBrk="0" hangingPunct="1">
        <a:defRPr kumimoji="0" kern="1200">
          <a:solidFill>
            <a:schemeClr val="tx1"/>
          </a:solidFill>
          <a:latin typeface="+mn-lt"/>
          <a:ea typeface="+mn-ea"/>
          <a:cs typeface="+mn-cs"/>
        </a:defRPr>
      </a:lvl4pPr>
      <a:lvl5pPr marL="1826759" algn="l" rtl="0" eaLnBrk="1" latinLnBrk="0" hangingPunct="1">
        <a:defRPr kumimoji="0" kern="1200">
          <a:solidFill>
            <a:schemeClr val="tx1"/>
          </a:solidFill>
          <a:latin typeface="+mn-lt"/>
          <a:ea typeface="+mn-ea"/>
          <a:cs typeface="+mn-cs"/>
        </a:defRPr>
      </a:lvl5pPr>
      <a:lvl6pPr marL="2283448" algn="l" rtl="0" eaLnBrk="1" latinLnBrk="0" hangingPunct="1">
        <a:defRPr kumimoji="0" kern="1200">
          <a:solidFill>
            <a:schemeClr val="tx1"/>
          </a:solidFill>
          <a:latin typeface="+mn-lt"/>
          <a:ea typeface="+mn-ea"/>
          <a:cs typeface="+mn-cs"/>
        </a:defRPr>
      </a:lvl6pPr>
      <a:lvl7pPr marL="2740136" algn="l" rtl="0" eaLnBrk="1" latinLnBrk="0" hangingPunct="1">
        <a:defRPr kumimoji="0" kern="1200">
          <a:solidFill>
            <a:schemeClr val="tx1"/>
          </a:solidFill>
          <a:latin typeface="+mn-lt"/>
          <a:ea typeface="+mn-ea"/>
          <a:cs typeface="+mn-cs"/>
        </a:defRPr>
      </a:lvl7pPr>
      <a:lvl8pPr marL="3196826" algn="l" rtl="0" eaLnBrk="1" latinLnBrk="0" hangingPunct="1">
        <a:defRPr kumimoji="0" kern="1200">
          <a:solidFill>
            <a:schemeClr val="tx1"/>
          </a:solidFill>
          <a:latin typeface="+mn-lt"/>
          <a:ea typeface="+mn-ea"/>
          <a:cs typeface="+mn-cs"/>
        </a:defRPr>
      </a:lvl8pPr>
      <a:lvl9pPr marL="365351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97538"/>
            <a:ext cx="8229600" cy="1143000"/>
          </a:xfrm>
        </p:spPr>
        <p:txBody>
          <a:bodyPr>
            <a:normAutofit fontScale="90000"/>
          </a:bodyPr>
          <a:lstStyle/>
          <a:p>
            <a:pPr algn="ctr" eaLnBrk="1" fontAlgn="auto" hangingPunct="1">
              <a:spcAft>
                <a:spcPts val="0"/>
              </a:spcAft>
              <a:defRPr/>
            </a:pPr>
            <a:r>
              <a:rPr lang="en-US" sz="12800" b="1" dirty="0"/>
              <a:t>Welcome</a:t>
            </a:r>
            <a:r>
              <a:rPr lang="en-US" dirty="0"/>
              <a:t> </a:t>
            </a:r>
          </a:p>
        </p:txBody>
      </p:sp>
      <p:pic>
        <p:nvPicPr>
          <p:cNvPr id="4096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410200"/>
          </a:xfrm>
        </p:spPr>
      </p:pic>
    </p:spTree>
    <p:extLst>
      <p:ext uri="{BB962C8B-B14F-4D97-AF65-F5344CB8AC3E}">
        <p14:creationId xmlns:p14="http://schemas.microsoft.com/office/powerpoint/2010/main" val="1356417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C:\Users\Dir-EP\Desktop\T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77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958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C:\Users\Dir-EP\Desktop\TC-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229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493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C:\Users\Dir-EP\Documents\ti-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8839200"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01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Personal  Effectiveness</a:t>
            </a:r>
            <a:endParaRPr lang="en-US" dirty="0"/>
          </a:p>
        </p:txBody>
      </p:sp>
      <p:sp>
        <p:nvSpPr>
          <p:cNvPr id="3" name="Content Placeholder 2"/>
          <p:cNvSpPr>
            <a:spLocks noGrp="1"/>
          </p:cNvSpPr>
          <p:nvPr>
            <p:ph idx="1"/>
          </p:nvPr>
        </p:nvSpPr>
        <p:spPr/>
        <p:txBody>
          <a:bodyPr/>
          <a:lstStyle/>
          <a:p>
            <a:r>
              <a:rPr lang="en-US" b="1" dirty="0"/>
              <a:t>Personal effectiveness means </a:t>
            </a:r>
            <a:r>
              <a:rPr lang="en-US" dirty="0"/>
              <a:t>making use of all the </a:t>
            </a:r>
            <a:r>
              <a:rPr lang="en-US" b="1" dirty="0"/>
              <a:t>personal </a:t>
            </a:r>
            <a:r>
              <a:rPr lang="en-US" dirty="0"/>
              <a:t>resources at your disposal -talents, skills, energy and time to enable you to achieve both work and life goals.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3810000"/>
            <a:ext cx="5181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23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marL="0" marR="0" lvl="0" indent="0" algn="r" defTabSz="914236" rtl="0" eaLnBrk="1" fontAlgn="auto" latinLnBrk="0" hangingPunct="1">
              <a:lnSpc>
                <a:spcPct val="100000"/>
              </a:lnSpc>
              <a:spcBef>
                <a:spcPts val="0"/>
              </a:spcBef>
              <a:spcAft>
                <a:spcPts val="0"/>
              </a:spcAft>
              <a:buClrTx/>
              <a:buSzTx/>
              <a:buFontTx/>
              <a:buNone/>
              <a:tabLst/>
              <a:defRPr/>
            </a:pPr>
            <a:fld id="{BE566817-01EA-4CA4-9A11-FE9DE5DF85EB}"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23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pic>
        <p:nvPicPr>
          <p:cNvPr id="5122" name="Picture 2" descr="C:\Users\Dir-EP\Downloads\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1534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636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G:\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4582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492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descr="C:\Users\Dir-EP\Documents\t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0"/>
            <a:ext cx="8286750" cy="6248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ir-EP\Documents\ti-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67300"/>
            <a:ext cx="9143999"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219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Time management:</a:t>
            </a:r>
          </a:p>
        </p:txBody>
      </p:sp>
      <p:sp>
        <p:nvSpPr>
          <p:cNvPr id="3" name="Content Placeholder 2"/>
          <p:cNvSpPr>
            <a:spLocks noGrp="1"/>
          </p:cNvSpPr>
          <p:nvPr>
            <p:ph idx="1"/>
          </p:nvPr>
        </p:nvSpPr>
        <p:spPr/>
        <p:txBody>
          <a:bodyPr>
            <a:normAutofit lnSpcReduction="10000"/>
          </a:bodyPr>
          <a:lstStyle/>
          <a:p>
            <a:pPr>
              <a:lnSpc>
                <a:spcPct val="90000"/>
              </a:lnSpc>
            </a:pPr>
            <a:r>
              <a:rPr lang="en-US" dirty="0">
                <a:solidFill>
                  <a:srgbClr val="7030A0"/>
                </a:solidFill>
              </a:rPr>
              <a:t>How do you value your time? </a:t>
            </a:r>
          </a:p>
          <a:p>
            <a:pPr>
              <a:lnSpc>
                <a:spcPct val="90000"/>
              </a:lnSpc>
            </a:pPr>
            <a:r>
              <a:rPr lang="en-US" dirty="0">
                <a:solidFill>
                  <a:srgbClr val="7030A0"/>
                </a:solidFill>
              </a:rPr>
              <a:t>How effectively are you using it?</a:t>
            </a:r>
          </a:p>
          <a:p>
            <a:pPr>
              <a:lnSpc>
                <a:spcPct val="90000"/>
              </a:lnSpc>
            </a:pPr>
            <a:r>
              <a:rPr lang="en-US" dirty="0">
                <a:solidFill>
                  <a:srgbClr val="7030A0"/>
                </a:solidFill>
              </a:rPr>
              <a:t>Priorities, do you delegate?</a:t>
            </a:r>
          </a:p>
          <a:p>
            <a:pPr>
              <a:lnSpc>
                <a:spcPct val="90000"/>
              </a:lnSpc>
            </a:pPr>
            <a:r>
              <a:rPr lang="en-US" dirty="0">
                <a:solidFill>
                  <a:srgbClr val="7030A0"/>
                </a:solidFill>
              </a:rPr>
              <a:t>Use the time you have more effectively</a:t>
            </a:r>
          </a:p>
          <a:p>
            <a:pPr>
              <a:lnSpc>
                <a:spcPct val="90000"/>
              </a:lnSpc>
            </a:pPr>
            <a:r>
              <a:rPr lang="en-US" dirty="0">
                <a:solidFill>
                  <a:srgbClr val="7030A0"/>
                </a:solidFill>
              </a:rPr>
              <a:t>Create more time</a:t>
            </a:r>
          </a:p>
          <a:p>
            <a:pPr>
              <a:lnSpc>
                <a:spcPct val="90000"/>
              </a:lnSpc>
            </a:pPr>
            <a:r>
              <a:rPr lang="en-US" dirty="0">
                <a:solidFill>
                  <a:srgbClr val="7030A0"/>
                </a:solidFill>
              </a:rPr>
              <a:t>Manage and avoid distractions</a:t>
            </a:r>
          </a:p>
          <a:p>
            <a:pPr>
              <a:lnSpc>
                <a:spcPct val="90000"/>
              </a:lnSpc>
            </a:pPr>
            <a:r>
              <a:rPr lang="en-US" dirty="0">
                <a:solidFill>
                  <a:srgbClr val="7030A0"/>
                </a:solidFill>
              </a:rPr>
              <a:t>Increase your productivity and personal effectiveness</a:t>
            </a:r>
          </a:p>
          <a:p>
            <a:pPr>
              <a:lnSpc>
                <a:spcPct val="90000"/>
              </a:lnSpc>
            </a:pPr>
            <a:r>
              <a:rPr lang="en-US" dirty="0">
                <a:solidFill>
                  <a:srgbClr val="7030A0"/>
                </a:solidFill>
              </a:rPr>
              <a:t>Perspective</a:t>
            </a:r>
          </a:p>
          <a:p>
            <a:pPr>
              <a:lnSpc>
                <a:spcPct val="90000"/>
              </a:lnSpc>
            </a:pPr>
            <a:r>
              <a:rPr lang="en-US" dirty="0">
                <a:solidFill>
                  <a:srgbClr val="7030A0"/>
                </a:solidFill>
              </a:rPr>
              <a:t>Security</a:t>
            </a:r>
          </a:p>
          <a:p>
            <a:pPr>
              <a:lnSpc>
                <a:spcPct val="90000"/>
              </a:lnSpc>
            </a:pPr>
            <a:r>
              <a:rPr lang="en-US" dirty="0">
                <a:solidFill>
                  <a:srgbClr val="7030A0"/>
                </a:solidFill>
              </a:rPr>
              <a:t>Quality time for relaxing and life outside work</a:t>
            </a:r>
            <a:endParaRPr lang="en-US" sz="2400" dirty="0">
              <a:solidFill>
                <a:srgbClr val="7030A0"/>
              </a:solidFill>
            </a:endParaRPr>
          </a:p>
          <a:p>
            <a:endParaRPr lang="en-US" dirty="0">
              <a:solidFill>
                <a:srgbClr val="7030A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3277" y="3200401"/>
            <a:ext cx="3526261" cy="3227140"/>
          </a:xfrm>
          <a:prstGeom prst="rect">
            <a:avLst/>
          </a:prstGeom>
        </p:spPr>
      </p:pic>
    </p:spTree>
    <p:extLst>
      <p:ext uri="{BB962C8B-B14F-4D97-AF65-F5344CB8AC3E}">
        <p14:creationId xmlns:p14="http://schemas.microsoft.com/office/powerpoint/2010/main" val="2884439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pic>
        <p:nvPicPr>
          <p:cNvPr id="1026" name="Picture 2" descr="C:\Users\Dir-EP\Documents\TI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799"/>
            <a:ext cx="4191000" cy="5867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ir-EP\Documents\TIM-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
            <a:ext cx="70104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267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descr="C:\Users\Dir-EP\Documents\t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534400" cy="580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7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1"/>
            <a:ext cx="8915400" cy="1676399"/>
          </a:xfrm>
          <a:solidFill>
            <a:srgbClr val="7030A0"/>
          </a:solidFill>
        </p:spPr>
        <p:txBody>
          <a:bodyPr>
            <a:normAutofit/>
          </a:bodyPr>
          <a:lstStyle/>
          <a:p>
            <a:r>
              <a:rPr lang="en-US" dirty="0">
                <a:solidFill>
                  <a:srgbClr val="FF0000"/>
                </a:solidFill>
                <a:latin typeface="Times New Roman" pitchFamily="18" charset="0"/>
                <a:cs typeface="Times New Roman" pitchFamily="18" charset="0"/>
              </a:rPr>
              <a:t> </a:t>
            </a:r>
            <a:r>
              <a:rPr lang="en-US" dirty="0">
                <a:solidFill>
                  <a:srgbClr val="FFC000"/>
                </a:solidFill>
                <a:latin typeface="Times New Roman" pitchFamily="18" charset="0"/>
                <a:cs typeface="Times New Roman" pitchFamily="18" charset="0"/>
              </a:rPr>
              <a:t>TIME MANAGEMENT FOR</a:t>
            </a:r>
            <a:br>
              <a:rPr lang="en-US" dirty="0">
                <a:solidFill>
                  <a:srgbClr val="FFC000"/>
                </a:solidFill>
                <a:latin typeface="Times New Roman" pitchFamily="18" charset="0"/>
                <a:cs typeface="Times New Roman" pitchFamily="18" charset="0"/>
              </a:rPr>
            </a:br>
            <a:r>
              <a:rPr lang="en-US" dirty="0">
                <a:solidFill>
                  <a:srgbClr val="FFC000"/>
                </a:solidFill>
                <a:latin typeface="Times New Roman" pitchFamily="18" charset="0"/>
                <a:cs typeface="Times New Roman" pitchFamily="18" charset="0"/>
              </a:rPr>
              <a:t>BETTER PERFORMANCE  </a:t>
            </a:r>
          </a:p>
        </p:txBody>
      </p:sp>
      <p:sp>
        <p:nvSpPr>
          <p:cNvPr id="3" name="Subtitle 2"/>
          <p:cNvSpPr>
            <a:spLocks noGrp="1"/>
          </p:cNvSpPr>
          <p:nvPr>
            <p:ph type="subTitle" idx="1"/>
          </p:nvPr>
        </p:nvSpPr>
        <p:spPr/>
        <p:txBody>
          <a:bodyPr/>
          <a:lstStyle/>
          <a:p>
            <a:r>
              <a:rPr lang="en-US" spc="300" dirty="0">
                <a:solidFill>
                  <a:srgbClr val="7030A0"/>
                </a:solidFill>
              </a:rPr>
              <a:t> </a:t>
            </a:r>
            <a:endParaRPr lang="en-US" sz="2500" spc="300" dirty="0">
              <a:solidFill>
                <a:srgbClr val="7030A0"/>
              </a:solidFill>
              <a:latin typeface="Times New Roman" pitchFamily="18" charset="0"/>
              <a:cs typeface="Times New Roman" pitchFamily="18" charset="0"/>
            </a:endParaRPr>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6" name="Picture 2" descr="E:\office files\presentations\time maangement\my presentation\pics\Time-Management.jpeg"/>
          <p:cNvPicPr>
            <a:picLocks noChangeAspect="1" noChangeArrowheads="1"/>
          </p:cNvPicPr>
          <p:nvPr/>
        </p:nvPicPr>
        <p:blipFill>
          <a:blip r:embed="rId2" cstate="print"/>
          <a:srcRect/>
          <a:stretch>
            <a:fillRect/>
          </a:stretch>
        </p:blipFill>
        <p:spPr bwMode="auto">
          <a:xfrm>
            <a:off x="304800" y="1905000"/>
            <a:ext cx="8686800" cy="455676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r>
              <a:rPr lang="en-US" dirty="0">
                <a:solidFill>
                  <a:srgbClr val="FF0000"/>
                </a:solidFill>
              </a:rPr>
              <a:t>Ask yourself a few simple questions</a:t>
            </a:r>
          </a:p>
        </p:txBody>
      </p:sp>
      <p:sp>
        <p:nvSpPr>
          <p:cNvPr id="3" name="Content Placeholder 2"/>
          <p:cNvSpPr>
            <a:spLocks noGrp="1"/>
          </p:cNvSpPr>
          <p:nvPr>
            <p:ph idx="1"/>
          </p:nvPr>
        </p:nvSpPr>
        <p:spPr>
          <a:solidFill>
            <a:schemeClr val="accent3"/>
          </a:solidFill>
        </p:spPr>
        <p:txBody>
          <a:bodyPr>
            <a:normAutofit fontScale="77500" lnSpcReduction="20000"/>
          </a:bodyPr>
          <a:lstStyle/>
          <a:p>
            <a:r>
              <a:rPr lang="en-US" dirty="0"/>
              <a:t> Do you have a healthy balance between work and home life? </a:t>
            </a:r>
          </a:p>
          <a:p>
            <a:r>
              <a:rPr lang="en-US" dirty="0"/>
              <a:t>Are you accomplishing the tasks that are most important in your life?</a:t>
            </a:r>
          </a:p>
          <a:p>
            <a:r>
              <a:rPr lang="en-US" dirty="0"/>
              <a:t> Are you investing enough time in your own personal wellbeing?</a:t>
            </a:r>
          </a:p>
          <a:p>
            <a:r>
              <a:rPr lang="en-US" dirty="0"/>
              <a:t> If the answer is “no” to any of these questions, then reconsider your time management strategies and select ones that work better for you.</a:t>
            </a:r>
          </a:p>
          <a:p>
            <a:r>
              <a:rPr lang="en-US" dirty="0"/>
              <a:t> Remember that successful time management today can result in greater personal happiness, greater accomplishments at home and at work, increased productivity, and a more satisfying  future</a:t>
            </a:r>
          </a:p>
        </p:txBody>
      </p:sp>
    </p:spTree>
    <p:extLst>
      <p:ext uri="{BB962C8B-B14F-4D97-AF65-F5344CB8AC3E}">
        <p14:creationId xmlns:p14="http://schemas.microsoft.com/office/powerpoint/2010/main" val="634512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descr="C:\Users\Dir-EP\Desktop\T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61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descr="C:\Users\Dir-EP\Desktop\pc-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234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descr="C:\Users\Dir-EP\Desktop\pc-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229600" cy="55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492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descr="C:\Users\Dir-EP\Desktop\pc-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8001000" cy="55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033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descr="C:\Users\Dir-EP\Desktop\pc-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77200" cy="57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168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descr="C:\Users\Dir-EP\Desktop\pc-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8153399"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45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descr="C:\Users\Dir-EP\Documents\ti-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659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descr="C:\Users\Dir-EP\Desktop\T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0100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511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Procrastination </a:t>
            </a:r>
          </a:p>
        </p:txBody>
      </p:sp>
      <p:sp>
        <p:nvSpPr>
          <p:cNvPr id="3" name="Content Placeholder 2"/>
          <p:cNvSpPr>
            <a:spLocks noGrp="1"/>
          </p:cNvSpPr>
          <p:nvPr>
            <p:ph sz="half" idx="1"/>
          </p:nvPr>
        </p:nvSpPr>
        <p:spPr/>
        <p:txBody>
          <a:bodyPr/>
          <a:lstStyle/>
          <a:p>
            <a:endParaRPr lang="en-US"/>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1143000"/>
            <a:ext cx="9144000" cy="5715000"/>
          </a:xfrm>
        </p:spPr>
      </p:pic>
    </p:spTree>
    <p:extLst>
      <p:ext uri="{BB962C8B-B14F-4D97-AF65-F5344CB8AC3E}">
        <p14:creationId xmlns:p14="http://schemas.microsoft.com/office/powerpoint/2010/main" val="321752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t>OBJECTIVE</a:t>
            </a:r>
          </a:p>
        </p:txBody>
      </p:sp>
      <p:sp>
        <p:nvSpPr>
          <p:cNvPr id="3" name="Content Placeholder 2"/>
          <p:cNvSpPr>
            <a:spLocks noGrp="1"/>
          </p:cNvSpPr>
          <p:nvPr>
            <p:ph idx="1"/>
          </p:nvPr>
        </p:nvSpPr>
        <p:spPr>
          <a:blipFill>
            <a:blip r:embed="rId2"/>
            <a:tile tx="0" ty="0" sx="100000" sy="100000" flip="none" algn="tl"/>
          </a:blipFill>
        </p:spPr>
        <p:txBody>
          <a:bodyPr/>
          <a:lstStyle/>
          <a:p>
            <a:pPr>
              <a:buFontTx/>
              <a:buNone/>
            </a:pPr>
            <a:r>
              <a:rPr lang="en-US" sz="2500" b="1" dirty="0">
                <a:latin typeface="Times New Roman" pitchFamily="18" charset="0"/>
                <a:cs typeface="Times New Roman" pitchFamily="18" charset="0"/>
              </a:rPr>
              <a:t>At the close of this session, you will be able to:</a:t>
            </a:r>
          </a:p>
          <a:p>
            <a:pPr>
              <a:buFontTx/>
              <a:buNone/>
            </a:pPr>
            <a:endParaRPr lang="en-US" sz="2500" b="1" dirty="0">
              <a:latin typeface="Times New Roman" pitchFamily="18" charset="0"/>
              <a:cs typeface="Times New Roman" pitchFamily="18" charset="0"/>
            </a:endParaRPr>
          </a:p>
          <a:p>
            <a:r>
              <a:rPr lang="en-US" sz="2500" dirty="0">
                <a:solidFill>
                  <a:srgbClr val="002060"/>
                </a:solidFill>
                <a:latin typeface="Times New Roman" pitchFamily="18" charset="0"/>
                <a:cs typeface="Times New Roman" pitchFamily="18" charset="0"/>
              </a:rPr>
              <a:t>Recognize the importance of managing  time effectively</a:t>
            </a:r>
          </a:p>
          <a:p>
            <a:r>
              <a:rPr lang="en-US" sz="2500" dirty="0">
                <a:solidFill>
                  <a:srgbClr val="002060"/>
                </a:solidFill>
                <a:latin typeface="Times New Roman" pitchFamily="18" charset="0"/>
                <a:cs typeface="Times New Roman" pitchFamily="18" charset="0"/>
              </a:rPr>
              <a:t>Understand ways in which we all waste time</a:t>
            </a:r>
          </a:p>
          <a:p>
            <a:r>
              <a:rPr lang="en-US" sz="2500" dirty="0">
                <a:solidFill>
                  <a:srgbClr val="002060"/>
                </a:solidFill>
                <a:latin typeface="Times New Roman" pitchFamily="18" charset="0"/>
                <a:cs typeface="Times New Roman" pitchFamily="18" charset="0"/>
              </a:rPr>
              <a:t>Follow techniques for effective time management</a:t>
            </a:r>
          </a:p>
          <a:p>
            <a:r>
              <a:rPr lang="en-US" sz="2500" dirty="0">
                <a:solidFill>
                  <a:srgbClr val="002060"/>
                </a:solidFill>
                <a:latin typeface="Times New Roman" pitchFamily="18" charset="0"/>
                <a:cs typeface="Times New Roman" pitchFamily="18" charset="0"/>
              </a:rPr>
              <a:t> Challenges to effective time management</a:t>
            </a:r>
          </a:p>
        </p:txBody>
      </p:sp>
    </p:spTree>
    <p:extLst>
      <p:ext uri="{BB962C8B-B14F-4D97-AF65-F5344CB8AC3E}">
        <p14:creationId xmlns:p14="http://schemas.microsoft.com/office/powerpoint/2010/main" val="6367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rIns="0" bIns="0" anchor="b">
            <a:normAutofit/>
          </a:bodyPr>
          <a:lstStyle/>
          <a:p>
            <a:r>
              <a:rPr lang="en-US" sz="4500" b="1" dirty="0">
                <a:solidFill>
                  <a:srgbClr val="FF0000"/>
                </a:solidFill>
                <a:latin typeface="Times New Roman" pitchFamily="18" charset="0"/>
                <a:cs typeface="Times New Roman" pitchFamily="18" charset="0"/>
              </a:rPr>
              <a:t>WHAT ARE YOU THINKING</a:t>
            </a:r>
          </a:p>
        </p:txBody>
      </p:sp>
      <p:sp>
        <p:nvSpPr>
          <p:cNvPr id="3" name="Content Placeholder 2"/>
          <p:cNvSpPr>
            <a:spLocks noGrp="1"/>
          </p:cNvSpPr>
          <p:nvPr>
            <p:ph idx="1"/>
          </p:nvPr>
        </p:nvSpPr>
        <p:spPr/>
        <p:txBody>
          <a:bodyPr vert="horz">
            <a:noAutofit/>
          </a:bodyPr>
          <a:lstStyle/>
          <a:p>
            <a:endParaRPr lang="en-US" sz="2500" dirty="0">
              <a:latin typeface="Times New Roman" pitchFamily="18" charset="0"/>
              <a:cs typeface="Times New Roman" pitchFamily="18" charset="0"/>
            </a:endParaRPr>
          </a:p>
          <a:p>
            <a:r>
              <a:rPr lang="en-US" sz="2500" dirty="0">
                <a:latin typeface="Times New Roman" pitchFamily="18" charset="0"/>
                <a:cs typeface="Times New Roman" pitchFamily="18" charset="0"/>
              </a:rPr>
              <a:t>Do you know that your thought process can affect your time management</a:t>
            </a:r>
          </a:p>
          <a:p>
            <a:endParaRPr lang="en-US" sz="2500" dirty="0">
              <a:latin typeface="Times New Roman" pitchFamily="18" charset="0"/>
              <a:cs typeface="Times New Roman" pitchFamily="18" charset="0"/>
            </a:endParaRPr>
          </a:p>
          <a:p>
            <a:r>
              <a:rPr lang="en-US" sz="2500" dirty="0">
                <a:latin typeface="Times New Roman" pitchFamily="18" charset="0"/>
                <a:cs typeface="Times New Roman" pitchFamily="18" charset="0"/>
              </a:rPr>
              <a:t>Positive Self talk/ your inner dialogue matters</a:t>
            </a:r>
          </a:p>
          <a:p>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23024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rIns="0" bIns="0" anchor="b">
            <a:normAutofit/>
          </a:bodyPr>
          <a:lstStyle/>
          <a:p>
            <a:r>
              <a:rPr lang="en-US" sz="4500" b="1" dirty="0">
                <a:solidFill>
                  <a:srgbClr val="FF0000"/>
                </a:solidFill>
                <a:latin typeface="Times New Roman" pitchFamily="18" charset="0"/>
                <a:cs typeface="Times New Roman" pitchFamily="18" charset="0"/>
              </a:rPr>
              <a:t>TAKE CHARGE</a:t>
            </a:r>
          </a:p>
        </p:txBody>
      </p:sp>
      <p:sp>
        <p:nvSpPr>
          <p:cNvPr id="3" name="Content Placeholder 2"/>
          <p:cNvSpPr>
            <a:spLocks noGrp="1"/>
          </p:cNvSpPr>
          <p:nvPr>
            <p:ph idx="1"/>
          </p:nvPr>
        </p:nvSpPr>
        <p:spPr>
          <a:blipFill>
            <a:blip r:embed="rId2"/>
            <a:tile tx="0" ty="0" sx="100000" sy="100000" flip="none" algn="tl"/>
          </a:blipFill>
        </p:spPr>
        <p:txBody>
          <a:bodyPr vert="horz">
            <a:noAutofit/>
          </a:bodyPr>
          <a:lstStyle/>
          <a:p>
            <a:endParaRPr lang="en-US" sz="2500" dirty="0">
              <a:latin typeface="Times New Roman" pitchFamily="18" charset="0"/>
              <a:cs typeface="Times New Roman" pitchFamily="18" charset="0"/>
            </a:endParaRPr>
          </a:p>
          <a:p>
            <a:r>
              <a:rPr lang="en-US" sz="4000" dirty="0">
                <a:latin typeface="Times New Roman" pitchFamily="18" charset="0"/>
                <a:cs typeface="Times New Roman" pitchFamily="18" charset="0"/>
              </a:rPr>
              <a:t>Pro-Active</a:t>
            </a:r>
          </a:p>
          <a:p>
            <a:pPr marL="0" indent="0">
              <a:buNone/>
            </a:pPr>
            <a:r>
              <a:rPr lang="en-US" sz="4000" dirty="0">
                <a:latin typeface="Times New Roman" pitchFamily="18" charset="0"/>
                <a:cs typeface="Times New Roman" pitchFamily="18" charset="0"/>
              </a:rPr>
              <a:t>       </a:t>
            </a:r>
            <a:r>
              <a:rPr lang="en-US" sz="4000" dirty="0">
                <a:solidFill>
                  <a:srgbClr val="FF0000"/>
                </a:solidFill>
                <a:latin typeface="Times New Roman" pitchFamily="18" charset="0"/>
                <a:cs typeface="Times New Roman" pitchFamily="18" charset="0"/>
              </a:rPr>
              <a:t>VS</a:t>
            </a:r>
          </a:p>
          <a:p>
            <a:r>
              <a:rPr lang="en-US" sz="4000" dirty="0">
                <a:latin typeface="Times New Roman" pitchFamily="18" charset="0"/>
                <a:cs typeface="Times New Roman" pitchFamily="18" charset="0"/>
              </a:rPr>
              <a:t>Reactive</a:t>
            </a:r>
          </a:p>
        </p:txBody>
      </p:sp>
    </p:spTree>
    <p:extLst>
      <p:ext uri="{BB962C8B-B14F-4D97-AF65-F5344CB8AC3E}">
        <p14:creationId xmlns:p14="http://schemas.microsoft.com/office/powerpoint/2010/main" val="307227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descr="C:\Users\Dir-EP\Desktop\TC-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381999" cy="555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846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descr="C:\Users\Dir-EP\Desktop\TC-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924799" cy="5176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319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descr="C:\Users\Dir-EP\Desktop\TC-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8000999" cy="525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67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Autofit/>
          </a:bodyPr>
          <a:lstStyle/>
          <a:p>
            <a:r>
              <a:rPr lang="en-US" sz="45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t>UNDERSTANDING TIME MANAGEMENT</a:t>
            </a:r>
          </a:p>
        </p:txBody>
      </p:sp>
      <p:sp>
        <p:nvSpPr>
          <p:cNvPr id="3" name="Content Placeholder 2"/>
          <p:cNvSpPr>
            <a:spLocks noGrp="1"/>
          </p:cNvSpPr>
          <p:nvPr>
            <p:ph idx="1"/>
          </p:nvPr>
        </p:nvSpPr>
        <p:spPr/>
        <p:txBody>
          <a:bodyPr>
            <a:normAutofit fontScale="92500" lnSpcReduction="20000"/>
          </a:bodyPr>
          <a:lstStyle/>
          <a:p>
            <a:pPr marL="0" indent="0">
              <a:buNone/>
            </a:pPr>
            <a:endParaRPr lang="en-US" sz="2500" dirty="0">
              <a:latin typeface="Times New Roman" pitchFamily="18" charset="0"/>
              <a:cs typeface="Times New Roman" pitchFamily="18" charset="0"/>
            </a:endParaRPr>
          </a:p>
          <a:p>
            <a:r>
              <a:rPr lang="en-US" sz="2800" dirty="0"/>
              <a:t>The term Time Management is a misnomer.</a:t>
            </a:r>
          </a:p>
          <a:p>
            <a:r>
              <a:rPr lang="en-US" sz="2800" dirty="0"/>
              <a:t> You cannot manage time; you manage the events in your life in relation to time. </a:t>
            </a:r>
          </a:p>
          <a:p>
            <a:r>
              <a:rPr lang="en-US" sz="2800" dirty="0"/>
              <a:t> How you use that time depends on skills learned . Much like money, time is both valuable and limited: it must be protected, used wisely, and budgeted.</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Act of planning and executing conscious control over the amount of time spent on specific activities.</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Especially to increase effectiveness, efficiency and productivity at the work place</a:t>
            </a:r>
          </a:p>
          <a:p>
            <a:endParaRPr lang="en-US" sz="2800" dirty="0"/>
          </a:p>
          <a:p>
            <a:endParaRPr lang="en-US" sz="2800" dirty="0"/>
          </a:p>
          <a:p>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394643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C:\Users\Dir-EP\Documents\t-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784859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550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descr="C:\Users\Dir-EP\Documents\t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8305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892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2050" name="Picture 2" descr="C:\Users\Dir-EP\Desktop\p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599"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24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146" name="Picture 2" descr="C:\Users\Dir-EP\Desktop\p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458199" cy="532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2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4"/>
          <p:cNvSpPr>
            <a:spLocks noGrp="1"/>
          </p:cNvSpPr>
          <p:nvPr>
            <p:ph sz="half" idx="4294967295"/>
          </p:nvPr>
        </p:nvSpPr>
        <p:spPr>
          <a:xfrm>
            <a:off x="0" y="228600"/>
            <a:ext cx="4267200" cy="6324600"/>
          </a:xfrm>
          <a:solidFill>
            <a:srgbClr val="FFC000"/>
          </a:solidFill>
        </p:spPr>
        <p:txBody>
          <a:bodyPr>
            <a:normAutofit/>
          </a:bodyPr>
          <a:lstStyle/>
          <a:p>
            <a:pPr algn="ctr" eaLnBrk="1" hangingPunct="1">
              <a:lnSpc>
                <a:spcPct val="80000"/>
              </a:lnSpc>
              <a:buFontTx/>
              <a:buNone/>
            </a:pPr>
            <a:r>
              <a:rPr lang="en-US" altLang="en-US" b="1" i="1" u="sng" dirty="0">
                <a:solidFill>
                  <a:srgbClr val="7030A0"/>
                </a:solidFill>
              </a:rPr>
              <a:t>PRAY</a:t>
            </a:r>
            <a:endParaRPr lang="en-US" altLang="en-US" dirty="0">
              <a:solidFill>
                <a:srgbClr val="7030A0"/>
              </a:solidFill>
            </a:endParaRPr>
          </a:p>
          <a:p>
            <a:pPr algn="ctr" eaLnBrk="1" hangingPunct="1">
              <a:lnSpc>
                <a:spcPct val="80000"/>
              </a:lnSpc>
              <a:buFontTx/>
              <a:buNone/>
            </a:pPr>
            <a:endParaRPr lang="en-US" altLang="en-US" dirty="0"/>
          </a:p>
          <a:p>
            <a:pPr eaLnBrk="1" hangingPunct="1">
              <a:lnSpc>
                <a:spcPct val="80000"/>
              </a:lnSpc>
              <a:buFontTx/>
              <a:buNone/>
            </a:pPr>
            <a:r>
              <a:rPr lang="en-US" altLang="en-US" sz="3600" dirty="0">
                <a:solidFill>
                  <a:srgbClr val="FF0000"/>
                </a:solidFill>
              </a:rPr>
              <a:t>O, Allah! Take us out of the darkness of false notions &amp; Bestow upon the light of understanding.</a:t>
            </a:r>
          </a:p>
        </p:txBody>
      </p:sp>
      <p:graphicFrame>
        <p:nvGraphicFramePr>
          <p:cNvPr id="41987" name="Object 2"/>
          <p:cNvGraphicFramePr>
            <a:graphicFrameLocks noGrp="1" noChangeAspect="1"/>
          </p:cNvGraphicFramePr>
          <p:nvPr>
            <p:ph sz="half" idx="4294967295"/>
          </p:nvPr>
        </p:nvGraphicFramePr>
        <p:xfrm>
          <a:off x="5727700" y="457200"/>
          <a:ext cx="3416300" cy="6172200"/>
        </p:xfrm>
        <a:graphic>
          <a:graphicData uri="http://schemas.openxmlformats.org/presentationml/2006/ole">
            <mc:AlternateContent xmlns:mc="http://schemas.openxmlformats.org/markup-compatibility/2006">
              <mc:Choice xmlns:v="urn:schemas-microsoft-com:vml" Requires="v">
                <p:oleObj spid="_x0000_s1110" name="Clip" r:id="rId3" imgW="2794000" imgH="4113213" progId="">
                  <p:embed/>
                </p:oleObj>
              </mc:Choice>
              <mc:Fallback>
                <p:oleObj name="Clip" r:id="rId3" imgW="2794000" imgH="4113213"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7700" y="457200"/>
                        <a:ext cx="34163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4840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7170" name="Picture 2" descr="C:\Users\Dir-EP\Desktop\pc-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153400" cy="525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22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G:\time-management-ppt-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686799"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978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219200"/>
          </a:xfrm>
          <a:blipFill>
            <a:blip r:embed="rId2"/>
            <a:tile tx="0" ty="0" sx="100000" sy="100000" flip="none" algn="tl"/>
          </a:blipFill>
        </p:spPr>
        <p:txBody>
          <a:bodyPr/>
          <a:lstStyle/>
          <a:p>
            <a:pPr eaLnBrk="1" hangingPunct="1"/>
            <a:r>
              <a:rPr lang="en-US" sz="4000" b="1" u="sng" dirty="0">
                <a:solidFill>
                  <a:srgbClr val="CC3300"/>
                </a:solidFill>
              </a:rPr>
              <a:t>TIME FOR EVERYTHING</a:t>
            </a:r>
          </a:p>
        </p:txBody>
      </p:sp>
      <p:sp>
        <p:nvSpPr>
          <p:cNvPr id="63491" name="Rectangle 3"/>
          <p:cNvSpPr>
            <a:spLocks noGrp="1" noChangeArrowheads="1"/>
          </p:cNvSpPr>
          <p:nvPr>
            <p:ph type="body" idx="1"/>
          </p:nvPr>
        </p:nvSpPr>
        <p:spPr>
          <a:xfrm>
            <a:off x="0" y="1219200"/>
            <a:ext cx="9144000" cy="5257800"/>
          </a:xfrm>
          <a:blipFill>
            <a:blip r:embed="rId3"/>
            <a:tile tx="0" ty="0" sx="100000" sy="100000" flip="none" algn="tl"/>
          </a:blipFill>
        </p:spPr>
        <p:txBody>
          <a:bodyPr/>
          <a:lstStyle/>
          <a:p>
            <a:pPr eaLnBrk="1" hangingPunct="1"/>
            <a:r>
              <a:rPr lang="en-US" sz="3600" dirty="0">
                <a:solidFill>
                  <a:srgbClr val="008000"/>
                </a:solidFill>
              </a:rPr>
              <a:t>Take time to work, it is the price of success</a:t>
            </a:r>
          </a:p>
          <a:p>
            <a:pPr eaLnBrk="1" hangingPunct="1"/>
            <a:r>
              <a:rPr lang="en-US" sz="3600" dirty="0">
                <a:solidFill>
                  <a:srgbClr val="008000"/>
                </a:solidFill>
              </a:rPr>
              <a:t>Take time to think, it is the source of power</a:t>
            </a:r>
          </a:p>
          <a:p>
            <a:pPr eaLnBrk="1" hangingPunct="1"/>
            <a:r>
              <a:rPr lang="en-US" sz="3600" dirty="0">
                <a:solidFill>
                  <a:srgbClr val="008000"/>
                </a:solidFill>
              </a:rPr>
              <a:t>Take time to play, it is the source of youth</a:t>
            </a:r>
          </a:p>
          <a:p>
            <a:pPr eaLnBrk="1" hangingPunct="1"/>
            <a:r>
              <a:rPr lang="en-US" sz="3600" dirty="0">
                <a:solidFill>
                  <a:srgbClr val="008000"/>
                </a:solidFill>
              </a:rPr>
              <a:t>Take time to read, it is the source of wisdom</a:t>
            </a:r>
          </a:p>
          <a:p>
            <a:pPr eaLnBrk="1" hangingPunct="1"/>
            <a:r>
              <a:rPr lang="en-US" sz="3600" dirty="0">
                <a:solidFill>
                  <a:srgbClr val="008000"/>
                </a:solidFill>
              </a:rPr>
              <a:t>Take time to love, it is the privilege of God</a:t>
            </a:r>
          </a:p>
          <a:p>
            <a:pPr eaLnBrk="1" hangingPunct="1"/>
            <a:r>
              <a:rPr lang="en-US" sz="3600" dirty="0">
                <a:solidFill>
                  <a:srgbClr val="008000"/>
                </a:solidFill>
              </a:rPr>
              <a:t>Take time to serve, it is the purpose of life</a:t>
            </a:r>
          </a:p>
          <a:p>
            <a:pPr eaLnBrk="1" hangingPunct="1"/>
            <a:r>
              <a:rPr lang="en-US" sz="3600" dirty="0">
                <a:solidFill>
                  <a:srgbClr val="008000"/>
                </a:solidFill>
              </a:rPr>
              <a:t>Take time to laugh, it is the music of soul</a:t>
            </a:r>
          </a:p>
        </p:txBody>
      </p:sp>
    </p:spTree>
    <p:extLst>
      <p:ext uri="{BB962C8B-B14F-4D97-AF65-F5344CB8AC3E}">
        <p14:creationId xmlns:p14="http://schemas.microsoft.com/office/powerpoint/2010/main" val="125256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down)">
                                      <p:cBhvr>
                                        <p:cTn id="7" dur="580">
                                          <p:stCondLst>
                                            <p:cond delay="0"/>
                                          </p:stCondLst>
                                        </p:cTn>
                                        <p:tgtEl>
                                          <p:spTgt spid="63491">
                                            <p:txEl>
                                              <p:pRg st="0" end="0"/>
                                            </p:txEl>
                                          </p:spTgt>
                                        </p:tgtEl>
                                      </p:cBhvr>
                                    </p:animEffect>
                                    <p:anim calcmode="lin" valueType="num">
                                      <p:cBhvr>
                                        <p:cTn id="8" dur="1822" tmFilter="0,0; 0.14,0.36; 0.43,0.73; 0.71,0.91; 1.0,1.0">
                                          <p:stCondLst>
                                            <p:cond delay="0"/>
                                          </p:stCondLst>
                                        </p:cTn>
                                        <p:tgtEl>
                                          <p:spTgt spid="6349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349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349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349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349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3491">
                                            <p:txEl>
                                              <p:pRg st="0" end="0"/>
                                            </p:txEl>
                                          </p:spTgt>
                                        </p:tgtEl>
                                      </p:cBhvr>
                                      <p:to x="100000" y="60000"/>
                                    </p:animScale>
                                    <p:animScale>
                                      <p:cBhvr>
                                        <p:cTn id="14" dur="166" decel="50000">
                                          <p:stCondLst>
                                            <p:cond delay="676"/>
                                          </p:stCondLst>
                                        </p:cTn>
                                        <p:tgtEl>
                                          <p:spTgt spid="63491">
                                            <p:txEl>
                                              <p:pRg st="0" end="0"/>
                                            </p:txEl>
                                          </p:spTgt>
                                        </p:tgtEl>
                                      </p:cBhvr>
                                      <p:to x="100000" y="100000"/>
                                    </p:animScale>
                                    <p:animScale>
                                      <p:cBhvr>
                                        <p:cTn id="15" dur="26">
                                          <p:stCondLst>
                                            <p:cond delay="1312"/>
                                          </p:stCondLst>
                                        </p:cTn>
                                        <p:tgtEl>
                                          <p:spTgt spid="63491">
                                            <p:txEl>
                                              <p:pRg st="0" end="0"/>
                                            </p:txEl>
                                          </p:spTgt>
                                        </p:tgtEl>
                                      </p:cBhvr>
                                      <p:to x="100000" y="80000"/>
                                    </p:animScale>
                                    <p:animScale>
                                      <p:cBhvr>
                                        <p:cTn id="16" dur="166" decel="50000">
                                          <p:stCondLst>
                                            <p:cond delay="1338"/>
                                          </p:stCondLst>
                                        </p:cTn>
                                        <p:tgtEl>
                                          <p:spTgt spid="63491">
                                            <p:txEl>
                                              <p:pRg st="0" end="0"/>
                                            </p:txEl>
                                          </p:spTgt>
                                        </p:tgtEl>
                                      </p:cBhvr>
                                      <p:to x="100000" y="100000"/>
                                    </p:animScale>
                                    <p:animScale>
                                      <p:cBhvr>
                                        <p:cTn id="17" dur="26">
                                          <p:stCondLst>
                                            <p:cond delay="1642"/>
                                          </p:stCondLst>
                                        </p:cTn>
                                        <p:tgtEl>
                                          <p:spTgt spid="63491">
                                            <p:txEl>
                                              <p:pRg st="0" end="0"/>
                                            </p:txEl>
                                          </p:spTgt>
                                        </p:tgtEl>
                                      </p:cBhvr>
                                      <p:to x="100000" y="90000"/>
                                    </p:animScale>
                                    <p:animScale>
                                      <p:cBhvr>
                                        <p:cTn id="18" dur="166" decel="50000">
                                          <p:stCondLst>
                                            <p:cond delay="1668"/>
                                          </p:stCondLst>
                                        </p:cTn>
                                        <p:tgtEl>
                                          <p:spTgt spid="63491">
                                            <p:txEl>
                                              <p:pRg st="0" end="0"/>
                                            </p:txEl>
                                          </p:spTgt>
                                        </p:tgtEl>
                                      </p:cBhvr>
                                      <p:to x="100000" y="100000"/>
                                    </p:animScale>
                                    <p:animScale>
                                      <p:cBhvr>
                                        <p:cTn id="19" dur="26">
                                          <p:stCondLst>
                                            <p:cond delay="1808"/>
                                          </p:stCondLst>
                                        </p:cTn>
                                        <p:tgtEl>
                                          <p:spTgt spid="63491">
                                            <p:txEl>
                                              <p:pRg st="0" end="0"/>
                                            </p:txEl>
                                          </p:spTgt>
                                        </p:tgtEl>
                                      </p:cBhvr>
                                      <p:to x="100000" y="95000"/>
                                    </p:animScale>
                                    <p:animScale>
                                      <p:cBhvr>
                                        <p:cTn id="20" dur="166" decel="50000">
                                          <p:stCondLst>
                                            <p:cond delay="1834"/>
                                          </p:stCondLst>
                                        </p:cTn>
                                        <p:tgtEl>
                                          <p:spTgt spid="6349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3491">
                                            <p:txEl>
                                              <p:pRg st="1" end="1"/>
                                            </p:txEl>
                                          </p:spTgt>
                                        </p:tgtEl>
                                        <p:attrNameLst>
                                          <p:attrName>style.visibility</p:attrName>
                                        </p:attrNameLst>
                                      </p:cBhvr>
                                      <p:to>
                                        <p:strVal val="visible"/>
                                      </p:to>
                                    </p:set>
                                    <p:animEffect transition="in" filter="wipe(down)">
                                      <p:cBhvr>
                                        <p:cTn id="25" dur="580">
                                          <p:stCondLst>
                                            <p:cond delay="0"/>
                                          </p:stCondLst>
                                        </p:cTn>
                                        <p:tgtEl>
                                          <p:spTgt spid="63491">
                                            <p:txEl>
                                              <p:pRg st="1" end="1"/>
                                            </p:txEl>
                                          </p:spTgt>
                                        </p:tgtEl>
                                      </p:cBhvr>
                                    </p:animEffect>
                                    <p:anim calcmode="lin" valueType="num">
                                      <p:cBhvr>
                                        <p:cTn id="26" dur="1822" tmFilter="0,0; 0.14,0.36; 0.43,0.73; 0.71,0.91; 1.0,1.0">
                                          <p:stCondLst>
                                            <p:cond delay="0"/>
                                          </p:stCondLst>
                                        </p:cTn>
                                        <p:tgtEl>
                                          <p:spTgt spid="63491">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3491">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3491">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3491">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3491">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3491">
                                            <p:txEl>
                                              <p:pRg st="1" end="1"/>
                                            </p:txEl>
                                          </p:spTgt>
                                        </p:tgtEl>
                                      </p:cBhvr>
                                      <p:to x="100000" y="60000"/>
                                    </p:animScale>
                                    <p:animScale>
                                      <p:cBhvr>
                                        <p:cTn id="32" dur="166" decel="50000">
                                          <p:stCondLst>
                                            <p:cond delay="676"/>
                                          </p:stCondLst>
                                        </p:cTn>
                                        <p:tgtEl>
                                          <p:spTgt spid="63491">
                                            <p:txEl>
                                              <p:pRg st="1" end="1"/>
                                            </p:txEl>
                                          </p:spTgt>
                                        </p:tgtEl>
                                      </p:cBhvr>
                                      <p:to x="100000" y="100000"/>
                                    </p:animScale>
                                    <p:animScale>
                                      <p:cBhvr>
                                        <p:cTn id="33" dur="26">
                                          <p:stCondLst>
                                            <p:cond delay="1312"/>
                                          </p:stCondLst>
                                        </p:cTn>
                                        <p:tgtEl>
                                          <p:spTgt spid="63491">
                                            <p:txEl>
                                              <p:pRg st="1" end="1"/>
                                            </p:txEl>
                                          </p:spTgt>
                                        </p:tgtEl>
                                      </p:cBhvr>
                                      <p:to x="100000" y="80000"/>
                                    </p:animScale>
                                    <p:animScale>
                                      <p:cBhvr>
                                        <p:cTn id="34" dur="166" decel="50000">
                                          <p:stCondLst>
                                            <p:cond delay="1338"/>
                                          </p:stCondLst>
                                        </p:cTn>
                                        <p:tgtEl>
                                          <p:spTgt spid="63491">
                                            <p:txEl>
                                              <p:pRg st="1" end="1"/>
                                            </p:txEl>
                                          </p:spTgt>
                                        </p:tgtEl>
                                      </p:cBhvr>
                                      <p:to x="100000" y="100000"/>
                                    </p:animScale>
                                    <p:animScale>
                                      <p:cBhvr>
                                        <p:cTn id="35" dur="26">
                                          <p:stCondLst>
                                            <p:cond delay="1642"/>
                                          </p:stCondLst>
                                        </p:cTn>
                                        <p:tgtEl>
                                          <p:spTgt spid="63491">
                                            <p:txEl>
                                              <p:pRg st="1" end="1"/>
                                            </p:txEl>
                                          </p:spTgt>
                                        </p:tgtEl>
                                      </p:cBhvr>
                                      <p:to x="100000" y="90000"/>
                                    </p:animScale>
                                    <p:animScale>
                                      <p:cBhvr>
                                        <p:cTn id="36" dur="166" decel="50000">
                                          <p:stCondLst>
                                            <p:cond delay="1668"/>
                                          </p:stCondLst>
                                        </p:cTn>
                                        <p:tgtEl>
                                          <p:spTgt spid="63491">
                                            <p:txEl>
                                              <p:pRg st="1" end="1"/>
                                            </p:txEl>
                                          </p:spTgt>
                                        </p:tgtEl>
                                      </p:cBhvr>
                                      <p:to x="100000" y="100000"/>
                                    </p:animScale>
                                    <p:animScale>
                                      <p:cBhvr>
                                        <p:cTn id="37" dur="26">
                                          <p:stCondLst>
                                            <p:cond delay="1808"/>
                                          </p:stCondLst>
                                        </p:cTn>
                                        <p:tgtEl>
                                          <p:spTgt spid="63491">
                                            <p:txEl>
                                              <p:pRg st="1" end="1"/>
                                            </p:txEl>
                                          </p:spTgt>
                                        </p:tgtEl>
                                      </p:cBhvr>
                                      <p:to x="100000" y="95000"/>
                                    </p:animScale>
                                    <p:animScale>
                                      <p:cBhvr>
                                        <p:cTn id="38" dur="166" decel="50000">
                                          <p:stCondLst>
                                            <p:cond delay="1834"/>
                                          </p:stCondLst>
                                        </p:cTn>
                                        <p:tgtEl>
                                          <p:spTgt spid="63491">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3491">
                                            <p:txEl>
                                              <p:pRg st="2" end="2"/>
                                            </p:txEl>
                                          </p:spTgt>
                                        </p:tgtEl>
                                        <p:attrNameLst>
                                          <p:attrName>style.visibility</p:attrName>
                                        </p:attrNameLst>
                                      </p:cBhvr>
                                      <p:to>
                                        <p:strVal val="visible"/>
                                      </p:to>
                                    </p:set>
                                    <p:animEffect transition="in" filter="wipe(down)">
                                      <p:cBhvr>
                                        <p:cTn id="43" dur="580">
                                          <p:stCondLst>
                                            <p:cond delay="0"/>
                                          </p:stCondLst>
                                        </p:cTn>
                                        <p:tgtEl>
                                          <p:spTgt spid="63491">
                                            <p:txEl>
                                              <p:pRg st="2" end="2"/>
                                            </p:txEl>
                                          </p:spTgt>
                                        </p:tgtEl>
                                      </p:cBhvr>
                                    </p:animEffect>
                                    <p:anim calcmode="lin" valueType="num">
                                      <p:cBhvr>
                                        <p:cTn id="44" dur="1822" tmFilter="0,0; 0.14,0.36; 0.43,0.73; 0.71,0.91; 1.0,1.0">
                                          <p:stCondLst>
                                            <p:cond delay="0"/>
                                          </p:stCondLst>
                                        </p:cTn>
                                        <p:tgtEl>
                                          <p:spTgt spid="63491">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3491">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3491">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3491">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3491">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3491">
                                            <p:txEl>
                                              <p:pRg st="2" end="2"/>
                                            </p:txEl>
                                          </p:spTgt>
                                        </p:tgtEl>
                                      </p:cBhvr>
                                      <p:to x="100000" y="60000"/>
                                    </p:animScale>
                                    <p:animScale>
                                      <p:cBhvr>
                                        <p:cTn id="50" dur="166" decel="50000">
                                          <p:stCondLst>
                                            <p:cond delay="676"/>
                                          </p:stCondLst>
                                        </p:cTn>
                                        <p:tgtEl>
                                          <p:spTgt spid="63491">
                                            <p:txEl>
                                              <p:pRg st="2" end="2"/>
                                            </p:txEl>
                                          </p:spTgt>
                                        </p:tgtEl>
                                      </p:cBhvr>
                                      <p:to x="100000" y="100000"/>
                                    </p:animScale>
                                    <p:animScale>
                                      <p:cBhvr>
                                        <p:cTn id="51" dur="26">
                                          <p:stCondLst>
                                            <p:cond delay="1312"/>
                                          </p:stCondLst>
                                        </p:cTn>
                                        <p:tgtEl>
                                          <p:spTgt spid="63491">
                                            <p:txEl>
                                              <p:pRg st="2" end="2"/>
                                            </p:txEl>
                                          </p:spTgt>
                                        </p:tgtEl>
                                      </p:cBhvr>
                                      <p:to x="100000" y="80000"/>
                                    </p:animScale>
                                    <p:animScale>
                                      <p:cBhvr>
                                        <p:cTn id="52" dur="166" decel="50000">
                                          <p:stCondLst>
                                            <p:cond delay="1338"/>
                                          </p:stCondLst>
                                        </p:cTn>
                                        <p:tgtEl>
                                          <p:spTgt spid="63491">
                                            <p:txEl>
                                              <p:pRg st="2" end="2"/>
                                            </p:txEl>
                                          </p:spTgt>
                                        </p:tgtEl>
                                      </p:cBhvr>
                                      <p:to x="100000" y="100000"/>
                                    </p:animScale>
                                    <p:animScale>
                                      <p:cBhvr>
                                        <p:cTn id="53" dur="26">
                                          <p:stCondLst>
                                            <p:cond delay="1642"/>
                                          </p:stCondLst>
                                        </p:cTn>
                                        <p:tgtEl>
                                          <p:spTgt spid="63491">
                                            <p:txEl>
                                              <p:pRg st="2" end="2"/>
                                            </p:txEl>
                                          </p:spTgt>
                                        </p:tgtEl>
                                      </p:cBhvr>
                                      <p:to x="100000" y="90000"/>
                                    </p:animScale>
                                    <p:animScale>
                                      <p:cBhvr>
                                        <p:cTn id="54" dur="166" decel="50000">
                                          <p:stCondLst>
                                            <p:cond delay="1668"/>
                                          </p:stCondLst>
                                        </p:cTn>
                                        <p:tgtEl>
                                          <p:spTgt spid="63491">
                                            <p:txEl>
                                              <p:pRg st="2" end="2"/>
                                            </p:txEl>
                                          </p:spTgt>
                                        </p:tgtEl>
                                      </p:cBhvr>
                                      <p:to x="100000" y="100000"/>
                                    </p:animScale>
                                    <p:animScale>
                                      <p:cBhvr>
                                        <p:cTn id="55" dur="26">
                                          <p:stCondLst>
                                            <p:cond delay="1808"/>
                                          </p:stCondLst>
                                        </p:cTn>
                                        <p:tgtEl>
                                          <p:spTgt spid="63491">
                                            <p:txEl>
                                              <p:pRg st="2" end="2"/>
                                            </p:txEl>
                                          </p:spTgt>
                                        </p:tgtEl>
                                      </p:cBhvr>
                                      <p:to x="100000" y="95000"/>
                                    </p:animScale>
                                    <p:animScale>
                                      <p:cBhvr>
                                        <p:cTn id="56" dur="166" decel="50000">
                                          <p:stCondLst>
                                            <p:cond delay="1834"/>
                                          </p:stCondLst>
                                        </p:cTn>
                                        <p:tgtEl>
                                          <p:spTgt spid="63491">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63491">
                                            <p:txEl>
                                              <p:pRg st="3" end="3"/>
                                            </p:txEl>
                                          </p:spTgt>
                                        </p:tgtEl>
                                        <p:attrNameLst>
                                          <p:attrName>style.visibility</p:attrName>
                                        </p:attrNameLst>
                                      </p:cBhvr>
                                      <p:to>
                                        <p:strVal val="visible"/>
                                      </p:to>
                                    </p:set>
                                    <p:animEffect transition="in" filter="wipe(down)">
                                      <p:cBhvr>
                                        <p:cTn id="61" dur="580">
                                          <p:stCondLst>
                                            <p:cond delay="0"/>
                                          </p:stCondLst>
                                        </p:cTn>
                                        <p:tgtEl>
                                          <p:spTgt spid="63491">
                                            <p:txEl>
                                              <p:pRg st="3" end="3"/>
                                            </p:txEl>
                                          </p:spTgt>
                                        </p:tgtEl>
                                      </p:cBhvr>
                                    </p:animEffect>
                                    <p:anim calcmode="lin" valueType="num">
                                      <p:cBhvr>
                                        <p:cTn id="62" dur="1822" tmFilter="0,0; 0.14,0.36; 0.43,0.73; 0.71,0.91; 1.0,1.0">
                                          <p:stCondLst>
                                            <p:cond delay="0"/>
                                          </p:stCondLst>
                                        </p:cTn>
                                        <p:tgtEl>
                                          <p:spTgt spid="63491">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3491">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3491">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3491">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3491">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63491">
                                            <p:txEl>
                                              <p:pRg st="3" end="3"/>
                                            </p:txEl>
                                          </p:spTgt>
                                        </p:tgtEl>
                                      </p:cBhvr>
                                      <p:to x="100000" y="60000"/>
                                    </p:animScale>
                                    <p:animScale>
                                      <p:cBhvr>
                                        <p:cTn id="68" dur="166" decel="50000">
                                          <p:stCondLst>
                                            <p:cond delay="676"/>
                                          </p:stCondLst>
                                        </p:cTn>
                                        <p:tgtEl>
                                          <p:spTgt spid="63491">
                                            <p:txEl>
                                              <p:pRg st="3" end="3"/>
                                            </p:txEl>
                                          </p:spTgt>
                                        </p:tgtEl>
                                      </p:cBhvr>
                                      <p:to x="100000" y="100000"/>
                                    </p:animScale>
                                    <p:animScale>
                                      <p:cBhvr>
                                        <p:cTn id="69" dur="26">
                                          <p:stCondLst>
                                            <p:cond delay="1312"/>
                                          </p:stCondLst>
                                        </p:cTn>
                                        <p:tgtEl>
                                          <p:spTgt spid="63491">
                                            <p:txEl>
                                              <p:pRg st="3" end="3"/>
                                            </p:txEl>
                                          </p:spTgt>
                                        </p:tgtEl>
                                      </p:cBhvr>
                                      <p:to x="100000" y="80000"/>
                                    </p:animScale>
                                    <p:animScale>
                                      <p:cBhvr>
                                        <p:cTn id="70" dur="166" decel="50000">
                                          <p:stCondLst>
                                            <p:cond delay="1338"/>
                                          </p:stCondLst>
                                        </p:cTn>
                                        <p:tgtEl>
                                          <p:spTgt spid="63491">
                                            <p:txEl>
                                              <p:pRg st="3" end="3"/>
                                            </p:txEl>
                                          </p:spTgt>
                                        </p:tgtEl>
                                      </p:cBhvr>
                                      <p:to x="100000" y="100000"/>
                                    </p:animScale>
                                    <p:animScale>
                                      <p:cBhvr>
                                        <p:cTn id="71" dur="26">
                                          <p:stCondLst>
                                            <p:cond delay="1642"/>
                                          </p:stCondLst>
                                        </p:cTn>
                                        <p:tgtEl>
                                          <p:spTgt spid="63491">
                                            <p:txEl>
                                              <p:pRg st="3" end="3"/>
                                            </p:txEl>
                                          </p:spTgt>
                                        </p:tgtEl>
                                      </p:cBhvr>
                                      <p:to x="100000" y="90000"/>
                                    </p:animScale>
                                    <p:animScale>
                                      <p:cBhvr>
                                        <p:cTn id="72" dur="166" decel="50000">
                                          <p:stCondLst>
                                            <p:cond delay="1668"/>
                                          </p:stCondLst>
                                        </p:cTn>
                                        <p:tgtEl>
                                          <p:spTgt spid="63491">
                                            <p:txEl>
                                              <p:pRg st="3" end="3"/>
                                            </p:txEl>
                                          </p:spTgt>
                                        </p:tgtEl>
                                      </p:cBhvr>
                                      <p:to x="100000" y="100000"/>
                                    </p:animScale>
                                    <p:animScale>
                                      <p:cBhvr>
                                        <p:cTn id="73" dur="26">
                                          <p:stCondLst>
                                            <p:cond delay="1808"/>
                                          </p:stCondLst>
                                        </p:cTn>
                                        <p:tgtEl>
                                          <p:spTgt spid="63491">
                                            <p:txEl>
                                              <p:pRg st="3" end="3"/>
                                            </p:txEl>
                                          </p:spTgt>
                                        </p:tgtEl>
                                      </p:cBhvr>
                                      <p:to x="100000" y="95000"/>
                                    </p:animScale>
                                    <p:animScale>
                                      <p:cBhvr>
                                        <p:cTn id="74" dur="166" decel="50000">
                                          <p:stCondLst>
                                            <p:cond delay="1834"/>
                                          </p:stCondLst>
                                        </p:cTn>
                                        <p:tgtEl>
                                          <p:spTgt spid="63491">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63491">
                                            <p:txEl>
                                              <p:pRg st="4" end="4"/>
                                            </p:txEl>
                                          </p:spTgt>
                                        </p:tgtEl>
                                        <p:attrNameLst>
                                          <p:attrName>style.visibility</p:attrName>
                                        </p:attrNameLst>
                                      </p:cBhvr>
                                      <p:to>
                                        <p:strVal val="visible"/>
                                      </p:to>
                                    </p:set>
                                    <p:animEffect transition="in" filter="wipe(down)">
                                      <p:cBhvr>
                                        <p:cTn id="79" dur="580">
                                          <p:stCondLst>
                                            <p:cond delay="0"/>
                                          </p:stCondLst>
                                        </p:cTn>
                                        <p:tgtEl>
                                          <p:spTgt spid="63491">
                                            <p:txEl>
                                              <p:pRg st="4" end="4"/>
                                            </p:txEl>
                                          </p:spTgt>
                                        </p:tgtEl>
                                      </p:cBhvr>
                                    </p:animEffect>
                                    <p:anim calcmode="lin" valueType="num">
                                      <p:cBhvr>
                                        <p:cTn id="80" dur="1822" tmFilter="0,0; 0.14,0.36; 0.43,0.73; 0.71,0.91; 1.0,1.0">
                                          <p:stCondLst>
                                            <p:cond delay="0"/>
                                          </p:stCondLst>
                                        </p:cTn>
                                        <p:tgtEl>
                                          <p:spTgt spid="63491">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3491">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3491">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3491">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3491">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63491">
                                            <p:txEl>
                                              <p:pRg st="4" end="4"/>
                                            </p:txEl>
                                          </p:spTgt>
                                        </p:tgtEl>
                                      </p:cBhvr>
                                      <p:to x="100000" y="60000"/>
                                    </p:animScale>
                                    <p:animScale>
                                      <p:cBhvr>
                                        <p:cTn id="86" dur="166" decel="50000">
                                          <p:stCondLst>
                                            <p:cond delay="676"/>
                                          </p:stCondLst>
                                        </p:cTn>
                                        <p:tgtEl>
                                          <p:spTgt spid="63491">
                                            <p:txEl>
                                              <p:pRg st="4" end="4"/>
                                            </p:txEl>
                                          </p:spTgt>
                                        </p:tgtEl>
                                      </p:cBhvr>
                                      <p:to x="100000" y="100000"/>
                                    </p:animScale>
                                    <p:animScale>
                                      <p:cBhvr>
                                        <p:cTn id="87" dur="26">
                                          <p:stCondLst>
                                            <p:cond delay="1312"/>
                                          </p:stCondLst>
                                        </p:cTn>
                                        <p:tgtEl>
                                          <p:spTgt spid="63491">
                                            <p:txEl>
                                              <p:pRg st="4" end="4"/>
                                            </p:txEl>
                                          </p:spTgt>
                                        </p:tgtEl>
                                      </p:cBhvr>
                                      <p:to x="100000" y="80000"/>
                                    </p:animScale>
                                    <p:animScale>
                                      <p:cBhvr>
                                        <p:cTn id="88" dur="166" decel="50000">
                                          <p:stCondLst>
                                            <p:cond delay="1338"/>
                                          </p:stCondLst>
                                        </p:cTn>
                                        <p:tgtEl>
                                          <p:spTgt spid="63491">
                                            <p:txEl>
                                              <p:pRg st="4" end="4"/>
                                            </p:txEl>
                                          </p:spTgt>
                                        </p:tgtEl>
                                      </p:cBhvr>
                                      <p:to x="100000" y="100000"/>
                                    </p:animScale>
                                    <p:animScale>
                                      <p:cBhvr>
                                        <p:cTn id="89" dur="26">
                                          <p:stCondLst>
                                            <p:cond delay="1642"/>
                                          </p:stCondLst>
                                        </p:cTn>
                                        <p:tgtEl>
                                          <p:spTgt spid="63491">
                                            <p:txEl>
                                              <p:pRg st="4" end="4"/>
                                            </p:txEl>
                                          </p:spTgt>
                                        </p:tgtEl>
                                      </p:cBhvr>
                                      <p:to x="100000" y="90000"/>
                                    </p:animScale>
                                    <p:animScale>
                                      <p:cBhvr>
                                        <p:cTn id="90" dur="166" decel="50000">
                                          <p:stCondLst>
                                            <p:cond delay="1668"/>
                                          </p:stCondLst>
                                        </p:cTn>
                                        <p:tgtEl>
                                          <p:spTgt spid="63491">
                                            <p:txEl>
                                              <p:pRg st="4" end="4"/>
                                            </p:txEl>
                                          </p:spTgt>
                                        </p:tgtEl>
                                      </p:cBhvr>
                                      <p:to x="100000" y="100000"/>
                                    </p:animScale>
                                    <p:animScale>
                                      <p:cBhvr>
                                        <p:cTn id="91" dur="26">
                                          <p:stCondLst>
                                            <p:cond delay="1808"/>
                                          </p:stCondLst>
                                        </p:cTn>
                                        <p:tgtEl>
                                          <p:spTgt spid="63491">
                                            <p:txEl>
                                              <p:pRg st="4" end="4"/>
                                            </p:txEl>
                                          </p:spTgt>
                                        </p:tgtEl>
                                      </p:cBhvr>
                                      <p:to x="100000" y="95000"/>
                                    </p:animScale>
                                    <p:animScale>
                                      <p:cBhvr>
                                        <p:cTn id="92" dur="166" decel="50000">
                                          <p:stCondLst>
                                            <p:cond delay="1834"/>
                                          </p:stCondLst>
                                        </p:cTn>
                                        <p:tgtEl>
                                          <p:spTgt spid="63491">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63491">
                                            <p:txEl>
                                              <p:pRg st="5" end="5"/>
                                            </p:txEl>
                                          </p:spTgt>
                                        </p:tgtEl>
                                        <p:attrNameLst>
                                          <p:attrName>style.visibility</p:attrName>
                                        </p:attrNameLst>
                                      </p:cBhvr>
                                      <p:to>
                                        <p:strVal val="visible"/>
                                      </p:to>
                                    </p:set>
                                    <p:animEffect transition="in" filter="wipe(down)">
                                      <p:cBhvr>
                                        <p:cTn id="97" dur="580">
                                          <p:stCondLst>
                                            <p:cond delay="0"/>
                                          </p:stCondLst>
                                        </p:cTn>
                                        <p:tgtEl>
                                          <p:spTgt spid="63491">
                                            <p:txEl>
                                              <p:pRg st="5" end="5"/>
                                            </p:txEl>
                                          </p:spTgt>
                                        </p:tgtEl>
                                      </p:cBhvr>
                                    </p:animEffect>
                                    <p:anim calcmode="lin" valueType="num">
                                      <p:cBhvr>
                                        <p:cTn id="98" dur="1822" tmFilter="0,0; 0.14,0.36; 0.43,0.73; 0.71,0.91; 1.0,1.0">
                                          <p:stCondLst>
                                            <p:cond delay="0"/>
                                          </p:stCondLst>
                                        </p:cTn>
                                        <p:tgtEl>
                                          <p:spTgt spid="63491">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63491">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63491">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63491">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63491">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63491">
                                            <p:txEl>
                                              <p:pRg st="5" end="5"/>
                                            </p:txEl>
                                          </p:spTgt>
                                        </p:tgtEl>
                                      </p:cBhvr>
                                      <p:to x="100000" y="60000"/>
                                    </p:animScale>
                                    <p:animScale>
                                      <p:cBhvr>
                                        <p:cTn id="104" dur="166" decel="50000">
                                          <p:stCondLst>
                                            <p:cond delay="676"/>
                                          </p:stCondLst>
                                        </p:cTn>
                                        <p:tgtEl>
                                          <p:spTgt spid="63491">
                                            <p:txEl>
                                              <p:pRg st="5" end="5"/>
                                            </p:txEl>
                                          </p:spTgt>
                                        </p:tgtEl>
                                      </p:cBhvr>
                                      <p:to x="100000" y="100000"/>
                                    </p:animScale>
                                    <p:animScale>
                                      <p:cBhvr>
                                        <p:cTn id="105" dur="26">
                                          <p:stCondLst>
                                            <p:cond delay="1312"/>
                                          </p:stCondLst>
                                        </p:cTn>
                                        <p:tgtEl>
                                          <p:spTgt spid="63491">
                                            <p:txEl>
                                              <p:pRg st="5" end="5"/>
                                            </p:txEl>
                                          </p:spTgt>
                                        </p:tgtEl>
                                      </p:cBhvr>
                                      <p:to x="100000" y="80000"/>
                                    </p:animScale>
                                    <p:animScale>
                                      <p:cBhvr>
                                        <p:cTn id="106" dur="166" decel="50000">
                                          <p:stCondLst>
                                            <p:cond delay="1338"/>
                                          </p:stCondLst>
                                        </p:cTn>
                                        <p:tgtEl>
                                          <p:spTgt spid="63491">
                                            <p:txEl>
                                              <p:pRg st="5" end="5"/>
                                            </p:txEl>
                                          </p:spTgt>
                                        </p:tgtEl>
                                      </p:cBhvr>
                                      <p:to x="100000" y="100000"/>
                                    </p:animScale>
                                    <p:animScale>
                                      <p:cBhvr>
                                        <p:cTn id="107" dur="26">
                                          <p:stCondLst>
                                            <p:cond delay="1642"/>
                                          </p:stCondLst>
                                        </p:cTn>
                                        <p:tgtEl>
                                          <p:spTgt spid="63491">
                                            <p:txEl>
                                              <p:pRg st="5" end="5"/>
                                            </p:txEl>
                                          </p:spTgt>
                                        </p:tgtEl>
                                      </p:cBhvr>
                                      <p:to x="100000" y="90000"/>
                                    </p:animScale>
                                    <p:animScale>
                                      <p:cBhvr>
                                        <p:cTn id="108" dur="166" decel="50000">
                                          <p:stCondLst>
                                            <p:cond delay="1668"/>
                                          </p:stCondLst>
                                        </p:cTn>
                                        <p:tgtEl>
                                          <p:spTgt spid="63491">
                                            <p:txEl>
                                              <p:pRg st="5" end="5"/>
                                            </p:txEl>
                                          </p:spTgt>
                                        </p:tgtEl>
                                      </p:cBhvr>
                                      <p:to x="100000" y="100000"/>
                                    </p:animScale>
                                    <p:animScale>
                                      <p:cBhvr>
                                        <p:cTn id="109" dur="26">
                                          <p:stCondLst>
                                            <p:cond delay="1808"/>
                                          </p:stCondLst>
                                        </p:cTn>
                                        <p:tgtEl>
                                          <p:spTgt spid="63491">
                                            <p:txEl>
                                              <p:pRg st="5" end="5"/>
                                            </p:txEl>
                                          </p:spTgt>
                                        </p:tgtEl>
                                      </p:cBhvr>
                                      <p:to x="100000" y="95000"/>
                                    </p:animScale>
                                    <p:animScale>
                                      <p:cBhvr>
                                        <p:cTn id="110" dur="166" decel="50000">
                                          <p:stCondLst>
                                            <p:cond delay="1834"/>
                                          </p:stCondLst>
                                        </p:cTn>
                                        <p:tgtEl>
                                          <p:spTgt spid="63491">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63491">
                                            <p:txEl>
                                              <p:pRg st="6" end="6"/>
                                            </p:txEl>
                                          </p:spTgt>
                                        </p:tgtEl>
                                        <p:attrNameLst>
                                          <p:attrName>style.visibility</p:attrName>
                                        </p:attrNameLst>
                                      </p:cBhvr>
                                      <p:to>
                                        <p:strVal val="visible"/>
                                      </p:to>
                                    </p:set>
                                    <p:animEffect transition="in" filter="wipe(down)">
                                      <p:cBhvr>
                                        <p:cTn id="115" dur="580">
                                          <p:stCondLst>
                                            <p:cond delay="0"/>
                                          </p:stCondLst>
                                        </p:cTn>
                                        <p:tgtEl>
                                          <p:spTgt spid="63491">
                                            <p:txEl>
                                              <p:pRg st="6" end="6"/>
                                            </p:txEl>
                                          </p:spTgt>
                                        </p:tgtEl>
                                      </p:cBhvr>
                                    </p:animEffect>
                                    <p:anim calcmode="lin" valueType="num">
                                      <p:cBhvr>
                                        <p:cTn id="116" dur="1822" tmFilter="0,0; 0.14,0.36; 0.43,0.73; 0.71,0.91; 1.0,1.0">
                                          <p:stCondLst>
                                            <p:cond delay="0"/>
                                          </p:stCondLst>
                                        </p:cTn>
                                        <p:tgtEl>
                                          <p:spTgt spid="63491">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63491">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63491">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63491">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63491">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63491">
                                            <p:txEl>
                                              <p:pRg st="6" end="6"/>
                                            </p:txEl>
                                          </p:spTgt>
                                        </p:tgtEl>
                                      </p:cBhvr>
                                      <p:to x="100000" y="60000"/>
                                    </p:animScale>
                                    <p:animScale>
                                      <p:cBhvr>
                                        <p:cTn id="122" dur="166" decel="50000">
                                          <p:stCondLst>
                                            <p:cond delay="676"/>
                                          </p:stCondLst>
                                        </p:cTn>
                                        <p:tgtEl>
                                          <p:spTgt spid="63491">
                                            <p:txEl>
                                              <p:pRg st="6" end="6"/>
                                            </p:txEl>
                                          </p:spTgt>
                                        </p:tgtEl>
                                      </p:cBhvr>
                                      <p:to x="100000" y="100000"/>
                                    </p:animScale>
                                    <p:animScale>
                                      <p:cBhvr>
                                        <p:cTn id="123" dur="26">
                                          <p:stCondLst>
                                            <p:cond delay="1312"/>
                                          </p:stCondLst>
                                        </p:cTn>
                                        <p:tgtEl>
                                          <p:spTgt spid="63491">
                                            <p:txEl>
                                              <p:pRg st="6" end="6"/>
                                            </p:txEl>
                                          </p:spTgt>
                                        </p:tgtEl>
                                      </p:cBhvr>
                                      <p:to x="100000" y="80000"/>
                                    </p:animScale>
                                    <p:animScale>
                                      <p:cBhvr>
                                        <p:cTn id="124" dur="166" decel="50000">
                                          <p:stCondLst>
                                            <p:cond delay="1338"/>
                                          </p:stCondLst>
                                        </p:cTn>
                                        <p:tgtEl>
                                          <p:spTgt spid="63491">
                                            <p:txEl>
                                              <p:pRg st="6" end="6"/>
                                            </p:txEl>
                                          </p:spTgt>
                                        </p:tgtEl>
                                      </p:cBhvr>
                                      <p:to x="100000" y="100000"/>
                                    </p:animScale>
                                    <p:animScale>
                                      <p:cBhvr>
                                        <p:cTn id="125" dur="26">
                                          <p:stCondLst>
                                            <p:cond delay="1642"/>
                                          </p:stCondLst>
                                        </p:cTn>
                                        <p:tgtEl>
                                          <p:spTgt spid="63491">
                                            <p:txEl>
                                              <p:pRg st="6" end="6"/>
                                            </p:txEl>
                                          </p:spTgt>
                                        </p:tgtEl>
                                      </p:cBhvr>
                                      <p:to x="100000" y="90000"/>
                                    </p:animScale>
                                    <p:animScale>
                                      <p:cBhvr>
                                        <p:cTn id="126" dur="166" decel="50000">
                                          <p:stCondLst>
                                            <p:cond delay="1668"/>
                                          </p:stCondLst>
                                        </p:cTn>
                                        <p:tgtEl>
                                          <p:spTgt spid="63491">
                                            <p:txEl>
                                              <p:pRg st="6" end="6"/>
                                            </p:txEl>
                                          </p:spTgt>
                                        </p:tgtEl>
                                      </p:cBhvr>
                                      <p:to x="100000" y="100000"/>
                                    </p:animScale>
                                    <p:animScale>
                                      <p:cBhvr>
                                        <p:cTn id="127" dur="26">
                                          <p:stCondLst>
                                            <p:cond delay="1808"/>
                                          </p:stCondLst>
                                        </p:cTn>
                                        <p:tgtEl>
                                          <p:spTgt spid="63491">
                                            <p:txEl>
                                              <p:pRg st="6" end="6"/>
                                            </p:txEl>
                                          </p:spTgt>
                                        </p:tgtEl>
                                      </p:cBhvr>
                                      <p:to x="100000" y="95000"/>
                                    </p:animScale>
                                    <p:animScale>
                                      <p:cBhvr>
                                        <p:cTn id="128" dur="166" decel="50000">
                                          <p:stCondLst>
                                            <p:cond delay="1834"/>
                                          </p:stCondLst>
                                        </p:cTn>
                                        <p:tgtEl>
                                          <p:spTgt spid="63491">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descr="C:\Users\Dir-EP\Documents\ti-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10599"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1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Users\Dir-EP\Documents\tim-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29599" cy="655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236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2290" name="Picture 2" descr="G:\t-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763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509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descr="C:\Users\Dir-EP\Documents\ti-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28600"/>
            <a:ext cx="83058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24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3314" name="Picture 2" descr="G:\t-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8229600" cy="532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825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C:\Users\Dir-EP\Documents\tim-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4582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519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p:cNvSpPr>
            <a:spLocks noGrp="1"/>
          </p:cNvSpPr>
          <p:nvPr>
            <p:ph idx="1"/>
          </p:nvPr>
        </p:nvSpPr>
        <p:spPr>
          <a:xfrm>
            <a:off x="0" y="228600"/>
            <a:ext cx="9144000" cy="6248400"/>
          </a:xfrm>
        </p:spPr>
        <p:txBody>
          <a:bodyPr>
            <a:normAutofit fontScale="25000" lnSpcReduction="20000"/>
          </a:bodyPr>
          <a:lstStyle/>
          <a:p>
            <a:pPr>
              <a:defRPr/>
            </a:pPr>
            <a:r>
              <a:rPr lang="en-US" sz="12800" b="1" u="sng" dirty="0">
                <a:solidFill>
                  <a:srgbClr val="FF0000"/>
                </a:solidFill>
              </a:rPr>
              <a:t>ATTITUDE</a:t>
            </a:r>
          </a:p>
          <a:p>
            <a:pPr>
              <a:defRPr/>
            </a:pPr>
            <a:r>
              <a:rPr lang="en-US" sz="9600" b="1" u="sng" dirty="0"/>
              <a:t>A small truth to make our life 100% successful </a:t>
            </a:r>
            <a:endParaRPr lang="en-US" sz="9600" dirty="0"/>
          </a:p>
          <a:p>
            <a:pPr>
              <a:buFontTx/>
              <a:buNone/>
              <a:defRPr/>
            </a:pPr>
            <a:r>
              <a:rPr lang="en-US" sz="9600" b="1" dirty="0"/>
              <a:t> If A=1 B=2 C=3 D=4 E=5 F=6 G=7 H=8 I=9 J=10 K=11 L=12 M=13 N=14 O=15 P=16 Q=17 R=18 S=19 T=20 U=21 V=22 W=23 X=24 Y=25 Z=26</a:t>
            </a:r>
            <a:endParaRPr lang="en-US" sz="9600" dirty="0"/>
          </a:p>
          <a:p>
            <a:pPr>
              <a:buFontTx/>
              <a:buNone/>
              <a:defRPr/>
            </a:pPr>
            <a:r>
              <a:rPr lang="en-US" sz="9600" b="1" dirty="0"/>
              <a:t> Then</a:t>
            </a:r>
            <a:endParaRPr lang="en-US" sz="9600" dirty="0"/>
          </a:p>
          <a:p>
            <a:pPr>
              <a:defRPr/>
            </a:pPr>
            <a:r>
              <a:rPr lang="en-US" sz="9600" b="1" dirty="0">
                <a:solidFill>
                  <a:srgbClr val="FF0000"/>
                </a:solidFill>
              </a:rPr>
              <a:t>H+A+R+D+W+O+R+K=8+1+18+4+23+15+18+11</a:t>
            </a:r>
            <a:r>
              <a:rPr lang="en-US" sz="9600" b="1" dirty="0"/>
              <a:t>=98%</a:t>
            </a:r>
            <a:endParaRPr lang="en-US" sz="9600" dirty="0"/>
          </a:p>
          <a:p>
            <a:pPr>
              <a:defRPr/>
            </a:pPr>
            <a:r>
              <a:rPr lang="en-US" sz="9600" b="1" dirty="0">
                <a:solidFill>
                  <a:srgbClr val="7030A0"/>
                </a:solidFill>
              </a:rPr>
              <a:t>K+N+O+W+L+E+D+G+E=11+14+15+23+12+5+4+7+50</a:t>
            </a:r>
            <a:r>
              <a:rPr lang="en-US" sz="9600" b="1" dirty="0"/>
              <a:t>=96%</a:t>
            </a:r>
            <a:endParaRPr lang="en-US" sz="9600" dirty="0"/>
          </a:p>
          <a:p>
            <a:pPr>
              <a:defRPr/>
            </a:pPr>
            <a:r>
              <a:rPr lang="en-US" sz="9600" b="1" dirty="0">
                <a:solidFill>
                  <a:srgbClr val="00B050"/>
                </a:solidFill>
              </a:rPr>
              <a:t>L+O+V+E=12+15+22+5</a:t>
            </a:r>
            <a:r>
              <a:rPr lang="en-US" sz="9600" b="1" dirty="0"/>
              <a:t>=54%</a:t>
            </a:r>
            <a:endParaRPr lang="en-US" sz="9600" dirty="0"/>
          </a:p>
          <a:p>
            <a:pPr>
              <a:defRPr/>
            </a:pPr>
            <a:r>
              <a:rPr lang="en-US" sz="9600" b="1" dirty="0">
                <a:solidFill>
                  <a:srgbClr val="C00000"/>
                </a:solidFill>
              </a:rPr>
              <a:t>L+U+C+K=12+21+3+11</a:t>
            </a:r>
            <a:r>
              <a:rPr lang="en-US" sz="9600" b="1" dirty="0"/>
              <a:t>=47%</a:t>
            </a:r>
            <a:endParaRPr lang="en-US" sz="9600" dirty="0"/>
          </a:p>
          <a:p>
            <a:pPr>
              <a:defRPr/>
            </a:pPr>
            <a:r>
              <a:rPr lang="en-US" sz="9600" b="1" dirty="0"/>
              <a:t>(None of them makes 100%)</a:t>
            </a:r>
            <a:endParaRPr lang="en-US" sz="9600" dirty="0"/>
          </a:p>
          <a:p>
            <a:pPr>
              <a:defRPr/>
            </a:pPr>
            <a:endParaRPr lang="en-US" sz="9600" b="1" dirty="0"/>
          </a:p>
          <a:p>
            <a:pPr>
              <a:defRPr/>
            </a:pPr>
            <a:r>
              <a:rPr lang="en-US" sz="9600" b="1" dirty="0"/>
              <a:t>Then what makes 100% is it money? No!!!!! Leadership? … No!!!!! Every problem has a solution, only if we perhaps change our “ATTITIUDE”.</a:t>
            </a:r>
            <a:br>
              <a:rPr lang="en-US" sz="9600" b="1" dirty="0"/>
            </a:br>
            <a:r>
              <a:rPr lang="en-US" sz="9600" b="1" dirty="0">
                <a:solidFill>
                  <a:srgbClr val="00B050"/>
                </a:solidFill>
              </a:rPr>
              <a:t>It is our ATTITUDE towards life and Work that makes OUR Life 100% Successful. </a:t>
            </a:r>
            <a:r>
              <a:rPr lang="en-US" sz="9600" b="1" dirty="0"/>
              <a:t/>
            </a:r>
            <a:br>
              <a:rPr lang="en-US" sz="9600" b="1" dirty="0"/>
            </a:br>
            <a:r>
              <a:rPr lang="en-US" sz="9600" b="1" dirty="0">
                <a:solidFill>
                  <a:srgbClr val="FF0000"/>
                </a:solidFill>
              </a:rPr>
              <a:t>A+T+T+I+T+U+D+E=1+20+20+9+20+21+4+5</a:t>
            </a:r>
            <a:r>
              <a:rPr lang="en-US" sz="9600" b="1" dirty="0"/>
              <a:t>=</a:t>
            </a:r>
            <a:r>
              <a:rPr lang="en-US" sz="9600" b="1" dirty="0">
                <a:solidFill>
                  <a:srgbClr val="92D050"/>
                </a:solidFill>
              </a:rPr>
              <a:t>100 </a:t>
            </a:r>
            <a:r>
              <a:rPr lang="en-US" sz="12800" b="1" dirty="0"/>
              <a:t>  </a:t>
            </a:r>
            <a:endParaRPr lang="en-US" sz="12800" dirty="0"/>
          </a:p>
          <a:p>
            <a:pPr>
              <a:defRPr/>
            </a:pPr>
            <a:endParaRPr lang="en-US" sz="12800" dirty="0"/>
          </a:p>
        </p:txBody>
      </p:sp>
    </p:spTree>
    <p:extLst>
      <p:ext uri="{BB962C8B-B14F-4D97-AF65-F5344CB8AC3E}">
        <p14:creationId xmlns:p14="http://schemas.microsoft.com/office/powerpoint/2010/main" val="40544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 calcmode="lin" valueType="num">
                                      <p:cBhvr additive="base">
                                        <p:cTn id="7" dur="500" fill="hold"/>
                                        <p:tgtEl>
                                          <p:spTgt spid="952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5234">
                                            <p:txEl>
                                              <p:pRg st="1" end="1"/>
                                            </p:txEl>
                                          </p:spTgt>
                                        </p:tgtEl>
                                        <p:attrNameLst>
                                          <p:attrName>style.visibility</p:attrName>
                                        </p:attrNameLst>
                                      </p:cBhvr>
                                      <p:to>
                                        <p:strVal val="visible"/>
                                      </p:to>
                                    </p:set>
                                    <p:anim calcmode="lin" valueType="num">
                                      <p:cBhvr additive="base">
                                        <p:cTn id="13" dur="500" fill="hold"/>
                                        <p:tgtEl>
                                          <p:spTgt spid="952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52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5234">
                                            <p:txEl>
                                              <p:pRg st="2" end="2"/>
                                            </p:txEl>
                                          </p:spTgt>
                                        </p:tgtEl>
                                        <p:attrNameLst>
                                          <p:attrName>style.visibility</p:attrName>
                                        </p:attrNameLst>
                                      </p:cBhvr>
                                      <p:to>
                                        <p:strVal val="visible"/>
                                      </p:to>
                                    </p:set>
                                    <p:anim calcmode="lin" valueType="num">
                                      <p:cBhvr additive="base">
                                        <p:cTn id="19" dur="500" fill="hold"/>
                                        <p:tgtEl>
                                          <p:spTgt spid="952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52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5234">
                                            <p:txEl>
                                              <p:pRg st="3" end="3"/>
                                            </p:txEl>
                                          </p:spTgt>
                                        </p:tgtEl>
                                        <p:attrNameLst>
                                          <p:attrName>style.visibility</p:attrName>
                                        </p:attrNameLst>
                                      </p:cBhvr>
                                      <p:to>
                                        <p:strVal val="visible"/>
                                      </p:to>
                                    </p:set>
                                    <p:anim calcmode="lin" valueType="num">
                                      <p:cBhvr additive="base">
                                        <p:cTn id="25" dur="500" fill="hold"/>
                                        <p:tgtEl>
                                          <p:spTgt spid="952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52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5234">
                                            <p:txEl>
                                              <p:pRg st="4" end="4"/>
                                            </p:txEl>
                                          </p:spTgt>
                                        </p:tgtEl>
                                        <p:attrNameLst>
                                          <p:attrName>style.visibility</p:attrName>
                                        </p:attrNameLst>
                                      </p:cBhvr>
                                      <p:to>
                                        <p:strVal val="visible"/>
                                      </p:to>
                                    </p:set>
                                    <p:anim calcmode="lin" valueType="num">
                                      <p:cBhvr additive="base">
                                        <p:cTn id="31" dur="500" fill="hold"/>
                                        <p:tgtEl>
                                          <p:spTgt spid="9523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52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5234">
                                            <p:txEl>
                                              <p:pRg st="5" end="5"/>
                                            </p:txEl>
                                          </p:spTgt>
                                        </p:tgtEl>
                                        <p:attrNameLst>
                                          <p:attrName>style.visibility</p:attrName>
                                        </p:attrNameLst>
                                      </p:cBhvr>
                                      <p:to>
                                        <p:strVal val="visible"/>
                                      </p:to>
                                    </p:set>
                                    <p:anim calcmode="lin" valueType="num">
                                      <p:cBhvr additive="base">
                                        <p:cTn id="37" dur="500" fill="hold"/>
                                        <p:tgtEl>
                                          <p:spTgt spid="9523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523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5234">
                                            <p:txEl>
                                              <p:pRg st="6" end="6"/>
                                            </p:txEl>
                                          </p:spTgt>
                                        </p:tgtEl>
                                        <p:attrNameLst>
                                          <p:attrName>style.visibility</p:attrName>
                                        </p:attrNameLst>
                                      </p:cBhvr>
                                      <p:to>
                                        <p:strVal val="visible"/>
                                      </p:to>
                                    </p:set>
                                    <p:anim calcmode="lin" valueType="num">
                                      <p:cBhvr additive="base">
                                        <p:cTn id="43" dur="500" fill="hold"/>
                                        <p:tgtEl>
                                          <p:spTgt spid="9523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523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5234">
                                            <p:txEl>
                                              <p:pRg st="7" end="7"/>
                                            </p:txEl>
                                          </p:spTgt>
                                        </p:tgtEl>
                                        <p:attrNameLst>
                                          <p:attrName>style.visibility</p:attrName>
                                        </p:attrNameLst>
                                      </p:cBhvr>
                                      <p:to>
                                        <p:strVal val="visible"/>
                                      </p:to>
                                    </p:set>
                                    <p:anim calcmode="lin" valueType="num">
                                      <p:cBhvr additive="base">
                                        <p:cTn id="49" dur="500" fill="hold"/>
                                        <p:tgtEl>
                                          <p:spTgt spid="9523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523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5234">
                                            <p:txEl>
                                              <p:pRg st="8" end="8"/>
                                            </p:txEl>
                                          </p:spTgt>
                                        </p:tgtEl>
                                        <p:attrNameLst>
                                          <p:attrName>style.visibility</p:attrName>
                                        </p:attrNameLst>
                                      </p:cBhvr>
                                      <p:to>
                                        <p:strVal val="visible"/>
                                      </p:to>
                                    </p:set>
                                    <p:anim calcmode="lin" valueType="num">
                                      <p:cBhvr additive="base">
                                        <p:cTn id="55" dur="500" fill="hold"/>
                                        <p:tgtEl>
                                          <p:spTgt spid="9523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523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5234">
                                            <p:txEl>
                                              <p:pRg st="10" end="10"/>
                                            </p:txEl>
                                          </p:spTgt>
                                        </p:tgtEl>
                                        <p:attrNameLst>
                                          <p:attrName>style.visibility</p:attrName>
                                        </p:attrNameLst>
                                      </p:cBhvr>
                                      <p:to>
                                        <p:strVal val="visible"/>
                                      </p:to>
                                    </p:set>
                                    <p:anim calcmode="lin" valueType="num">
                                      <p:cBhvr additive="base">
                                        <p:cTn id="61" dur="500" fill="hold"/>
                                        <p:tgtEl>
                                          <p:spTgt spid="9523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523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Content Placeholder 4"/>
          <p:cNvSpPr>
            <a:spLocks noGrp="1"/>
          </p:cNvSpPr>
          <p:nvPr>
            <p:ph sz="half" idx="2"/>
          </p:nvPr>
        </p:nvSpPr>
        <p:spPr/>
        <p:txBody>
          <a:bodyPr/>
          <a:lstStyle/>
          <a:p>
            <a:endParaRPr lang="en-US"/>
          </a:p>
        </p:txBody>
      </p:sp>
      <p:sp>
        <p:nvSpPr>
          <p:cNvPr id="4" name="Text Placeholder 3"/>
          <p:cNvSpPr>
            <a:spLocks noGrp="1"/>
          </p:cNvSpPr>
          <p:nvPr>
            <p:ph type="body" sz="quarter" idx="3"/>
          </p:nvPr>
        </p:nvSpPr>
        <p:spPr/>
        <p:txBody>
          <a:bodyPr/>
          <a:lstStyle/>
          <a:p>
            <a:endParaRPr lang="en-US"/>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536825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p>
        </p:txBody>
      </p:sp>
      <p:pic>
        <p:nvPicPr>
          <p:cNvPr id="21507" name="Picture 2" descr="C:\Documents and Settings\DD-EP\Desktop\ATTITUDE images\2015-08-08-1439003993-7383731-itisyourattitude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7848600" cy="6858000"/>
          </a:xfrm>
          <a:noFill/>
        </p:spPr>
      </p:pic>
    </p:spTree>
    <p:extLst>
      <p:ext uri="{BB962C8B-B14F-4D97-AF65-F5344CB8AC3E}">
        <p14:creationId xmlns:p14="http://schemas.microsoft.com/office/powerpoint/2010/main" val="3512137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FFC000"/>
          </a:solidFill>
        </p:spPr>
        <p:txBody>
          <a:bodyPr vert="horz" lIns="0" rIns="0" bIns="0" anchor="b">
            <a:noAutofit/>
          </a:bodyPr>
          <a:lstStyle/>
          <a:p>
            <a:r>
              <a:rPr lang="en-US" sz="40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t>WHAT ARE SOME OF THE WAYS WE WASTE TIME</a:t>
            </a:r>
          </a:p>
        </p:txBody>
      </p:sp>
      <p:sp>
        <p:nvSpPr>
          <p:cNvPr id="3" name="Content Placeholder 2"/>
          <p:cNvSpPr>
            <a:spLocks noGrp="1"/>
          </p:cNvSpPr>
          <p:nvPr>
            <p:ph idx="1"/>
          </p:nvPr>
        </p:nvSpPr>
        <p:spPr/>
        <p:txBody>
          <a:bodyPr>
            <a:normAutofit/>
          </a:bodyPr>
          <a:lstStyle/>
          <a:p>
            <a:r>
              <a:rPr lang="en-US" sz="2500" b="1" dirty="0">
                <a:latin typeface="Times New Roman" pitchFamily="18" charset="0"/>
                <a:cs typeface="Times New Roman" pitchFamily="18" charset="0"/>
              </a:rPr>
              <a:t>We waste time due to factors </a:t>
            </a:r>
            <a:r>
              <a:rPr lang="en-US" sz="2500" b="1" u="sng" dirty="0">
                <a:latin typeface="Times New Roman" pitchFamily="18" charset="0"/>
                <a:cs typeface="Times New Roman" pitchFamily="18" charset="0"/>
              </a:rPr>
              <a:t>beyond our control</a:t>
            </a:r>
            <a:r>
              <a:rPr lang="en-US" sz="2500" b="1" dirty="0">
                <a:latin typeface="Times New Roman" pitchFamily="18" charset="0"/>
                <a:cs typeface="Times New Roman" pitchFamily="18" charset="0"/>
              </a:rPr>
              <a:t> but also due to factors </a:t>
            </a:r>
            <a:r>
              <a:rPr lang="en-US" sz="2500" b="1" u="sng" dirty="0">
                <a:latin typeface="Times New Roman" pitchFamily="18" charset="0"/>
                <a:cs typeface="Times New Roman" pitchFamily="18" charset="0"/>
              </a:rPr>
              <a:t>within our control</a:t>
            </a:r>
            <a:r>
              <a:rPr lang="en-US" sz="2500" b="1" dirty="0">
                <a:latin typeface="Times New Roman" pitchFamily="18" charset="0"/>
                <a:cs typeface="Times New Roman" pitchFamily="18" charset="0"/>
              </a:rPr>
              <a:t>.</a:t>
            </a:r>
            <a:r>
              <a:rPr lang="en-US" sz="2500" dirty="0">
                <a:latin typeface="Times New Roman" pitchFamily="18" charset="0"/>
                <a:cs typeface="Times New Roman" pitchFamily="18" charset="0"/>
              </a:rPr>
              <a:t>  </a:t>
            </a:r>
          </a:p>
          <a:p>
            <a:pPr marL="274320" lvl="1" indent="-274320">
              <a:buClr>
                <a:schemeClr val="accent3"/>
              </a:buClr>
              <a:buSzPct val="95000"/>
            </a:pPr>
            <a:r>
              <a:rPr lang="en-US" sz="2500" dirty="0">
                <a:latin typeface="Times New Roman" pitchFamily="18" charset="0"/>
                <a:cs typeface="Times New Roman" pitchFamily="18" charset="0"/>
              </a:rPr>
              <a:t>What are some of the factors </a:t>
            </a:r>
            <a:r>
              <a:rPr lang="en-US" sz="2500" u="sng" dirty="0">
                <a:latin typeface="Times New Roman" pitchFamily="18" charset="0"/>
                <a:cs typeface="Times New Roman" pitchFamily="18" charset="0"/>
              </a:rPr>
              <a:t>beyond our control</a:t>
            </a:r>
            <a:r>
              <a:rPr lang="en-US" sz="2500" dirty="0">
                <a:latin typeface="Times New Roman" pitchFamily="18" charset="0"/>
                <a:cs typeface="Times New Roman" pitchFamily="18" charset="0"/>
              </a:rPr>
              <a:t> that result in our wasting time? </a:t>
            </a:r>
          </a:p>
          <a:p>
            <a:pPr marL="274320" lvl="1" indent="-274320">
              <a:buClr>
                <a:schemeClr val="accent3"/>
              </a:buClr>
              <a:buSzPct val="95000"/>
            </a:pPr>
            <a:r>
              <a:rPr lang="en-US" sz="2500" dirty="0">
                <a:latin typeface="Times New Roman" pitchFamily="18" charset="0"/>
                <a:cs typeface="Times New Roman" pitchFamily="18" charset="0"/>
              </a:rPr>
              <a:t>What are some of the factors </a:t>
            </a:r>
            <a:r>
              <a:rPr lang="en-US" sz="2500" u="sng" dirty="0">
                <a:latin typeface="Times New Roman" pitchFamily="18" charset="0"/>
                <a:cs typeface="Times New Roman" pitchFamily="18" charset="0"/>
              </a:rPr>
              <a:t>within our control</a:t>
            </a:r>
            <a:r>
              <a:rPr lang="en-US" sz="2500" dirty="0">
                <a:latin typeface="Times New Roman" pitchFamily="18" charset="0"/>
                <a:cs typeface="Times New Roman" pitchFamily="18" charset="0"/>
              </a:rPr>
              <a:t> that result in our wasting time? </a:t>
            </a:r>
          </a:p>
          <a:p>
            <a:pPr marL="274320" lvl="1" indent="-274320">
              <a:buClr>
                <a:schemeClr val="accent3"/>
              </a:buClr>
              <a:buSzPct val="95000"/>
            </a:pPr>
            <a:endParaRPr lang="en-US" sz="2500" dirty="0">
              <a:latin typeface="Times New Roman" pitchFamily="18" charset="0"/>
              <a:cs typeface="Times New Roman" pitchFamily="18" charset="0"/>
            </a:endParaRPr>
          </a:p>
          <a:p>
            <a:pPr marL="274320" lvl="1" indent="-274320">
              <a:buClr>
                <a:schemeClr val="accent3"/>
              </a:buClr>
              <a:buSzPct val="95000"/>
            </a:pPr>
            <a:endParaRPr lang="en-US" sz="2500" dirty="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333253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a:solidFill>
            <a:srgbClr val="FFC000"/>
          </a:solidFill>
        </p:spPr>
        <p:txBody>
          <a:bodyPr vert="horz" lIns="0" rIns="0" bIns="0" anchor="b">
            <a:noAutofit/>
          </a:bodyPr>
          <a:lstStyle/>
          <a:p>
            <a:r>
              <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rPr>
              <a:t> </a:t>
            </a:r>
            <a:r>
              <a:rPr lang="en-US" sz="36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t>WAYS WE WASTE OUR TIME : FACTORS BEYOND OUR CONTROL</a:t>
            </a:r>
          </a:p>
        </p:txBody>
      </p:sp>
      <p:sp>
        <p:nvSpPr>
          <p:cNvPr id="3" name="Content Placeholder 2"/>
          <p:cNvSpPr>
            <a:spLocks noGrp="1"/>
          </p:cNvSpPr>
          <p:nvPr>
            <p:ph idx="1"/>
          </p:nvPr>
        </p:nvSpPr>
        <p:spPr>
          <a:xfrm>
            <a:off x="457200" y="1981200"/>
            <a:ext cx="8229600" cy="4144963"/>
          </a:xfrm>
        </p:spPr>
        <p:txBody>
          <a:bodyPr>
            <a:noAutofit/>
          </a:bodyPr>
          <a:lstStyle/>
          <a:p>
            <a:r>
              <a:rPr lang="en-US" sz="2500" dirty="0">
                <a:latin typeface="Times New Roman" pitchFamily="18" charset="0"/>
                <a:cs typeface="Times New Roman" pitchFamily="18" charset="0"/>
              </a:rPr>
              <a:t>Interruptions – phone calls, questions from coworkers and customers</a:t>
            </a:r>
          </a:p>
          <a:p>
            <a:endParaRPr lang="en-US" sz="2500" dirty="0">
              <a:latin typeface="Times New Roman" pitchFamily="18" charset="0"/>
              <a:cs typeface="Times New Roman" pitchFamily="18" charset="0"/>
            </a:endParaRPr>
          </a:p>
          <a:p>
            <a:r>
              <a:rPr lang="en-US" sz="2500" dirty="0">
                <a:latin typeface="Times New Roman" pitchFamily="18" charset="0"/>
                <a:cs typeface="Times New Roman" pitchFamily="18" charset="0"/>
              </a:rPr>
              <a:t>Computer and other equipment problems</a:t>
            </a:r>
          </a:p>
          <a:p>
            <a:endParaRPr lang="en-US" sz="2500" dirty="0">
              <a:latin typeface="Times New Roman" pitchFamily="18" charset="0"/>
              <a:cs typeface="Times New Roman" pitchFamily="18" charset="0"/>
            </a:endParaRPr>
          </a:p>
          <a:p>
            <a:r>
              <a:rPr lang="en-US" sz="2500" dirty="0">
                <a:latin typeface="Times New Roman" pitchFamily="18" charset="0"/>
                <a:cs typeface="Times New Roman" pitchFamily="18" charset="0"/>
              </a:rPr>
              <a:t>Holding and attending unnecessary and unproductive meetings</a:t>
            </a:r>
          </a:p>
          <a:p>
            <a:endParaRPr lang="en-US" sz="2500" dirty="0">
              <a:latin typeface="Times New Roman" pitchFamily="18" charset="0"/>
              <a:cs typeface="Times New Roman" pitchFamily="18" charset="0"/>
            </a:endParaRPr>
          </a:p>
          <a:p>
            <a:r>
              <a:rPr lang="en-US" sz="2500" dirty="0">
                <a:latin typeface="Times New Roman" pitchFamily="18" charset="0"/>
                <a:cs typeface="Times New Roman" pitchFamily="18" charset="0"/>
              </a:rPr>
              <a:t>Staffing shortages – covering for absent coworkers</a:t>
            </a:r>
          </a:p>
          <a:p>
            <a:endParaRPr lang="en-US" sz="2500" dirty="0">
              <a:latin typeface="Times New Roman" pitchFamily="18" charset="0"/>
              <a:cs typeface="Times New Roman" pitchFamily="18" charset="0"/>
            </a:endParaRPr>
          </a:p>
          <a:p>
            <a:pPr>
              <a:buNone/>
            </a:pP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124409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a:solidFill>
            <a:srgbClr val="FFC000"/>
          </a:solidFill>
        </p:spPr>
        <p:txBody>
          <a:bodyPr vert="horz" lIns="0" rIns="0" bIns="0" anchor="b">
            <a:noAutofit/>
          </a:bodyPr>
          <a:lstStyle/>
          <a:p>
            <a:r>
              <a:rPr lang="en-US" sz="36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t>WAYS WE WASTE OUR TIME: FACTORS WITHIN OUR CONTROL</a:t>
            </a:r>
          </a:p>
        </p:txBody>
      </p:sp>
      <p:sp>
        <p:nvSpPr>
          <p:cNvPr id="3" name="Content Placeholder 2"/>
          <p:cNvSpPr>
            <a:spLocks noGrp="1"/>
          </p:cNvSpPr>
          <p:nvPr>
            <p:ph idx="1"/>
          </p:nvPr>
        </p:nvSpPr>
        <p:spPr>
          <a:xfrm>
            <a:off x="457200" y="2209800"/>
            <a:ext cx="8229600" cy="4389120"/>
          </a:xfrm>
        </p:spPr>
        <p:txBody>
          <a:bodyPr>
            <a:noAutofit/>
          </a:bodyPr>
          <a:lstStyle/>
          <a:p>
            <a:pPr>
              <a:lnSpc>
                <a:spcPct val="90000"/>
              </a:lnSpc>
            </a:pPr>
            <a:r>
              <a:rPr lang="en-US" sz="2500" dirty="0">
                <a:latin typeface="Times New Roman" pitchFamily="18" charset="0"/>
                <a:cs typeface="Times New Roman" pitchFamily="18" charset="0"/>
              </a:rPr>
              <a:t>Lack of good planning and organization, failing to set and maintain priorities, losing focus on task at hand – jumping from project to project without completing any</a:t>
            </a:r>
          </a:p>
          <a:p>
            <a:pPr>
              <a:lnSpc>
                <a:spcPct val="90000"/>
              </a:lnSpc>
            </a:pPr>
            <a:r>
              <a:rPr lang="en-US" sz="2500" dirty="0">
                <a:latin typeface="Times New Roman" pitchFamily="18" charset="0"/>
                <a:cs typeface="Times New Roman" pitchFamily="18" charset="0"/>
              </a:rPr>
              <a:t>Holding and attending unnecessary and unproductive meetings</a:t>
            </a:r>
          </a:p>
          <a:p>
            <a:pPr>
              <a:lnSpc>
                <a:spcPct val="90000"/>
              </a:lnSpc>
            </a:pPr>
            <a:r>
              <a:rPr lang="en-US" sz="2500" dirty="0">
                <a:latin typeface="Times New Roman" pitchFamily="18" charset="0"/>
                <a:cs typeface="Times New Roman" pitchFamily="18" charset="0"/>
              </a:rPr>
              <a:t>Spending too much time on phone calls, e-mails and the internet</a:t>
            </a:r>
          </a:p>
          <a:p>
            <a:pPr>
              <a:lnSpc>
                <a:spcPct val="90000"/>
              </a:lnSpc>
            </a:pPr>
            <a:r>
              <a:rPr lang="en-US" sz="2500" dirty="0">
                <a:latin typeface="Times New Roman" pitchFamily="18" charset="0"/>
                <a:cs typeface="Times New Roman" pitchFamily="18" charset="0"/>
              </a:rPr>
              <a:t>Procrastinating until a project becomes urgent</a:t>
            </a:r>
          </a:p>
          <a:p>
            <a:pPr>
              <a:lnSpc>
                <a:spcPct val="90000"/>
              </a:lnSpc>
            </a:pPr>
            <a:r>
              <a:rPr lang="en-US" sz="2500" dirty="0">
                <a:latin typeface="Times New Roman" pitchFamily="18" charset="0"/>
                <a:cs typeface="Times New Roman" pitchFamily="18" charset="0"/>
              </a:rPr>
              <a:t>Inability to say “No” when appropriate – taking on too much</a:t>
            </a:r>
          </a:p>
          <a:p>
            <a:pPr>
              <a:lnSpc>
                <a:spcPct val="90000"/>
              </a:lnSpc>
            </a:pPr>
            <a:r>
              <a:rPr lang="en-US" sz="2500" dirty="0">
                <a:latin typeface="Times New Roman" pitchFamily="18" charset="0"/>
                <a:cs typeface="Times New Roman" pitchFamily="18" charset="0"/>
              </a:rPr>
              <a:t>Failure to delegate when possible</a:t>
            </a:r>
          </a:p>
          <a:p>
            <a:pPr>
              <a:lnSpc>
                <a:spcPct val="90000"/>
              </a:lnSpc>
            </a:pPr>
            <a:r>
              <a:rPr lang="en-US" sz="2500" dirty="0">
                <a:latin typeface="Times New Roman" pitchFamily="18" charset="0"/>
                <a:cs typeface="Times New Roman" pitchFamily="18" charset="0"/>
              </a:rPr>
              <a:t>Socializing at workplace</a:t>
            </a:r>
          </a:p>
        </p:txBody>
      </p:sp>
    </p:spTree>
    <p:extLst>
      <p:ext uri="{BB962C8B-B14F-4D97-AF65-F5344CB8AC3E}">
        <p14:creationId xmlns:p14="http://schemas.microsoft.com/office/powerpoint/2010/main" val="35405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1295400"/>
            <a:ext cx="7851648" cy="1828800"/>
          </a:xfrm>
        </p:spPr>
        <p:txBody>
          <a:bodyPr vert="horz" lIns="0" rIns="0" bIns="0" anchor="b">
            <a:noAutofit/>
          </a:bodyPr>
          <a:lstStyle/>
          <a:p>
            <a:pPr algn="l"/>
            <a:r>
              <a:rPr lang="en-US" sz="4500" dirty="0"/>
              <a:t>THE  RULES OF TIME MANAGEMENT</a:t>
            </a:r>
          </a:p>
        </p:txBody>
      </p:sp>
      <p:sp>
        <p:nvSpPr>
          <p:cNvPr id="8" name="Subtitle 7"/>
          <p:cNvSpPr>
            <a:spLocks noGrp="1"/>
          </p:cNvSpPr>
          <p:nvPr>
            <p:ph type="subTitle" idx="1"/>
          </p:nvPr>
        </p:nvSpPr>
        <p:spPr/>
        <p:txBody>
          <a:bodyPr/>
          <a:lstStyle/>
          <a:p>
            <a:endParaRPr lang="en-US" dirty="0"/>
          </a:p>
        </p:txBody>
      </p:sp>
      <p:pic>
        <p:nvPicPr>
          <p:cNvPr id="4" name="Picture 3" descr="classroom_rules_clipart2.gif"/>
          <p:cNvPicPr>
            <a:picLocks noChangeAspect="1"/>
          </p:cNvPicPr>
          <p:nvPr/>
        </p:nvPicPr>
        <p:blipFill>
          <a:blip r:embed="rId2"/>
          <a:stretch>
            <a:fillRect/>
          </a:stretch>
        </p:blipFill>
        <p:spPr>
          <a:xfrm>
            <a:off x="1371600" y="3810000"/>
            <a:ext cx="6286500" cy="2114550"/>
          </a:xfrm>
          <a:prstGeom prst="rect">
            <a:avLst/>
          </a:prstGeom>
        </p:spPr>
      </p:pic>
    </p:spTree>
    <p:extLst>
      <p:ext uri="{BB962C8B-B14F-4D97-AF65-F5344CB8AC3E}">
        <p14:creationId xmlns:p14="http://schemas.microsoft.com/office/powerpoint/2010/main" val="347976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vert="horz" lIns="0" rIns="0" bIns="0" anchor="b">
            <a:noAutofit/>
          </a:bodyPr>
          <a:lstStyle/>
          <a:p>
            <a:r>
              <a:rPr lang="en-US" sz="40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t>(VILFREDO) PARETO’S PRINCIPLE</a:t>
            </a:r>
          </a:p>
        </p:txBody>
      </p:sp>
      <p:sp>
        <p:nvSpPr>
          <p:cNvPr id="3" name="Content Placeholder 2"/>
          <p:cNvSpPr>
            <a:spLocks noGrp="1"/>
          </p:cNvSpPr>
          <p:nvPr>
            <p:ph idx="1"/>
          </p:nvPr>
        </p:nvSpPr>
        <p:spPr/>
        <p:txBody>
          <a:bodyPr>
            <a:noAutofit/>
          </a:bodyPr>
          <a:lstStyle/>
          <a:p>
            <a:r>
              <a:rPr lang="en-US" sz="2500" b="1" dirty="0">
                <a:latin typeface="Times New Roman" pitchFamily="18" charset="0"/>
                <a:cs typeface="Times New Roman" pitchFamily="18" charset="0"/>
              </a:rPr>
              <a:t>80% of the outcomes result from 20% of the causes. </a:t>
            </a:r>
          </a:p>
          <a:p>
            <a:pPr>
              <a:buNone/>
            </a:pPr>
            <a:endParaRPr lang="en-US" sz="2500" b="1" dirty="0">
              <a:latin typeface="Times New Roman" pitchFamily="18" charset="0"/>
              <a:cs typeface="Times New Roman" pitchFamily="18" charset="0"/>
            </a:endParaRPr>
          </a:p>
          <a:p>
            <a:r>
              <a:rPr lang="en-US" sz="2500" dirty="0">
                <a:latin typeface="Times New Roman" pitchFamily="18" charset="0"/>
                <a:cs typeface="Times New Roman" pitchFamily="18" charset="0"/>
              </a:rPr>
              <a:t>20% of the elements you work on reap 80% of the benefits. And 80% of the elements you work on reap 20% of the benefit.</a:t>
            </a:r>
            <a:endParaRPr lang="en-US" sz="2500" b="1" dirty="0">
              <a:latin typeface="Times New Roman" pitchFamily="18" charset="0"/>
              <a:cs typeface="Times New Roman" pitchFamily="18" charset="0"/>
            </a:endParaRPr>
          </a:p>
          <a:p>
            <a:r>
              <a:rPr lang="en-US" sz="2500" dirty="0">
                <a:latin typeface="Times New Roman" pitchFamily="18" charset="0"/>
                <a:cs typeface="Times New Roman" pitchFamily="18" charset="0"/>
              </a:rPr>
              <a:t>Look at your work like you are making a budget. Where are you spending your time how? Where do you want to spend your time? </a:t>
            </a:r>
          </a:p>
          <a:p>
            <a:r>
              <a:rPr lang="en-US" sz="2500" dirty="0">
                <a:latin typeface="Times New Roman" pitchFamily="18" charset="0"/>
                <a:cs typeface="Times New Roman" pitchFamily="18" charset="0"/>
              </a:rPr>
              <a:t>Exercise: Identify 80% time wasting and 20% beneficial elements in your office routine.</a:t>
            </a:r>
          </a:p>
          <a:p>
            <a:endParaRPr lang="en-US" sz="2500" dirty="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380819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vert="horz" lIns="0" rIns="0" bIns="0" anchor="b">
            <a:noAutofit/>
          </a:bodyPr>
          <a:lstStyle/>
          <a:p>
            <a:r>
              <a:rPr lang="en-US" sz="45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t>DRUCKER’S DECLARATION</a:t>
            </a:r>
          </a:p>
        </p:txBody>
      </p:sp>
      <p:sp>
        <p:nvSpPr>
          <p:cNvPr id="3" name="Content Placeholder 2"/>
          <p:cNvSpPr>
            <a:spLocks noGrp="1"/>
          </p:cNvSpPr>
          <p:nvPr>
            <p:ph idx="1"/>
          </p:nvPr>
        </p:nvSpPr>
        <p:spPr/>
        <p:txBody>
          <a:bodyPr>
            <a:normAutofit/>
          </a:bodyPr>
          <a:lstStyle/>
          <a:p>
            <a:r>
              <a:rPr lang="en-US" sz="2500" b="1" dirty="0">
                <a:latin typeface="Times New Roman" pitchFamily="18" charset="0"/>
                <a:cs typeface="Times New Roman" pitchFamily="18" charset="0"/>
              </a:rPr>
              <a:t>Do first things first and second things not at all.</a:t>
            </a:r>
          </a:p>
          <a:p>
            <a:r>
              <a:rPr lang="en-US" sz="2500" dirty="0">
                <a:latin typeface="Times New Roman" pitchFamily="18" charset="0"/>
                <a:cs typeface="Times New Roman" pitchFamily="18" charset="0"/>
              </a:rPr>
              <a:t>Once the first things are taken care of, you can move onto the second thing, which is now in first place.</a:t>
            </a:r>
          </a:p>
          <a:p>
            <a:r>
              <a:rPr lang="en-US" sz="2500" dirty="0">
                <a:latin typeface="Times New Roman" pitchFamily="18" charset="0"/>
                <a:cs typeface="Times New Roman" pitchFamily="18" charset="0"/>
              </a:rPr>
              <a:t>Create a “To Do” list. Assess the priorities for the next day and put them on your list.</a:t>
            </a:r>
          </a:p>
          <a:p>
            <a:r>
              <a:rPr lang="en-US" sz="2500" dirty="0">
                <a:latin typeface="Times New Roman" pitchFamily="18" charset="0"/>
                <a:cs typeface="Times New Roman" pitchFamily="18" charset="0"/>
              </a:rPr>
              <a:t>Failing to do such, you will be reacting to urgent issues popping up during the day, instead of dealing with the important ones you already decided upon.</a:t>
            </a:r>
          </a:p>
          <a:p>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108180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vert="horz" lIns="0" rIns="0" bIns="0" anchor="b">
            <a:noAutofit/>
          </a:bodyPr>
          <a:lstStyle/>
          <a:p>
            <a:r>
              <a:rPr lang="en-US" sz="36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t>THOMAS CAMPBELL’S COMMANDMENT</a:t>
            </a:r>
          </a:p>
        </p:txBody>
      </p:sp>
      <p:sp>
        <p:nvSpPr>
          <p:cNvPr id="3" name="Content Placeholder 2"/>
          <p:cNvSpPr>
            <a:spLocks noGrp="1"/>
          </p:cNvSpPr>
          <p:nvPr>
            <p:ph idx="1"/>
          </p:nvPr>
        </p:nvSpPr>
        <p:spPr/>
        <p:txBody>
          <a:bodyPr>
            <a:normAutofit/>
          </a:bodyPr>
          <a:lstStyle/>
          <a:p>
            <a:r>
              <a:rPr lang="en-US" sz="2500" b="1" dirty="0">
                <a:latin typeface="Times New Roman" pitchFamily="18" charset="0"/>
                <a:cs typeface="Times New Roman" pitchFamily="18" charset="0"/>
              </a:rPr>
              <a:t>Done is better than perfect.</a:t>
            </a:r>
          </a:p>
          <a:p>
            <a:r>
              <a:rPr lang="en-US" sz="2500" dirty="0">
                <a:latin typeface="Times New Roman" pitchFamily="18" charset="0"/>
                <a:cs typeface="Times New Roman" pitchFamily="18" charset="0"/>
              </a:rPr>
              <a:t>Perfectionism is another delay tactic.</a:t>
            </a:r>
          </a:p>
          <a:p>
            <a:endParaRPr lang="en-US" sz="2500" dirty="0">
              <a:latin typeface="Times New Roman" pitchFamily="18" charset="0"/>
              <a:cs typeface="Times New Roman" pitchFamily="18" charset="0"/>
            </a:endParaRPr>
          </a:p>
          <a:p>
            <a:r>
              <a:rPr lang="en-US" sz="2500" dirty="0">
                <a:latin typeface="Times New Roman" pitchFamily="18" charset="0"/>
                <a:cs typeface="Times New Roman" pitchFamily="18" charset="0"/>
              </a:rPr>
              <a:t>If you wait for perfection, you will get perfectly nothing done . . . Perfectly</a:t>
            </a:r>
          </a:p>
          <a:p>
            <a:endParaRPr lang="en-US" sz="2500" dirty="0">
              <a:latin typeface="Times New Roman" pitchFamily="18" charset="0"/>
              <a:cs typeface="Times New Roman" pitchFamily="18" charset="0"/>
            </a:endParaRPr>
          </a:p>
          <a:p>
            <a:r>
              <a:rPr lang="en-US" sz="2500" dirty="0">
                <a:latin typeface="Times New Roman" pitchFamily="18" charset="0"/>
                <a:cs typeface="Times New Roman" pitchFamily="18" charset="0"/>
              </a:rPr>
              <a:t>Progress is always preferred over perfection and usually required.</a:t>
            </a:r>
          </a:p>
        </p:txBody>
      </p:sp>
    </p:spTree>
    <p:extLst>
      <p:ext uri="{BB962C8B-B14F-4D97-AF65-F5344CB8AC3E}">
        <p14:creationId xmlns:p14="http://schemas.microsoft.com/office/powerpoint/2010/main" val="34761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0"/>
            <a:ext cx="8229600" cy="1143000"/>
          </a:xfrm>
        </p:spPr>
        <p:txBody>
          <a:bodyPr vert="horz" lIns="0" rIns="0" bIns="0" anchor="b">
            <a:noAutofit/>
          </a:bodyPr>
          <a:lstStyle/>
          <a:p>
            <a:r>
              <a:rPr lang="en-US" sz="45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t>TECHNIQUES</a:t>
            </a:r>
          </a:p>
        </p:txBody>
      </p:sp>
      <p:pic>
        <p:nvPicPr>
          <p:cNvPr id="1026" name="Picture 2" descr="C:\Users\Administrator\Documents\TM Article\cartoons\stress-out-pic.jpg"/>
          <p:cNvPicPr>
            <a:picLocks noGrp="1" noChangeAspect="1" noChangeArrowheads="1"/>
          </p:cNvPicPr>
          <p:nvPr>
            <p:ph idx="1"/>
          </p:nvPr>
        </p:nvPicPr>
        <p:blipFill>
          <a:blip r:embed="rId2"/>
          <a:srcRect/>
          <a:stretch>
            <a:fillRect/>
          </a:stretch>
        </p:blipFill>
        <p:spPr bwMode="auto">
          <a:xfrm>
            <a:off x="2286000" y="3886200"/>
            <a:ext cx="4495800" cy="1876425"/>
          </a:xfrm>
          <a:prstGeom prst="rect">
            <a:avLst/>
          </a:prstGeom>
          <a:noFill/>
        </p:spPr>
      </p:pic>
    </p:spTree>
    <p:extLst>
      <p:ext uri="{BB962C8B-B14F-4D97-AF65-F5344CB8AC3E}">
        <p14:creationId xmlns:p14="http://schemas.microsoft.com/office/powerpoint/2010/main" val="291912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a:solidFill>
            <a:srgbClr val="FFC000"/>
          </a:solidFill>
        </p:spPr>
        <p:txBody>
          <a:bodyPr vert="horz" lIns="0" rIns="0" bIns="0" anchor="b">
            <a:noAutofit/>
          </a:bodyPr>
          <a:lstStyle/>
          <a:p>
            <a:r>
              <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rPr>
              <a:t/>
            </a:r>
            <a:br>
              <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rPr>
            </a:br>
            <a:r>
              <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rPr>
              <a:t/>
            </a:r>
            <a:br>
              <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rPr>
            </a:br>
            <a:r>
              <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rPr>
              <a:t/>
            </a:r>
            <a:br>
              <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rPr>
            </a:br>
            <a:r>
              <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rPr>
              <a:t>											</a:t>
            </a:r>
            <a:br>
              <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rPr>
            </a:br>
            <a:r>
              <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rPr>
              <a:t/>
            </a:r>
            <a:br>
              <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rPr>
            </a:br>
            <a:r>
              <a:rPr lang="en-US" sz="45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t>SET GOALS</a:t>
            </a:r>
            <a:r>
              <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rPr>
              <a:t/>
            </a:r>
            <a:br>
              <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rPr>
            </a:br>
            <a:endPar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endParaRPr>
          </a:p>
        </p:txBody>
      </p:sp>
      <p:pic>
        <p:nvPicPr>
          <p:cNvPr id="6" name="Content Placeholder 5" descr="Create-Smart-Goals.jpg"/>
          <p:cNvPicPr>
            <a:picLocks noGrp="1" noChangeAspect="1"/>
          </p:cNvPicPr>
          <p:nvPr>
            <p:ph idx="1"/>
          </p:nvPr>
        </p:nvPicPr>
        <p:blipFill>
          <a:blip r:embed="rId2"/>
          <a:stretch>
            <a:fillRect/>
          </a:stretch>
        </p:blipFill>
        <p:spPr>
          <a:xfrm>
            <a:off x="1752600" y="1600200"/>
            <a:ext cx="6096000" cy="4525963"/>
          </a:xfrm>
        </p:spPr>
      </p:pic>
    </p:spTree>
    <p:extLst>
      <p:ext uri="{BB962C8B-B14F-4D97-AF65-F5344CB8AC3E}">
        <p14:creationId xmlns:p14="http://schemas.microsoft.com/office/powerpoint/2010/main" val="2970938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DD-EP\Desktop\tim-0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4382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24000"/>
          </a:xfrm>
          <a:solidFill>
            <a:srgbClr val="FFC000"/>
          </a:solidFill>
        </p:spPr>
        <p:txBody>
          <a:bodyPr vert="horz" lIns="0" rIns="0" bIns="0" anchor="b">
            <a:noAutofit/>
          </a:bodyPr>
          <a:lstStyle/>
          <a:p>
            <a:r>
              <a:rPr lang="en-US" sz="45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t>SET GOALS</a:t>
            </a:r>
            <a:r>
              <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rPr>
              <a:t/>
            </a:r>
            <a:br>
              <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rPr>
            </a:br>
            <a:endPar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a:bodyPr>
          <a:lstStyle/>
          <a:p>
            <a:r>
              <a:rPr lang="en-US" sz="2500" b="1" u="sng" dirty="0">
                <a:latin typeface="Times New Roman" pitchFamily="18" charset="0"/>
                <a:cs typeface="Times New Roman" pitchFamily="18" charset="0"/>
              </a:rPr>
              <a:t>Specific:</a:t>
            </a:r>
            <a:r>
              <a:rPr lang="en-US" sz="2500" dirty="0">
                <a:latin typeface="Times New Roman" pitchFamily="18" charset="0"/>
                <a:cs typeface="Times New Roman" pitchFamily="18" charset="0"/>
              </a:rPr>
              <a:t> A specific goal has a much greater chance of being accomplished than a general goal. To set a specific goal you must answer the six “W” questions:</a:t>
            </a:r>
          </a:p>
          <a:p>
            <a:r>
              <a:rPr lang="en-US" sz="2500" dirty="0">
                <a:latin typeface="Times New Roman" pitchFamily="18" charset="0"/>
                <a:cs typeface="Times New Roman" pitchFamily="18" charset="0"/>
              </a:rPr>
              <a:t>*Who:      Who is involved?</a:t>
            </a:r>
          </a:p>
          <a:p>
            <a:r>
              <a:rPr lang="en-US" sz="2500" dirty="0">
                <a:latin typeface="Times New Roman" pitchFamily="18" charset="0"/>
                <a:cs typeface="Times New Roman" pitchFamily="18" charset="0"/>
              </a:rPr>
              <a:t>*What:     What do I want to accomplish?</a:t>
            </a:r>
          </a:p>
          <a:p>
            <a:r>
              <a:rPr lang="en-US" sz="2500" dirty="0">
                <a:latin typeface="Times New Roman" pitchFamily="18" charset="0"/>
                <a:cs typeface="Times New Roman" pitchFamily="18" charset="0"/>
              </a:rPr>
              <a:t>*Where:    Identify a location.</a:t>
            </a:r>
          </a:p>
          <a:p>
            <a:r>
              <a:rPr lang="en-US" sz="2500" dirty="0">
                <a:latin typeface="Times New Roman" pitchFamily="18" charset="0"/>
                <a:cs typeface="Times New Roman" pitchFamily="18" charset="0"/>
              </a:rPr>
              <a:t>*When:     Establish a time frame.</a:t>
            </a:r>
          </a:p>
          <a:p>
            <a:r>
              <a:rPr lang="en-US" sz="2500" dirty="0">
                <a:latin typeface="Times New Roman" pitchFamily="18" charset="0"/>
                <a:cs typeface="Times New Roman" pitchFamily="18" charset="0"/>
              </a:rPr>
              <a:t>*Which:    Identify requirements and constraints.</a:t>
            </a:r>
          </a:p>
          <a:p>
            <a:r>
              <a:rPr lang="en-US" sz="2500" dirty="0">
                <a:latin typeface="Times New Roman" pitchFamily="18" charset="0"/>
                <a:cs typeface="Times New Roman" pitchFamily="18" charset="0"/>
              </a:rPr>
              <a:t>*Why:      Specific reasons, purpose or benefits of accomplishing the goal.</a:t>
            </a:r>
          </a:p>
          <a:p>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171117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a:solidFill>
            <a:srgbClr val="FFC000"/>
          </a:solidFill>
        </p:spPr>
        <p:txBody>
          <a:bodyPr vert="horz" lIns="0" rIns="0" bIns="0" anchor="b">
            <a:noAutofit/>
          </a:bodyPr>
          <a:lstStyle/>
          <a:p>
            <a:r>
              <a:rPr lang="en-US" sz="45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t>SET GOALS</a:t>
            </a:r>
            <a:br>
              <a:rPr lang="en-US" sz="45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br>
            <a:endParaRPr lang="en-US" sz="45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a:bodyPr>
          <a:lstStyle/>
          <a:p>
            <a:r>
              <a:rPr lang="en-US" sz="2500" b="1" dirty="0">
                <a:latin typeface="Times New Roman" pitchFamily="18" charset="0"/>
                <a:cs typeface="Times New Roman" pitchFamily="18" charset="0"/>
              </a:rPr>
              <a:t>Measurable -</a:t>
            </a:r>
            <a:r>
              <a:rPr lang="en-US" sz="2500" dirty="0">
                <a:latin typeface="Times New Roman" pitchFamily="18" charset="0"/>
                <a:cs typeface="Times New Roman" pitchFamily="18" charset="0"/>
              </a:rPr>
              <a:t> Establish concrete criteria for measuring progress toward the attainment of each goal you set.</a:t>
            </a:r>
          </a:p>
          <a:p>
            <a:r>
              <a:rPr lang="en-US" sz="2500" dirty="0">
                <a:latin typeface="Times New Roman" pitchFamily="18" charset="0"/>
                <a:cs typeface="Times New Roman" pitchFamily="18" charset="0"/>
              </a:rPr>
              <a:t>When you measure your progress, you stay on track, reach your target dates, and experience the exhilaration of achievement that spurs you on to continued effort required to reach your goal.</a:t>
            </a:r>
          </a:p>
          <a:p>
            <a:r>
              <a:rPr lang="en-US" sz="2500" dirty="0">
                <a:latin typeface="Times New Roman" pitchFamily="18" charset="0"/>
                <a:cs typeface="Times New Roman" pitchFamily="18" charset="0"/>
              </a:rPr>
              <a:t>To determine if your goal is measurable, ask questions such as……</a:t>
            </a:r>
          </a:p>
          <a:p>
            <a:r>
              <a:rPr lang="en-US" sz="2500" dirty="0">
                <a:latin typeface="Times New Roman" pitchFamily="18" charset="0"/>
                <a:cs typeface="Times New Roman" pitchFamily="18" charset="0"/>
              </a:rPr>
              <a:t>How much? How many?</a:t>
            </a:r>
          </a:p>
          <a:p>
            <a:r>
              <a:rPr lang="en-US" sz="2500" dirty="0">
                <a:latin typeface="Times New Roman" pitchFamily="18" charset="0"/>
                <a:cs typeface="Times New Roman" pitchFamily="18" charset="0"/>
              </a:rPr>
              <a:t>How will I know when it is accomplished?</a:t>
            </a:r>
          </a:p>
          <a:p>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50334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a:solidFill>
            <a:srgbClr val="FFC000"/>
          </a:solidFill>
        </p:spPr>
        <p:txBody>
          <a:bodyPr vert="horz" lIns="0" rIns="0" bIns="0" anchor="b">
            <a:noAutofit/>
          </a:bodyPr>
          <a:lstStyle/>
          <a:p>
            <a:r>
              <a:rPr lang="en-US" sz="45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t>SET GOALS</a:t>
            </a:r>
            <a:br>
              <a:rPr lang="en-US" sz="45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br>
            <a:endParaRPr lang="en-US" sz="45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endParaRPr>
          </a:p>
        </p:txBody>
      </p:sp>
      <p:sp>
        <p:nvSpPr>
          <p:cNvPr id="5" name="Content Placeholder 4"/>
          <p:cNvSpPr>
            <a:spLocks noGrp="1"/>
          </p:cNvSpPr>
          <p:nvPr>
            <p:ph idx="1"/>
          </p:nvPr>
        </p:nvSpPr>
        <p:spPr>
          <a:xfrm>
            <a:off x="457200" y="1676400"/>
            <a:ext cx="8229600" cy="4389120"/>
          </a:xfrm>
        </p:spPr>
        <p:txBody>
          <a:bodyPr>
            <a:noAutofit/>
          </a:bodyPr>
          <a:lstStyle/>
          <a:p>
            <a:r>
              <a:rPr lang="en-US" sz="2500" b="1" dirty="0">
                <a:latin typeface="Times New Roman" pitchFamily="18" charset="0"/>
                <a:cs typeface="Times New Roman" pitchFamily="18" charset="0"/>
              </a:rPr>
              <a:t>Attainable</a:t>
            </a:r>
            <a:r>
              <a:rPr lang="en-US" sz="2500" dirty="0">
                <a:latin typeface="Times New Roman" pitchFamily="18" charset="0"/>
                <a:cs typeface="Times New Roman" pitchFamily="18" charset="0"/>
              </a:rPr>
              <a:t> – You can attain most any goal you set when you plan your steps wisely and establish a time frame that allows you to carry out those steps. </a:t>
            </a:r>
          </a:p>
          <a:p>
            <a:r>
              <a:rPr lang="en-US" sz="2500" dirty="0">
                <a:latin typeface="Times New Roman" pitchFamily="18" charset="0"/>
                <a:cs typeface="Times New Roman" pitchFamily="18" charset="0"/>
              </a:rPr>
              <a:t>Goals that may have seemed far away and out of reach eventually move closer and become attainable, not because your goals shrink, but because you grow and expand to match them. When you list your goals you build your self-image. You see yourself as worthy of these goals, and develop the traits and personality that allow you to possess them.</a:t>
            </a:r>
          </a:p>
          <a:p>
            <a:r>
              <a:rPr lang="en-US" sz="2500" dirty="0">
                <a:latin typeface="Times New Roman" pitchFamily="18" charset="0"/>
                <a:cs typeface="Times New Roman" pitchFamily="18" charset="0"/>
              </a:rPr>
              <a:t/>
            </a:r>
            <a:br>
              <a:rPr lang="en-US" sz="2500" dirty="0">
                <a:latin typeface="Times New Roman" pitchFamily="18" charset="0"/>
                <a:cs typeface="Times New Roman" pitchFamily="18" charset="0"/>
              </a:rPr>
            </a:b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336463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a:solidFill>
            <a:srgbClr val="FFC000"/>
          </a:solidFill>
        </p:spPr>
        <p:txBody>
          <a:bodyPr vert="horz" lIns="0" rIns="0" bIns="0" anchor="b">
            <a:noAutofit/>
          </a:bodyPr>
          <a:lstStyle/>
          <a:p>
            <a:r>
              <a:rPr lang="en-US" sz="4500" b="1" dirty="0">
                <a:solidFill>
                  <a:srgbClr val="002060"/>
                </a:solidFill>
                <a:effectLst>
                  <a:outerShdw blurRad="38100" dist="25400" dir="5400000" algn="tl" rotWithShape="0">
                    <a:srgbClr val="000000">
                      <a:alpha val="43000"/>
                    </a:srgbClr>
                  </a:outerShdw>
                </a:effectLst>
                <a:latin typeface="Times New Roman" pitchFamily="18" charset="0"/>
                <a:cs typeface="Times New Roman" pitchFamily="18" charset="0"/>
              </a:rPr>
              <a:t>SET GOALS</a:t>
            </a:r>
            <a:r>
              <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rPr>
              <a:t/>
            </a:r>
            <a:br>
              <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rPr>
            </a:br>
            <a:endParaRPr lang="en-US" sz="4500" b="1" dirty="0">
              <a:solidFill>
                <a:srgbClr val="FFFF00"/>
              </a:solidFill>
              <a:effectLst>
                <a:outerShdw blurRad="38100" dist="25400" dir="5400000" algn="tl" rotWithShape="0">
                  <a:srgbClr val="000000">
                    <a:alpha val="43000"/>
                  </a:srgbClr>
                </a:outerShdw>
              </a:effectLst>
              <a:latin typeface="Times New Roman" pitchFamily="18" charset="0"/>
              <a:cs typeface="Times New Roman" pitchFamily="18" charset="0"/>
            </a:endParaRPr>
          </a:p>
        </p:txBody>
      </p:sp>
      <p:sp>
        <p:nvSpPr>
          <p:cNvPr id="5" name="Content Placeholder 4"/>
          <p:cNvSpPr>
            <a:spLocks noGrp="1"/>
          </p:cNvSpPr>
          <p:nvPr>
            <p:ph idx="1"/>
          </p:nvPr>
        </p:nvSpPr>
        <p:spPr>
          <a:xfrm>
            <a:off x="457200" y="1676400"/>
            <a:ext cx="8229600" cy="4389120"/>
          </a:xfrm>
        </p:spPr>
        <p:txBody>
          <a:bodyPr>
            <a:noAutofit/>
          </a:bodyPr>
          <a:lstStyle/>
          <a:p>
            <a:r>
              <a:rPr lang="en-US" sz="2500" b="1" dirty="0">
                <a:latin typeface="Times New Roman" pitchFamily="18" charset="0"/>
                <a:cs typeface="Times New Roman" pitchFamily="18" charset="0"/>
              </a:rPr>
              <a:t>Realistic</a:t>
            </a:r>
            <a:r>
              <a:rPr lang="en-US" sz="2500" dirty="0">
                <a:latin typeface="Times New Roman" pitchFamily="18" charset="0"/>
                <a:cs typeface="Times New Roman" pitchFamily="18" charset="0"/>
              </a:rPr>
              <a:t>- To be realistic, a goal must represent an objective toward which you are both </a:t>
            </a:r>
            <a:r>
              <a:rPr lang="en-US" sz="2500" i="1" dirty="0">
                <a:latin typeface="Times New Roman" pitchFamily="18" charset="0"/>
                <a:cs typeface="Times New Roman" pitchFamily="18" charset="0"/>
              </a:rPr>
              <a:t>willing</a:t>
            </a:r>
            <a:r>
              <a:rPr lang="en-US" sz="2500" dirty="0">
                <a:latin typeface="Times New Roman" pitchFamily="18" charset="0"/>
                <a:cs typeface="Times New Roman" pitchFamily="18" charset="0"/>
              </a:rPr>
              <a:t> and </a:t>
            </a:r>
            <a:r>
              <a:rPr lang="en-US" sz="2500" i="1" dirty="0">
                <a:latin typeface="Times New Roman" pitchFamily="18" charset="0"/>
                <a:cs typeface="Times New Roman" pitchFamily="18" charset="0"/>
              </a:rPr>
              <a:t>able</a:t>
            </a:r>
            <a:r>
              <a:rPr lang="en-US" sz="2500" dirty="0">
                <a:latin typeface="Times New Roman" pitchFamily="18" charset="0"/>
                <a:cs typeface="Times New Roman" pitchFamily="18" charset="0"/>
              </a:rPr>
              <a:t> to work. </a:t>
            </a:r>
          </a:p>
          <a:p>
            <a:r>
              <a:rPr lang="en-US" sz="2500" dirty="0">
                <a:latin typeface="Times New Roman" pitchFamily="18" charset="0"/>
                <a:cs typeface="Times New Roman" pitchFamily="18" charset="0"/>
              </a:rPr>
              <a:t>A goal can be both high and realistic; you are the only one who can decide just how high your goal should be. But be sure that every goal represents substantial progress.</a:t>
            </a:r>
          </a:p>
          <a:p>
            <a:r>
              <a:rPr lang="en-US" sz="2500" dirty="0">
                <a:latin typeface="Times New Roman" pitchFamily="18" charset="0"/>
                <a:cs typeface="Times New Roman" pitchFamily="18" charset="0"/>
              </a:rPr>
              <a:t>A high goal is frequently easier to reach than a low one because a low goal exerts low motivational force. Some of the hardest jobs you ever accomplished actually seem easy simply because they were a labor of love.</a:t>
            </a:r>
          </a:p>
          <a:p>
            <a:r>
              <a:rPr lang="en-US" sz="2500" dirty="0">
                <a:latin typeface="Times New Roman" pitchFamily="18" charset="0"/>
                <a:cs typeface="Times New Roman" pitchFamily="18" charset="0"/>
              </a:rPr>
              <a:t/>
            </a:r>
            <a:br>
              <a:rPr lang="en-US" sz="2500" dirty="0">
                <a:latin typeface="Times New Roman" pitchFamily="18" charset="0"/>
                <a:cs typeface="Times New Roman" pitchFamily="18" charset="0"/>
              </a:rPr>
            </a:b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404469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a:solidFill>
            <a:srgbClr val="FFC000"/>
          </a:solidFill>
        </p:spPr>
        <p:txBody>
          <a:bodyPr vert="horz" lIns="0" rIns="0" bIns="0" anchor="b">
            <a:noAutofit/>
          </a:bodyPr>
          <a:lstStyle/>
          <a:p>
            <a:r>
              <a:rPr lang="en-US"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t>SET GOALS</a:t>
            </a:r>
            <a:br>
              <a:rPr lang="en-US"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br>
            <a:endParaRPr lang="en-US"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endParaRPr>
          </a:p>
        </p:txBody>
      </p:sp>
      <p:sp>
        <p:nvSpPr>
          <p:cNvPr id="5" name="Content Placeholder 4"/>
          <p:cNvSpPr>
            <a:spLocks noGrp="1"/>
          </p:cNvSpPr>
          <p:nvPr>
            <p:ph idx="1"/>
          </p:nvPr>
        </p:nvSpPr>
        <p:spPr>
          <a:xfrm>
            <a:off x="457200" y="1524000"/>
            <a:ext cx="8229600" cy="4389120"/>
          </a:xfrm>
        </p:spPr>
        <p:txBody>
          <a:bodyPr>
            <a:noAutofit/>
          </a:bodyPr>
          <a:lstStyle/>
          <a:p>
            <a:r>
              <a:rPr lang="en-US" sz="2500" b="1" dirty="0">
                <a:latin typeface="Times New Roman" pitchFamily="18" charset="0"/>
                <a:cs typeface="Times New Roman" pitchFamily="18" charset="0"/>
              </a:rPr>
              <a:t>Timely</a:t>
            </a:r>
            <a:r>
              <a:rPr lang="en-US" sz="2500" dirty="0">
                <a:latin typeface="Times New Roman" pitchFamily="18" charset="0"/>
                <a:cs typeface="Times New Roman" pitchFamily="18" charset="0"/>
              </a:rPr>
              <a:t> – A goal should be grounded within a time frame. With no time frame tied to it there’s no sense of urgency</a:t>
            </a:r>
          </a:p>
          <a:p>
            <a:endParaRPr lang="en-US" sz="2500" dirty="0">
              <a:latin typeface="Times New Roman" pitchFamily="18" charset="0"/>
              <a:cs typeface="Times New Roman" pitchFamily="18" charset="0"/>
            </a:endParaRPr>
          </a:p>
          <a:p>
            <a:r>
              <a:rPr lang="en-US" sz="2500" dirty="0">
                <a:latin typeface="Times New Roman" pitchFamily="18" charset="0"/>
                <a:cs typeface="Times New Roman" pitchFamily="18" charset="0"/>
              </a:rPr>
              <a:t>But if you anchor it within a timeframe, e.g. “by October 1st”, then you’ve set your unconscious mind into motion to begin working on the goal.</a:t>
            </a:r>
          </a:p>
          <a:p>
            <a:endParaRPr lang="en-US" sz="2500" dirty="0">
              <a:latin typeface="Times New Roman" pitchFamily="18" charset="0"/>
              <a:cs typeface="Times New Roman" pitchFamily="18" charset="0"/>
            </a:endParaRPr>
          </a:p>
          <a:p>
            <a:r>
              <a:rPr lang="en-US" sz="2500" dirty="0">
                <a:latin typeface="Times New Roman" pitchFamily="18" charset="0"/>
                <a:cs typeface="Times New Roman" pitchFamily="18" charset="0"/>
              </a:rPr>
              <a:t>Your goal is probably realistic if you truly </a:t>
            </a:r>
            <a:r>
              <a:rPr lang="en-US" sz="2500" i="1" dirty="0">
                <a:latin typeface="Times New Roman" pitchFamily="18" charset="0"/>
                <a:cs typeface="Times New Roman" pitchFamily="18" charset="0"/>
              </a:rPr>
              <a:t>believe</a:t>
            </a:r>
            <a:r>
              <a:rPr lang="en-US" sz="2500" dirty="0">
                <a:latin typeface="Times New Roman" pitchFamily="18" charset="0"/>
                <a:cs typeface="Times New Roman" pitchFamily="18" charset="0"/>
              </a:rPr>
              <a:t> that it can be accomplished. </a:t>
            </a:r>
            <a:br>
              <a:rPr lang="en-US" sz="2500" dirty="0">
                <a:latin typeface="Times New Roman" pitchFamily="18" charset="0"/>
                <a:cs typeface="Times New Roman" pitchFamily="18" charset="0"/>
              </a:rPr>
            </a:b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285777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a:solidFill>
            <a:srgbClr val="FFC000"/>
          </a:solidFill>
        </p:spPr>
        <p:txBody>
          <a:bodyPr vert="horz" lIns="0" rIns="0" bIns="0" anchor="b">
            <a:noAutofit/>
          </a:bodyPr>
          <a:lstStyle/>
          <a:p>
            <a:r>
              <a:rPr lang="en-US" sz="45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t>SET GOALS</a:t>
            </a:r>
            <a:br>
              <a:rPr lang="en-US" sz="45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br>
            <a:endParaRPr lang="en-US" sz="45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endParaRPr>
          </a:p>
        </p:txBody>
      </p:sp>
      <p:sp>
        <p:nvSpPr>
          <p:cNvPr id="5" name="Content Placeholder 4"/>
          <p:cNvSpPr>
            <a:spLocks noGrp="1"/>
          </p:cNvSpPr>
          <p:nvPr>
            <p:ph idx="1"/>
          </p:nvPr>
        </p:nvSpPr>
        <p:spPr>
          <a:xfrm>
            <a:off x="457200" y="1524000"/>
            <a:ext cx="8229600" cy="4389120"/>
          </a:xfrm>
        </p:spPr>
        <p:txBody>
          <a:bodyPr>
            <a:noAutofit/>
          </a:bodyPr>
          <a:lstStyle/>
          <a:p>
            <a:r>
              <a:rPr lang="en-US" sz="2500" b="1" dirty="0">
                <a:latin typeface="Times New Roman" pitchFamily="18" charset="0"/>
                <a:cs typeface="Times New Roman" pitchFamily="18" charset="0"/>
              </a:rPr>
              <a:t>T</a:t>
            </a:r>
            <a:r>
              <a:rPr lang="en-US" sz="2500" dirty="0">
                <a:latin typeface="Times New Roman" pitchFamily="18" charset="0"/>
                <a:cs typeface="Times New Roman" pitchFamily="18" charset="0"/>
              </a:rPr>
              <a:t> can also stand for Tangible – A goal is tangible when you can experience it with one of the senses, that is, taste, touch, smell, sight or hearing.</a:t>
            </a:r>
          </a:p>
          <a:p>
            <a:r>
              <a:rPr lang="en-US" sz="2500" dirty="0">
                <a:latin typeface="Times New Roman" pitchFamily="18" charset="0"/>
                <a:cs typeface="Times New Roman" pitchFamily="18" charset="0"/>
              </a:rPr>
              <a:t>When your goal is tangible you have a better chance of making it specific and measurable and thus attainable</a:t>
            </a:r>
            <a:br>
              <a:rPr lang="en-US" sz="2500" dirty="0">
                <a:latin typeface="Times New Roman" pitchFamily="18" charset="0"/>
                <a:cs typeface="Times New Roman" pitchFamily="18" charset="0"/>
              </a:rPr>
            </a:b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229837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solidFill>
            <a:srgbClr val="FFC000"/>
          </a:solidFill>
        </p:spPr>
        <p:txBody>
          <a:bodyPr/>
          <a:lstStyle/>
          <a:p>
            <a:r>
              <a:rPr lang="en-US" dirty="0">
                <a:latin typeface="Signet Roundhand" pitchFamily="66" charset="0"/>
              </a:rPr>
              <a:t>PERCEPTION</a:t>
            </a:r>
            <a:endParaRPr lang="en-US" dirty="0"/>
          </a:p>
        </p:txBody>
      </p:sp>
      <p:pic>
        <p:nvPicPr>
          <p:cNvPr id="4" name="Picture 6" descr="AG00595_"/>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4495800" y="1447800"/>
            <a:ext cx="4648200" cy="3962400"/>
          </a:xfrm>
          <a:noFill/>
        </p:spPr>
      </p:pic>
      <p:sp>
        <p:nvSpPr>
          <p:cNvPr id="65540" name="TextBox 10"/>
          <p:cNvSpPr txBox="1">
            <a:spLocks noChangeArrowheads="1"/>
          </p:cNvSpPr>
          <p:nvPr/>
        </p:nvSpPr>
        <p:spPr bwMode="auto">
          <a:xfrm>
            <a:off x="0" y="2362200"/>
            <a:ext cx="4648200" cy="1077218"/>
          </a:xfrm>
          <a:prstGeom prst="rect">
            <a:avLst/>
          </a:prstGeom>
          <a:solidFill>
            <a:srgbClr val="FFC000"/>
          </a:solid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dirty="0">
                <a:solidFill>
                  <a:srgbClr val="FF0000"/>
                </a:solidFill>
                <a:latin typeface="Signet Roundhand" pitchFamily="66" charset="0"/>
              </a:rPr>
              <a:t>Re -orient yourselves to values and start a new Life</a:t>
            </a:r>
            <a:endParaRPr lang="en-US" sz="3200" dirty="0">
              <a:solidFill>
                <a:srgbClr val="FF0000"/>
              </a:solidFill>
            </a:endParaRPr>
          </a:p>
        </p:txBody>
      </p:sp>
    </p:spTree>
    <p:extLst>
      <p:ext uri="{BB962C8B-B14F-4D97-AF65-F5344CB8AC3E}">
        <p14:creationId xmlns:p14="http://schemas.microsoft.com/office/powerpoint/2010/main" val="1191320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11680095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6477000" cy="990600"/>
          </a:xfrm>
          <a:solidFill>
            <a:srgbClr val="FFC000"/>
          </a:solidFill>
        </p:spPr>
        <p:txBody>
          <a:bodyPr>
            <a:noAutofit/>
          </a:bodyPr>
          <a:lstStyle/>
          <a:p>
            <a:r>
              <a:rPr lang="en-US" sz="7200" b="1" dirty="0">
                <a:solidFill>
                  <a:srgbClr val="002060"/>
                </a:solidFill>
                <a:effectLst>
                  <a:outerShdw blurRad="38100" dist="25400" dir="5400000" algn="tl" rotWithShape="0">
                    <a:srgbClr val="000000">
                      <a:alpha val="43000"/>
                    </a:srgbClr>
                  </a:outerShdw>
                </a:effectLst>
                <a:latin typeface="Times New Roman" pitchFamily="18" charset="0"/>
                <a:cs typeface="Times New Roman" pitchFamily="18" charset="0"/>
              </a:rPr>
              <a:t>PDCA</a:t>
            </a:r>
          </a:p>
        </p:txBody>
      </p:sp>
      <p:pic>
        <p:nvPicPr>
          <p:cNvPr id="3074" name="Picture 2" descr="C:\Users\Administrator\Documents\TM Article\cartoons\images.jpg"/>
          <p:cNvPicPr>
            <a:picLocks noGrp="1" noChangeAspect="1" noChangeArrowheads="1"/>
          </p:cNvPicPr>
          <p:nvPr>
            <p:ph idx="1"/>
          </p:nvPr>
        </p:nvPicPr>
        <p:blipFill>
          <a:blip r:embed="rId2"/>
          <a:stretch>
            <a:fillRect/>
          </a:stretch>
        </p:blipFill>
        <p:spPr bwMode="auto">
          <a:xfrm>
            <a:off x="838200" y="2590800"/>
            <a:ext cx="7391400" cy="2247900"/>
          </a:xfrm>
          <a:prstGeom prst="rect">
            <a:avLst/>
          </a:prstGeom>
          <a:noFill/>
        </p:spPr>
      </p:pic>
    </p:spTree>
    <p:extLst>
      <p:ext uri="{BB962C8B-B14F-4D97-AF65-F5344CB8AC3E}">
        <p14:creationId xmlns:p14="http://schemas.microsoft.com/office/powerpoint/2010/main" val="143350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p>
        </p:txBody>
      </p:sp>
      <p:pic>
        <p:nvPicPr>
          <p:cNvPr id="39939" name="Picture 2" descr="C:\Documents and Settings\DD-EP\Desktop\ATTITUDE images\clock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457200"/>
            <a:ext cx="8077200" cy="6162675"/>
          </a:xfrm>
          <a:noFill/>
        </p:spPr>
      </p:pic>
    </p:spTree>
    <p:extLst>
      <p:ext uri="{BB962C8B-B14F-4D97-AF65-F5344CB8AC3E}">
        <p14:creationId xmlns:p14="http://schemas.microsoft.com/office/powerpoint/2010/main" val="1723535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8194" name="Picture 2" descr="C:\Users\Dir-EP\Desktop\pc-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38200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0238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normAutofit fontScale="90000"/>
          </a:bodyPr>
          <a:lstStyle/>
          <a:p>
            <a:r>
              <a:rPr lang="en-US" dirty="0"/>
              <a:t> </a:t>
            </a:r>
            <a:r>
              <a:rPr lang="en-US" dirty="0">
                <a:solidFill>
                  <a:srgbClr val="FFFF00"/>
                </a:solidFill>
              </a:rPr>
              <a:t>Strategies For Better Time Management </a:t>
            </a:r>
          </a:p>
        </p:txBody>
      </p:sp>
      <p:sp>
        <p:nvSpPr>
          <p:cNvPr id="3" name="Content Placeholder 2"/>
          <p:cNvSpPr>
            <a:spLocks noGrp="1"/>
          </p:cNvSpPr>
          <p:nvPr>
            <p:ph idx="1"/>
          </p:nvPr>
        </p:nvSpPr>
        <p:spPr>
          <a:xfrm>
            <a:off x="457200" y="1600200"/>
            <a:ext cx="8229600" cy="5181600"/>
          </a:xfrm>
          <a:solidFill>
            <a:schemeClr val="accent6"/>
          </a:solidFill>
        </p:spPr>
        <p:txBody>
          <a:bodyPr>
            <a:normAutofit fontScale="85000" lnSpcReduction="20000"/>
          </a:bodyPr>
          <a:lstStyle/>
          <a:p>
            <a:pPr marL="0" indent="0">
              <a:buNone/>
            </a:pPr>
            <a:r>
              <a:rPr lang="en-US" dirty="0">
                <a:solidFill>
                  <a:srgbClr val="FF0000"/>
                </a:solidFill>
              </a:rPr>
              <a:t>People who practice good time management techniques often find that they: </a:t>
            </a:r>
          </a:p>
          <a:p>
            <a:pPr marL="0" indent="0">
              <a:buNone/>
            </a:pPr>
            <a:r>
              <a:rPr lang="en-US" dirty="0"/>
              <a:t>• Are more productive, </a:t>
            </a:r>
          </a:p>
          <a:p>
            <a:pPr marL="0" indent="0">
              <a:buNone/>
            </a:pPr>
            <a:r>
              <a:rPr lang="en-US" dirty="0"/>
              <a:t>•  Have more energy for things they need to accomplish,</a:t>
            </a:r>
          </a:p>
          <a:p>
            <a:pPr marL="0" indent="0">
              <a:buNone/>
            </a:pPr>
            <a:r>
              <a:rPr lang="en-US" dirty="0"/>
              <a:t> • Feel less stressed,</a:t>
            </a:r>
          </a:p>
          <a:p>
            <a:pPr marL="0" indent="0">
              <a:buNone/>
            </a:pPr>
            <a:r>
              <a:rPr lang="en-US" dirty="0"/>
              <a:t> • Are able to do the things they want, </a:t>
            </a:r>
          </a:p>
          <a:p>
            <a:pPr marL="0" indent="0">
              <a:buNone/>
            </a:pPr>
            <a:r>
              <a:rPr lang="en-US" dirty="0"/>
              <a:t>• Get more things done, </a:t>
            </a:r>
          </a:p>
          <a:p>
            <a:pPr marL="0" indent="0">
              <a:buNone/>
            </a:pPr>
            <a:r>
              <a:rPr lang="en-US" dirty="0"/>
              <a:t>• Relate more positively to others, and</a:t>
            </a:r>
          </a:p>
          <a:p>
            <a:pPr marL="0" indent="0">
              <a:buNone/>
            </a:pPr>
            <a:r>
              <a:rPr lang="en-US" dirty="0"/>
              <a:t>• Feel better about themselves.</a:t>
            </a:r>
          </a:p>
          <a:p>
            <a:r>
              <a:rPr lang="en-US" dirty="0"/>
              <a:t> Finding a time management strategy that works best for you depends on your personality, ability to self motivate and level of self-discipline. </a:t>
            </a:r>
          </a:p>
        </p:txBody>
      </p:sp>
    </p:spTree>
    <p:extLst>
      <p:ext uri="{BB962C8B-B14F-4D97-AF65-F5344CB8AC3E}">
        <p14:creationId xmlns:p14="http://schemas.microsoft.com/office/powerpoint/2010/main" val="21114740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dirty="0">
                <a:solidFill>
                  <a:srgbClr val="FFFF00"/>
                </a:solidFill>
              </a:rPr>
              <a:t>Know How You Spend Your Time </a:t>
            </a:r>
          </a:p>
        </p:txBody>
      </p:sp>
      <p:sp>
        <p:nvSpPr>
          <p:cNvPr id="3" name="Content Placeholder 2"/>
          <p:cNvSpPr>
            <a:spLocks noGrp="1"/>
          </p:cNvSpPr>
          <p:nvPr>
            <p:ph idx="1"/>
          </p:nvPr>
        </p:nvSpPr>
        <p:spPr>
          <a:solidFill>
            <a:schemeClr val="accent6"/>
          </a:solidFill>
        </p:spPr>
        <p:txBody>
          <a:bodyPr>
            <a:normAutofit fontScale="70000" lnSpcReduction="20000"/>
          </a:bodyPr>
          <a:lstStyle/>
          <a:p>
            <a:r>
              <a:rPr lang="en-US" dirty="0"/>
              <a:t> Know How You Spend Your Time Keeping a time log is a helpful way to determine how you are using your time. Start by recording what you are doing for 15-minute intervals for a week or two. </a:t>
            </a:r>
          </a:p>
          <a:p>
            <a:r>
              <a:rPr lang="en-US" dirty="0"/>
              <a:t>Evaluate the results. Ask if you did everything that was needed; determine which tasks require the most time; determine the time of day when you are most productive; and analyze where most of your time is devoted – job, family, personal, recreation, etc. </a:t>
            </a:r>
          </a:p>
          <a:p>
            <a:r>
              <a:rPr lang="en-US" dirty="0"/>
              <a:t>Identifying your most time-consuming tasks and determining whether you are investing your time in the most important activities can help you to determine a course of action. </a:t>
            </a:r>
          </a:p>
          <a:p>
            <a:r>
              <a:rPr lang="en-US" dirty="0"/>
              <a:t>In addition, having a good sense of the amount of time required for routine tasks can help you be more realistic in planning and estimating how much time is available for other activities.</a:t>
            </a:r>
          </a:p>
        </p:txBody>
      </p:sp>
    </p:spTree>
    <p:extLst>
      <p:ext uri="{BB962C8B-B14F-4D97-AF65-F5344CB8AC3E}">
        <p14:creationId xmlns:p14="http://schemas.microsoft.com/office/powerpoint/2010/main" val="2763555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lstStyle/>
          <a:p>
            <a:r>
              <a:rPr lang="en-US" dirty="0">
                <a:solidFill>
                  <a:srgbClr val="FFFF00"/>
                </a:solidFill>
              </a:rPr>
              <a:t> Set Priorities </a:t>
            </a:r>
          </a:p>
        </p:txBody>
      </p:sp>
      <p:sp>
        <p:nvSpPr>
          <p:cNvPr id="3" name="Content Placeholder 2"/>
          <p:cNvSpPr>
            <a:spLocks noGrp="1"/>
          </p:cNvSpPr>
          <p:nvPr>
            <p:ph idx="1"/>
          </p:nvPr>
        </p:nvSpPr>
        <p:spPr>
          <a:solidFill>
            <a:schemeClr val="accent6"/>
          </a:solidFill>
        </p:spPr>
        <p:txBody>
          <a:bodyPr>
            <a:normAutofit fontScale="92500"/>
          </a:bodyPr>
          <a:lstStyle/>
          <a:p>
            <a:r>
              <a:rPr lang="en-US" dirty="0"/>
              <a:t>Managing your time effectively requires a distinction between what is important and what is urgent . Experts agree that the most important tasks usually aren’t the most urgent tasks. </a:t>
            </a:r>
          </a:p>
          <a:p>
            <a:r>
              <a:rPr lang="en-US" dirty="0"/>
              <a:t>However, we tend to let the urgent dominate our lives. Covey,  categorize our activities into four quadrants in their Time Management Matrix: urgent, not urgent, important and not important.     </a:t>
            </a:r>
          </a:p>
        </p:txBody>
      </p:sp>
    </p:spTree>
    <p:extLst>
      <p:ext uri="{BB962C8B-B14F-4D97-AF65-F5344CB8AC3E}">
        <p14:creationId xmlns:p14="http://schemas.microsoft.com/office/powerpoint/2010/main" val="20157457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dirty="0">
                <a:solidFill>
                  <a:srgbClr val="FFFF00"/>
                </a:solidFill>
              </a:rPr>
              <a:t>Use a Planning Device </a:t>
            </a:r>
          </a:p>
        </p:txBody>
      </p:sp>
      <p:sp>
        <p:nvSpPr>
          <p:cNvPr id="3" name="Content Placeholder 2"/>
          <p:cNvSpPr>
            <a:spLocks noGrp="1"/>
          </p:cNvSpPr>
          <p:nvPr>
            <p:ph idx="1"/>
          </p:nvPr>
        </p:nvSpPr>
        <p:spPr>
          <a:solidFill>
            <a:schemeClr val="accent6"/>
          </a:solidFill>
        </p:spPr>
        <p:txBody>
          <a:bodyPr/>
          <a:lstStyle/>
          <a:p>
            <a:r>
              <a:rPr lang="en-US" dirty="0"/>
              <a:t>Time management experts recommend using a personal planning device to improve your productivity.</a:t>
            </a:r>
          </a:p>
          <a:p>
            <a:r>
              <a:rPr lang="en-US" dirty="0"/>
              <a:t> Examples of personal planning tools include electronic planners, pocket diaries, calendars, computer programs, wall charts, index cards and notebooks. </a:t>
            </a:r>
          </a:p>
        </p:txBody>
      </p:sp>
    </p:spTree>
    <p:extLst>
      <p:ext uri="{BB962C8B-B14F-4D97-AF65-F5344CB8AC3E}">
        <p14:creationId xmlns:p14="http://schemas.microsoft.com/office/powerpoint/2010/main" val="10582967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normAutofit/>
          </a:bodyPr>
          <a:lstStyle/>
          <a:p>
            <a:r>
              <a:rPr lang="en-US" dirty="0">
                <a:solidFill>
                  <a:srgbClr val="FFFF00"/>
                </a:solidFill>
              </a:rPr>
              <a:t> Schedule Your Time Appropriately</a:t>
            </a:r>
          </a:p>
        </p:txBody>
      </p:sp>
      <p:sp>
        <p:nvSpPr>
          <p:cNvPr id="3" name="Content Placeholder 2"/>
          <p:cNvSpPr>
            <a:spLocks noGrp="1"/>
          </p:cNvSpPr>
          <p:nvPr>
            <p:ph idx="1"/>
          </p:nvPr>
        </p:nvSpPr>
        <p:spPr>
          <a:solidFill>
            <a:schemeClr val="accent6"/>
          </a:solidFill>
        </p:spPr>
        <p:txBody>
          <a:bodyPr>
            <a:normAutofit fontScale="62500" lnSpcReduction="20000"/>
          </a:bodyPr>
          <a:lstStyle/>
          <a:p>
            <a:r>
              <a:rPr lang="en-US" dirty="0"/>
              <a:t>Even the busiest people find time for what they want to do . </a:t>
            </a:r>
          </a:p>
          <a:p>
            <a:r>
              <a:rPr lang="en-US" dirty="0"/>
              <a:t>Scheduling is not just recording what you have to do (e.g., meetings and appointments), it is also making a time commitment to the things you want to do. </a:t>
            </a:r>
          </a:p>
          <a:p>
            <a:r>
              <a:rPr lang="en-US" dirty="0"/>
              <a:t>Good scheduling requires that you know yourself. Using your time log, you should have determined those times during the day when you are most productive and alert.</a:t>
            </a:r>
          </a:p>
          <a:p>
            <a:r>
              <a:rPr lang="en-US" dirty="0"/>
              <a:t> Plan your most challenging tasks for when you have the most energy. </a:t>
            </a:r>
          </a:p>
          <a:p>
            <a:endParaRPr lang="en-US" dirty="0"/>
          </a:p>
          <a:p>
            <a:r>
              <a:rPr lang="en-US" dirty="0"/>
              <a:t>\Block out time for your high priority activities first and protect that time from interruptions. If you know you will have waiting time or commuting time, schedule small tasks such as writing a letter, jotting down a shopping list, reading or listening . </a:t>
            </a:r>
          </a:p>
          <a:p>
            <a:r>
              <a:rPr lang="en-US" dirty="0"/>
              <a:t>Try to limit scheduled time to about 3/4ths of your day, leaving time for creative activities such as planning, dreaming, thinking, and reading. </a:t>
            </a:r>
          </a:p>
        </p:txBody>
      </p:sp>
    </p:spTree>
    <p:extLst>
      <p:ext uri="{BB962C8B-B14F-4D97-AF65-F5344CB8AC3E}">
        <p14:creationId xmlns:p14="http://schemas.microsoft.com/office/powerpoint/2010/main" val="12252228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dirty="0">
                <a:solidFill>
                  <a:srgbClr val="FFFF00"/>
                </a:solidFill>
              </a:rPr>
              <a:t> Delegate: Get Help from Others </a:t>
            </a:r>
          </a:p>
        </p:txBody>
      </p:sp>
      <p:sp>
        <p:nvSpPr>
          <p:cNvPr id="3" name="Content Placeholder 2"/>
          <p:cNvSpPr>
            <a:spLocks noGrp="1"/>
          </p:cNvSpPr>
          <p:nvPr>
            <p:ph idx="1"/>
          </p:nvPr>
        </p:nvSpPr>
        <p:spPr>
          <a:solidFill>
            <a:schemeClr val="accent6"/>
          </a:solidFill>
        </p:spPr>
        <p:txBody>
          <a:bodyPr>
            <a:normAutofit lnSpcReduction="10000"/>
          </a:bodyPr>
          <a:lstStyle/>
          <a:p>
            <a:r>
              <a:rPr lang="en-US" dirty="0"/>
              <a:t>Delegation means assigning responsibility for a task to someone else, freeing up some of your time for tasks that require your expertise. </a:t>
            </a:r>
          </a:p>
          <a:p>
            <a:r>
              <a:rPr lang="en-US" dirty="0"/>
              <a:t>Delegation begins by identifying tasks that others can do and then selecting the appropriate person(s) to do them. </a:t>
            </a:r>
          </a:p>
          <a:p>
            <a:r>
              <a:rPr lang="en-US" dirty="0"/>
              <a:t>You need to select someone with the appropriate skills, experience, interest, and authority needed to accomplish the task. </a:t>
            </a:r>
          </a:p>
        </p:txBody>
      </p:sp>
    </p:spTree>
    <p:extLst>
      <p:ext uri="{BB962C8B-B14F-4D97-AF65-F5344CB8AC3E}">
        <p14:creationId xmlns:p14="http://schemas.microsoft.com/office/powerpoint/2010/main" val="34991867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r>
              <a:rPr lang="en-US" dirty="0"/>
              <a:t> Delegate: Get Help from Others </a:t>
            </a:r>
          </a:p>
        </p:txBody>
      </p:sp>
      <p:sp>
        <p:nvSpPr>
          <p:cNvPr id="3" name="Content Placeholder 2"/>
          <p:cNvSpPr>
            <a:spLocks noGrp="1"/>
          </p:cNvSpPr>
          <p:nvPr>
            <p:ph idx="1"/>
          </p:nvPr>
        </p:nvSpPr>
        <p:spPr/>
        <p:txBody>
          <a:bodyPr/>
          <a:lstStyle/>
          <a:p>
            <a:pPr lvl="0"/>
            <a:r>
              <a:rPr lang="en-US" sz="1800" dirty="0">
                <a:solidFill>
                  <a:prstClr val="black"/>
                </a:solidFill>
              </a:rPr>
              <a:t> </a:t>
            </a:r>
            <a:r>
              <a:rPr lang="en-US" sz="2000" dirty="0">
                <a:solidFill>
                  <a:prstClr val="black"/>
                </a:solidFill>
              </a:rPr>
              <a:t>Occasionally check to determine how well the person is progressing and to provide any assistance, being careful not to take over the responsibility. Finally, don’t forget to reward the person for a job well done or make suggestions for improvements if needed. </a:t>
            </a:r>
          </a:p>
          <a:p>
            <a:pPr lvl="0"/>
            <a:endParaRPr lang="en-US" sz="2000" dirty="0">
              <a:solidFill>
                <a:prstClr val="black"/>
              </a:solidFill>
            </a:endParaRPr>
          </a:p>
          <a:p>
            <a:pPr lvl="0"/>
            <a:r>
              <a:rPr lang="en-US" sz="2000" dirty="0">
                <a:solidFill>
                  <a:prstClr val="black"/>
                </a:solidFill>
              </a:rPr>
              <a:t> Another way to get help is to “buy” time by obtaining goods or service that save you a time investment. For example, paying someone to mow your lawn or clean your house, using a computerized system, or  to transport your children to their extracurricular activities can allow you free time to devote to other activities. </a:t>
            </a:r>
          </a:p>
          <a:p>
            <a:pPr lvl="0"/>
            <a:endParaRPr lang="en-US" sz="2000" dirty="0">
              <a:solidFill>
                <a:prstClr val="black"/>
              </a:solidFill>
            </a:endParaRPr>
          </a:p>
          <a:p>
            <a:pPr lvl="0"/>
            <a:r>
              <a:rPr lang="en-US" sz="2000" dirty="0">
                <a:solidFill>
                  <a:prstClr val="black"/>
                </a:solidFill>
              </a:rPr>
              <a:t>Be as specific as possible in defining the task and your expectations, but allow the person some freedom to personalize the task.</a:t>
            </a:r>
          </a:p>
          <a:p>
            <a:endParaRPr lang="en-US" dirty="0"/>
          </a:p>
        </p:txBody>
      </p:sp>
    </p:spTree>
    <p:extLst>
      <p:ext uri="{BB962C8B-B14F-4D97-AF65-F5344CB8AC3E}">
        <p14:creationId xmlns:p14="http://schemas.microsoft.com/office/powerpoint/2010/main" val="24758700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rgbClr val="FFC000"/>
                </a:solidFill>
              </a:rPr>
              <a:t> Stop Procrastinating </a:t>
            </a:r>
          </a:p>
        </p:txBody>
      </p:sp>
      <p:sp>
        <p:nvSpPr>
          <p:cNvPr id="3" name="Content Placeholder 2"/>
          <p:cNvSpPr>
            <a:spLocks noGrp="1"/>
          </p:cNvSpPr>
          <p:nvPr>
            <p:ph idx="1"/>
          </p:nvPr>
        </p:nvSpPr>
        <p:spPr>
          <a:solidFill>
            <a:schemeClr val="accent6"/>
          </a:solidFill>
        </p:spPr>
        <p:txBody>
          <a:bodyPr>
            <a:normAutofit fontScale="92500" lnSpcReduction="20000"/>
          </a:bodyPr>
          <a:lstStyle/>
          <a:p>
            <a:r>
              <a:rPr lang="en-US" dirty="0"/>
              <a:t>You may be putting off tasks for a variety of reasons. Perhaps the task seems overwhelming or unpleasant. </a:t>
            </a:r>
          </a:p>
          <a:p>
            <a:r>
              <a:rPr lang="en-US" dirty="0"/>
              <a:t>Try breaking down the task into smaller segments that require less time commitment and result in specific, realistic deadlines.</a:t>
            </a:r>
          </a:p>
          <a:p>
            <a:r>
              <a:rPr lang="en-US" dirty="0"/>
              <a:t> If you’re having trouble getting started, you may need to complete a preparatory task such as collecting materials or organizing your notes. </a:t>
            </a:r>
          </a:p>
          <a:p>
            <a:r>
              <a:rPr lang="en-US" dirty="0"/>
              <a:t>Also, try building in a reward system as you complete each small segment of the task.</a:t>
            </a:r>
          </a:p>
        </p:txBody>
      </p:sp>
    </p:spTree>
    <p:extLst>
      <p:ext uri="{BB962C8B-B14F-4D97-AF65-F5344CB8AC3E}">
        <p14:creationId xmlns:p14="http://schemas.microsoft.com/office/powerpoint/2010/main" val="11553402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a:t> Avoid Multi-tasking </a:t>
            </a:r>
          </a:p>
        </p:txBody>
      </p:sp>
      <p:sp>
        <p:nvSpPr>
          <p:cNvPr id="3" name="Content Placeholder 2"/>
          <p:cNvSpPr>
            <a:spLocks noGrp="1"/>
          </p:cNvSpPr>
          <p:nvPr>
            <p:ph idx="1"/>
          </p:nvPr>
        </p:nvSpPr>
        <p:spPr>
          <a:solidFill>
            <a:schemeClr val="accent6"/>
          </a:solidFill>
        </p:spPr>
        <p:txBody>
          <a:bodyPr>
            <a:normAutofit fontScale="92500" lnSpcReduction="10000"/>
          </a:bodyPr>
          <a:lstStyle/>
          <a:p>
            <a:r>
              <a:rPr lang="en-US" dirty="0"/>
              <a:t>Recent psychological studies have shown that multi-tasking does not actually save time. In Avoid Multi-tasking fact, the opposite is often true. </a:t>
            </a:r>
          </a:p>
          <a:p>
            <a:r>
              <a:rPr lang="en-US" dirty="0"/>
              <a:t>You lose time when switching from one task to another, resulting in a loss of productivity (</a:t>
            </a:r>
            <a:r>
              <a:rPr lang="en-US" dirty="0" err="1"/>
              <a:t>Rubinsteim</a:t>
            </a:r>
            <a:r>
              <a:rPr lang="en-US" dirty="0"/>
              <a:t>, Meyer, and Evans, 2001). </a:t>
            </a:r>
          </a:p>
          <a:p>
            <a:r>
              <a:rPr lang="en-US" dirty="0"/>
              <a:t>Routine multi-tasking may lead to difficulty in concentrating and maintaining focus when needed</a:t>
            </a:r>
          </a:p>
        </p:txBody>
      </p:sp>
    </p:spTree>
    <p:extLst>
      <p:ext uri="{BB962C8B-B14F-4D97-AF65-F5344CB8AC3E}">
        <p14:creationId xmlns:p14="http://schemas.microsoft.com/office/powerpoint/2010/main" val="35562063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a:t>Stay Healthy </a:t>
            </a:r>
          </a:p>
        </p:txBody>
      </p:sp>
      <p:sp>
        <p:nvSpPr>
          <p:cNvPr id="3" name="Content Placeholder 2"/>
          <p:cNvSpPr>
            <a:spLocks noGrp="1"/>
          </p:cNvSpPr>
          <p:nvPr>
            <p:ph idx="1"/>
          </p:nvPr>
        </p:nvSpPr>
        <p:spPr>
          <a:solidFill>
            <a:schemeClr val="accent6"/>
          </a:solidFill>
        </p:spPr>
        <p:txBody>
          <a:bodyPr>
            <a:normAutofit fontScale="77500" lnSpcReduction="20000"/>
          </a:bodyPr>
          <a:lstStyle/>
          <a:p>
            <a:r>
              <a:rPr lang="en-US" dirty="0"/>
              <a:t>The care and attention you give yourself is an important investment of time. Scheduling time to relax, or do nothing, can help you rejuvenate both physically and mentally, enabling you to accomplish tasks more quickly and easily.</a:t>
            </a:r>
          </a:p>
          <a:p>
            <a:r>
              <a:rPr lang="en-US" dirty="0"/>
              <a:t> Learn to manage time according to your biological clock by scheduling priority tasks during your peak time of day, the time your energy level and concentration are at their best.</a:t>
            </a:r>
          </a:p>
          <a:p>
            <a:r>
              <a:rPr lang="en-US" dirty="0"/>
              <a:t> Poor time management can result in fatigue, moodiness, and more frequent illness. To reduce stress, you should reward yourself for a time management success.</a:t>
            </a:r>
          </a:p>
          <a:p>
            <a:r>
              <a:rPr lang="en-US" dirty="0"/>
              <a:t> Take time to recognize that you have accomplished a major task or challenge before moving on to the next activity. </a:t>
            </a:r>
          </a:p>
        </p:txBody>
      </p:sp>
    </p:spTree>
    <p:extLst>
      <p:ext uri="{BB962C8B-B14F-4D97-AF65-F5344CB8AC3E}">
        <p14:creationId xmlns:p14="http://schemas.microsoft.com/office/powerpoint/2010/main" val="3497807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ir-EP\Desktop\p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534400" cy="541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1609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C:\Users\Dir-EP\Documents\TIM-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534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88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a:solidFill>
                  <a:srgbClr val="FF0000"/>
                </a:solidFill>
                <a:latin typeface="Times New Roman" pitchFamily="18" charset="0"/>
                <a:cs typeface="Times New Roman" pitchFamily="18" charset="0"/>
              </a:rPr>
              <a:t>WORK HABIT PREFERENCE</a:t>
            </a:r>
          </a:p>
        </p:txBody>
      </p:sp>
      <p:sp>
        <p:nvSpPr>
          <p:cNvPr id="3" name="Content Placeholder 2"/>
          <p:cNvSpPr>
            <a:spLocks noGrp="1"/>
          </p:cNvSpPr>
          <p:nvPr>
            <p:ph idx="1"/>
          </p:nvPr>
        </p:nvSpPr>
        <p:spPr/>
        <p:txBody>
          <a:bodyPr vert="horz">
            <a:noAutofit/>
          </a:bodyPr>
          <a:lstStyle/>
          <a:p>
            <a:pPr>
              <a:lnSpc>
                <a:spcPct val="90000"/>
              </a:lnSpc>
            </a:pPr>
            <a:r>
              <a:rPr lang="en-US" sz="2500" dirty="0">
                <a:latin typeface="Times New Roman" pitchFamily="18" charset="0"/>
                <a:cs typeface="Times New Roman" pitchFamily="18" charset="0"/>
              </a:rPr>
              <a:t>Batch routine tasks together – separate from your high priority tasks </a:t>
            </a:r>
          </a:p>
          <a:p>
            <a:pPr>
              <a:lnSpc>
                <a:spcPct val="90000"/>
              </a:lnSpc>
            </a:pPr>
            <a:endParaRPr lang="en-US" sz="2500" dirty="0">
              <a:latin typeface="Times New Roman" pitchFamily="18" charset="0"/>
              <a:cs typeface="Times New Roman" pitchFamily="18" charset="0"/>
            </a:endParaRPr>
          </a:p>
          <a:p>
            <a:pPr>
              <a:lnSpc>
                <a:spcPct val="90000"/>
              </a:lnSpc>
            </a:pPr>
            <a:r>
              <a:rPr lang="en-US" sz="2500" dirty="0">
                <a:latin typeface="Times New Roman" pitchFamily="18" charset="0"/>
                <a:cs typeface="Times New Roman" pitchFamily="18" charset="0"/>
              </a:rPr>
              <a:t>Work on priority or routine items during that time of day which matches your work habit preferences.</a:t>
            </a:r>
          </a:p>
          <a:p>
            <a:pPr marL="342900" lvl="1" indent="-342900">
              <a:lnSpc>
                <a:spcPct val="90000"/>
              </a:lnSpc>
              <a:buClr>
                <a:schemeClr val="accent3"/>
              </a:buClr>
              <a:buSzPct val="95000"/>
              <a:buFont typeface="Arial" panose="020B0604020202020204" pitchFamily="34" charset="0"/>
              <a:buChar char="•"/>
            </a:pPr>
            <a:r>
              <a:rPr lang="en-US" sz="2500" dirty="0">
                <a:latin typeface="Times New Roman" pitchFamily="18" charset="0"/>
                <a:cs typeface="Times New Roman" pitchFamily="18" charset="0"/>
              </a:rPr>
              <a:t>For example, if you are a morning person and like to tackle tough assignments when you first start working, batch your priority and harder tasks in the morning hours. Do more routine tasks in the afternoon.</a:t>
            </a:r>
          </a:p>
          <a:p>
            <a:endParaRPr lang="en-US" sz="25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vert="horz" lIns="0" rIns="0" bIns="0" anchor="b">
            <a:noAutofit/>
          </a:bodyPr>
          <a:lstStyle/>
          <a:p>
            <a:r>
              <a:rPr lang="en-US" sz="4000" b="1" dirty="0">
                <a:solidFill>
                  <a:srgbClr val="FF0000"/>
                </a:solidFill>
                <a:effectLst>
                  <a:outerShdw blurRad="38100" dist="25400" dir="5400000" algn="tl" rotWithShape="0">
                    <a:srgbClr val="000000">
                      <a:alpha val="43000"/>
                    </a:srgbClr>
                  </a:outerShdw>
                </a:effectLst>
                <a:latin typeface="Times New Roman" pitchFamily="18" charset="0"/>
                <a:cs typeface="Times New Roman" pitchFamily="18" charset="0"/>
              </a:rPr>
              <a:t>KEYS TO ACHIEVING DESIRED RESULTS</a:t>
            </a:r>
          </a:p>
        </p:txBody>
      </p:sp>
      <p:sp>
        <p:nvSpPr>
          <p:cNvPr id="3" name="Content Placeholder 2"/>
          <p:cNvSpPr>
            <a:spLocks noGrp="1"/>
          </p:cNvSpPr>
          <p:nvPr>
            <p:ph idx="1"/>
          </p:nvPr>
        </p:nvSpPr>
        <p:spPr/>
        <p:txBody>
          <a:bodyPr>
            <a:normAutofit/>
          </a:bodyPr>
          <a:lstStyle/>
          <a:p>
            <a:r>
              <a:rPr lang="en-US" sz="2500" b="1" i="1" dirty="0">
                <a:latin typeface="Times New Roman" pitchFamily="18" charset="0"/>
                <a:cs typeface="Times New Roman" pitchFamily="18" charset="0"/>
              </a:rPr>
              <a:t>Set</a:t>
            </a:r>
            <a:r>
              <a:rPr lang="en-US" sz="2500" dirty="0">
                <a:latin typeface="Times New Roman" pitchFamily="18" charset="0"/>
                <a:cs typeface="Times New Roman" pitchFamily="18" charset="0"/>
              </a:rPr>
              <a:t> clear, specific , measureable </a:t>
            </a:r>
            <a:r>
              <a:rPr lang="en-US" sz="2500" b="1" i="1" dirty="0">
                <a:latin typeface="Times New Roman" pitchFamily="18" charset="0"/>
                <a:cs typeface="Times New Roman" pitchFamily="18" charset="0"/>
              </a:rPr>
              <a:t>goals</a:t>
            </a:r>
          </a:p>
          <a:p>
            <a:endParaRPr lang="en-US" sz="2500" b="1" i="1" dirty="0">
              <a:latin typeface="Times New Roman" pitchFamily="18" charset="0"/>
              <a:cs typeface="Times New Roman" pitchFamily="18" charset="0"/>
            </a:endParaRPr>
          </a:p>
          <a:p>
            <a:r>
              <a:rPr lang="en-US" sz="2500" b="1" i="1" dirty="0">
                <a:latin typeface="Times New Roman" pitchFamily="18" charset="0"/>
                <a:cs typeface="Times New Roman" pitchFamily="18" charset="0"/>
              </a:rPr>
              <a:t>Plan &amp;</a:t>
            </a:r>
            <a:r>
              <a:rPr lang="en-US" sz="2500" i="1" dirty="0">
                <a:latin typeface="Times New Roman" pitchFamily="18" charset="0"/>
                <a:cs typeface="Times New Roman" pitchFamily="18" charset="0"/>
              </a:rPr>
              <a:t> </a:t>
            </a:r>
            <a:r>
              <a:rPr lang="en-US" sz="2500" dirty="0">
                <a:latin typeface="Times New Roman" pitchFamily="18" charset="0"/>
                <a:cs typeface="Times New Roman" pitchFamily="18" charset="0"/>
              </a:rPr>
              <a:t>schedule tasks; ……..and JUST </a:t>
            </a:r>
            <a:r>
              <a:rPr lang="en-US" sz="2500" b="1" i="1" dirty="0">
                <a:latin typeface="Times New Roman" pitchFamily="18" charset="0"/>
                <a:cs typeface="Times New Roman" pitchFamily="18" charset="0"/>
              </a:rPr>
              <a:t>DO</a:t>
            </a:r>
            <a:r>
              <a:rPr lang="en-US" sz="2500" dirty="0">
                <a:latin typeface="Times New Roman" pitchFamily="18" charset="0"/>
                <a:cs typeface="Times New Roman" pitchFamily="18" charset="0"/>
              </a:rPr>
              <a:t> IT.</a:t>
            </a:r>
          </a:p>
          <a:p>
            <a:endParaRPr lang="en-US" sz="2500" dirty="0">
              <a:latin typeface="Times New Roman" pitchFamily="18" charset="0"/>
              <a:cs typeface="Times New Roman" pitchFamily="18" charset="0"/>
            </a:endParaRPr>
          </a:p>
          <a:p>
            <a:r>
              <a:rPr lang="en-US" sz="2500" dirty="0">
                <a:latin typeface="Times New Roman" pitchFamily="18" charset="0"/>
                <a:cs typeface="Times New Roman" pitchFamily="18" charset="0"/>
              </a:rPr>
              <a:t>Use effective practices to </a:t>
            </a:r>
            <a:r>
              <a:rPr lang="en-US" sz="2500" b="1" dirty="0">
                <a:latin typeface="Times New Roman" pitchFamily="18" charset="0"/>
                <a:cs typeface="Times New Roman" pitchFamily="18" charset="0"/>
              </a:rPr>
              <a:t>stay </a:t>
            </a:r>
            <a:r>
              <a:rPr lang="en-US" sz="2500" b="1" i="1" dirty="0">
                <a:latin typeface="Times New Roman" pitchFamily="18" charset="0"/>
                <a:cs typeface="Times New Roman" pitchFamily="18" charset="0"/>
              </a:rPr>
              <a:t>organized</a:t>
            </a:r>
            <a:r>
              <a:rPr lang="en-US" sz="2500" b="1" dirty="0">
                <a:latin typeface="Times New Roman" pitchFamily="18" charset="0"/>
                <a:cs typeface="Times New Roman" pitchFamily="18" charset="0"/>
              </a:rPr>
              <a:t>.</a:t>
            </a:r>
          </a:p>
          <a:p>
            <a:endParaRPr lang="en-US" sz="2500" b="1" dirty="0">
              <a:latin typeface="Times New Roman" pitchFamily="18" charset="0"/>
              <a:cs typeface="Times New Roman" pitchFamily="18" charset="0"/>
            </a:endParaRPr>
          </a:p>
          <a:p>
            <a:r>
              <a:rPr lang="en-US" sz="2500" dirty="0">
                <a:latin typeface="Times New Roman" pitchFamily="18" charset="0"/>
                <a:cs typeface="Times New Roman" pitchFamily="18" charset="0"/>
              </a:rPr>
              <a:t>Maintain </a:t>
            </a:r>
            <a:r>
              <a:rPr lang="en-US" sz="2500" b="1" i="1" dirty="0">
                <a:latin typeface="Times New Roman" pitchFamily="18" charset="0"/>
                <a:cs typeface="Times New Roman" pitchFamily="18" charset="0"/>
              </a:rPr>
              <a:t>focus</a:t>
            </a:r>
            <a:r>
              <a:rPr lang="en-US" sz="2500" dirty="0">
                <a:latin typeface="Times New Roman" pitchFamily="18" charset="0"/>
                <a:cs typeface="Times New Roman" pitchFamily="18" charset="0"/>
              </a:rPr>
              <a:t> on your most important tasks.</a:t>
            </a:r>
          </a:p>
          <a:p>
            <a:r>
              <a:rPr lang="en-US" sz="2500" dirty="0">
                <a:latin typeface="Times New Roman" pitchFamily="18" charset="0"/>
                <a:cs typeface="Times New Roman" pitchFamily="18" charset="0"/>
              </a:rPr>
              <a:t>Use the power of your mind, your </a:t>
            </a:r>
            <a:r>
              <a:rPr lang="en-US" sz="2500" b="1" i="1" dirty="0">
                <a:latin typeface="Times New Roman" pitchFamily="18" charset="0"/>
                <a:cs typeface="Times New Roman" pitchFamily="18" charset="0"/>
              </a:rPr>
              <a:t>vision</a:t>
            </a:r>
            <a:r>
              <a:rPr lang="en-US" sz="2500" dirty="0">
                <a:latin typeface="Times New Roman" pitchFamily="18" charset="0"/>
                <a:cs typeface="Times New Roman" pitchFamily="18" charset="0"/>
              </a:rPr>
              <a:t>, to achieve success.</a:t>
            </a:r>
            <a:endParaRPr lang="en-US" sz="25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1- Creative Time </a:t>
            </a:r>
            <a:br>
              <a:rPr lang="en-US" dirty="0"/>
            </a:br>
            <a:r>
              <a:rPr lang="en-US" dirty="0"/>
              <a:t>(Planning Future activities)</a:t>
            </a:r>
          </a:p>
        </p:txBody>
      </p:sp>
      <p:sp>
        <p:nvSpPr>
          <p:cNvPr id="3" name="Content Placeholder 2"/>
          <p:cNvSpPr>
            <a:spLocks noGrp="1"/>
          </p:cNvSpPr>
          <p:nvPr>
            <p:ph sz="half" idx="1"/>
          </p:nvPr>
        </p:nvSpPr>
        <p:spPr/>
        <p:txBody>
          <a:bodyPr/>
          <a:lstStyle/>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8223213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descr="C:\Users\Dir-EP\Documents\ti-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77724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6412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a:p>
        </p:txBody>
      </p:sp>
      <p:pic>
        <p:nvPicPr>
          <p:cNvPr id="49155" name="Picture 2" descr="C:\Documents and Settings\DD-EP\Desktop\1mage3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71600"/>
            <a:ext cx="6705600" cy="4495800"/>
          </a:xfrm>
          <a:noFill/>
        </p:spPr>
      </p:pic>
    </p:spTree>
    <p:extLst>
      <p:ext uri="{BB962C8B-B14F-4D97-AF65-F5344CB8AC3E}">
        <p14:creationId xmlns:p14="http://schemas.microsoft.com/office/powerpoint/2010/main" val="3522243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rIns="0" bIns="0" anchor="b">
            <a:noAutofit/>
          </a:bodyPr>
          <a:lstStyle/>
          <a:p>
            <a:r>
              <a:rPr lang="en-US" sz="4500" b="1" dirty="0">
                <a:solidFill>
                  <a:srgbClr val="FF0000"/>
                </a:solidFill>
                <a:latin typeface="Times New Roman" pitchFamily="18" charset="0"/>
                <a:cs typeface="Times New Roman" pitchFamily="18" charset="0"/>
              </a:rPr>
              <a:t>CONCLUSION</a:t>
            </a:r>
          </a:p>
        </p:txBody>
      </p:sp>
      <p:sp>
        <p:nvSpPr>
          <p:cNvPr id="3" name="Content Placeholder 2"/>
          <p:cNvSpPr>
            <a:spLocks noGrp="1"/>
          </p:cNvSpPr>
          <p:nvPr>
            <p:ph idx="1"/>
          </p:nvPr>
        </p:nvSpPr>
        <p:spPr/>
        <p:txBody>
          <a:bodyPr>
            <a:noAutofit/>
          </a:bodyPr>
          <a:lstStyle/>
          <a:p>
            <a:r>
              <a:rPr lang="en-US" sz="2500" dirty="0">
                <a:latin typeface="Times New Roman" pitchFamily="18" charset="0"/>
                <a:cs typeface="Times New Roman" pitchFamily="18" charset="0"/>
              </a:rPr>
              <a:t>To conclude it is important to remember that </a:t>
            </a:r>
          </a:p>
          <a:p>
            <a:pPr marL="0" indent="0">
              <a:buNone/>
            </a:pPr>
            <a:r>
              <a:rPr lang="en-US" sz="2500" dirty="0">
                <a:latin typeface="Times New Roman" pitchFamily="18" charset="0"/>
                <a:cs typeface="Times New Roman" pitchFamily="18" charset="0"/>
              </a:rPr>
              <a:t>    it is not humanly possible to get everything done…</a:t>
            </a:r>
          </a:p>
          <a:p>
            <a:endParaRPr lang="en-US" sz="2500" dirty="0">
              <a:latin typeface="Times New Roman" pitchFamily="18" charset="0"/>
              <a:cs typeface="Times New Roman" pitchFamily="18" charset="0"/>
            </a:endParaRPr>
          </a:p>
          <a:p>
            <a:r>
              <a:rPr lang="en-US" sz="2500" dirty="0">
                <a:latin typeface="Times New Roman" pitchFamily="18" charset="0"/>
                <a:cs typeface="Times New Roman" pitchFamily="18" charset="0"/>
              </a:rPr>
              <a:t>But with effective time management you can achieve 80 per cent of your results by putting 20 per cent of your time</a:t>
            </a:r>
          </a:p>
          <a:p>
            <a:endParaRPr lang="en-US" sz="2500" dirty="0">
              <a:latin typeface="Times New Roman" pitchFamily="18" charset="0"/>
              <a:cs typeface="Times New Roman" pitchFamily="18" charset="0"/>
            </a:endParaRPr>
          </a:p>
          <a:p>
            <a:r>
              <a:rPr lang="en-US" sz="4000" b="1" dirty="0">
                <a:solidFill>
                  <a:srgbClr val="FF0000"/>
                </a:solidFill>
                <a:latin typeface="Times New Roman" pitchFamily="18" charset="0"/>
                <a:cs typeface="Times New Roman" pitchFamily="18" charset="0"/>
              </a:rPr>
              <a:t>THANK YOU FOR YOUR </a:t>
            </a:r>
            <a:r>
              <a:rPr lang="en-US" sz="4000" b="1" dirty="0">
                <a:solidFill>
                  <a:srgbClr val="7030A0"/>
                </a:solidFill>
                <a:latin typeface="Times New Roman" pitchFamily="18" charset="0"/>
                <a:cs typeface="Times New Roman" pitchFamily="18" charset="0"/>
              </a:rPr>
              <a:t>TIME</a:t>
            </a:r>
            <a:r>
              <a:rPr lang="en-US" sz="4000" b="1" dirty="0">
                <a:solidFill>
                  <a:srgbClr val="FF0000"/>
                </a:solidFill>
                <a:latin typeface="Times New Roman" pitchFamily="18" charset="0"/>
                <a:cs typeface="Times New Roman" pitchFamily="18" charset="0"/>
              </a:rPr>
              <a:t> AND INTREST</a:t>
            </a:r>
          </a:p>
          <a:p>
            <a:endParaRPr lang="en-US" sz="4000" dirty="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descr="C:\Users\Dir-EP\Desktop\TC-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2"/>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063853"/>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4222</TotalTime>
  <Words>2149</Words>
  <Application>Microsoft Office PowerPoint</Application>
  <PresentationFormat>On-screen Show (4:3)</PresentationFormat>
  <Paragraphs>231</Paragraphs>
  <Slides>86</Slides>
  <Notes>1</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86</vt:i4>
      </vt:variant>
    </vt:vector>
  </HeadingPairs>
  <TitlesOfParts>
    <vt:vector size="92" baseType="lpstr">
      <vt:lpstr>Office Theme</vt:lpstr>
      <vt:lpstr>1_Office Theme</vt:lpstr>
      <vt:lpstr>Badge</vt:lpstr>
      <vt:lpstr>2_Office Theme</vt:lpstr>
      <vt:lpstr>3_Flow</vt:lpstr>
      <vt:lpstr>Clip</vt:lpstr>
      <vt:lpstr>Welcome </vt:lpstr>
      <vt:lpstr> TIME MANAGEMENT FOR BETTER PERFORMANCE  </vt:lpstr>
      <vt:lpstr>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Effectiveness</vt:lpstr>
      <vt:lpstr>PowerPoint Presentation</vt:lpstr>
      <vt:lpstr>PowerPoint Presentation</vt:lpstr>
      <vt:lpstr>PowerPoint Presentation</vt:lpstr>
      <vt:lpstr>Time management:</vt:lpstr>
      <vt:lpstr>PowerPoint Presentation</vt:lpstr>
      <vt:lpstr>PowerPoint Presentation</vt:lpstr>
      <vt:lpstr>Ask yourself a few simple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Procrastination </vt:lpstr>
      <vt:lpstr>WHAT ARE YOU THINKING</vt:lpstr>
      <vt:lpstr>TAKE CHARGE</vt:lpstr>
      <vt:lpstr>PowerPoint Presentation</vt:lpstr>
      <vt:lpstr>PowerPoint Presentation</vt:lpstr>
      <vt:lpstr>PowerPoint Presentation</vt:lpstr>
      <vt:lpstr>UNDERSTANDING TIME MANAGEMENT</vt:lpstr>
      <vt:lpstr>PowerPoint Presentation</vt:lpstr>
      <vt:lpstr>PowerPoint Presentation</vt:lpstr>
      <vt:lpstr>PowerPoint Presentation</vt:lpstr>
      <vt:lpstr>PowerPoint Presentation</vt:lpstr>
      <vt:lpstr>PowerPoint Presentation</vt:lpstr>
      <vt:lpstr>PowerPoint Presentation</vt:lpstr>
      <vt:lpstr>TIME FOR EVERYTHING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SOME OF THE WAYS WE WASTE TIME</vt:lpstr>
      <vt:lpstr> WAYS WE WASTE OUR TIME : FACTORS BEYOND OUR CONTROL</vt:lpstr>
      <vt:lpstr>WAYS WE WASTE OUR TIME: FACTORS WITHIN OUR CONTROL</vt:lpstr>
      <vt:lpstr>THE  RULES OF TIME MANAGEMENT</vt:lpstr>
      <vt:lpstr>(VILFREDO) PARETO’S PRINCIPLE</vt:lpstr>
      <vt:lpstr>DRUCKER’S DECLARATION</vt:lpstr>
      <vt:lpstr>THOMAS CAMPBELL’S COMMANDMENT</vt:lpstr>
      <vt:lpstr>TECHNIQUES</vt:lpstr>
      <vt:lpstr>                SET GOALS </vt:lpstr>
      <vt:lpstr>SET GOALS </vt:lpstr>
      <vt:lpstr>SET GOALS </vt:lpstr>
      <vt:lpstr>SET GOALS </vt:lpstr>
      <vt:lpstr>SET GOALS </vt:lpstr>
      <vt:lpstr>SET GOALS </vt:lpstr>
      <vt:lpstr>SET GOALS </vt:lpstr>
      <vt:lpstr>PERCEPTION</vt:lpstr>
      <vt:lpstr>PowerPoint Presentation</vt:lpstr>
      <vt:lpstr>PDCA</vt:lpstr>
      <vt:lpstr>PowerPoint Presentation</vt:lpstr>
      <vt:lpstr> Strategies For Better Time Management </vt:lpstr>
      <vt:lpstr>Know How You Spend Your Time </vt:lpstr>
      <vt:lpstr> Set Priorities </vt:lpstr>
      <vt:lpstr>Use a Planning Device </vt:lpstr>
      <vt:lpstr> Schedule Your Time Appropriately</vt:lpstr>
      <vt:lpstr> Delegate: Get Help from Others </vt:lpstr>
      <vt:lpstr> Delegate: Get Help from Others </vt:lpstr>
      <vt:lpstr> Stop Procrastinating </vt:lpstr>
      <vt:lpstr> Avoid Multi-tasking </vt:lpstr>
      <vt:lpstr>Stay Healthy </vt:lpstr>
      <vt:lpstr>PowerPoint Presentation</vt:lpstr>
      <vt:lpstr>WORK HABIT PREFERENCE</vt:lpstr>
      <vt:lpstr>KEYS TO ACHIEVING DESIRED RESULTS</vt:lpstr>
      <vt:lpstr>1- Creative Time  (Planning Future activities)</vt:lpstr>
      <vt:lpstr>PowerPoint Presentation</vt:lpstr>
      <vt:lpstr>PowerPoint Presentation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TECHNIQUES FOR MANAGING TIME EFFECTIVELY</dc:title>
  <dc:creator>Administrator</dc:creator>
  <cp:lastModifiedBy>ABC</cp:lastModifiedBy>
  <cp:revision>503</cp:revision>
  <cp:lastPrinted>2018-02-22T09:14:13Z</cp:lastPrinted>
  <dcterms:created xsi:type="dcterms:W3CDTF">2013-09-06T11:48:33Z</dcterms:created>
  <dcterms:modified xsi:type="dcterms:W3CDTF">2020-05-01T12:10:24Z</dcterms:modified>
</cp:coreProperties>
</file>