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357E-A086-4797-8D95-3966BBFCC23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2699-A2ED-4BFF-A226-59DAE69C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3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357E-A086-4797-8D95-3966BBFCC23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2699-A2ED-4BFF-A226-59DAE69C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6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357E-A086-4797-8D95-3966BBFCC23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2699-A2ED-4BFF-A226-59DAE69C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4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357E-A086-4797-8D95-3966BBFCC23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2699-A2ED-4BFF-A226-59DAE69C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4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357E-A086-4797-8D95-3966BBFCC23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2699-A2ED-4BFF-A226-59DAE69C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357E-A086-4797-8D95-3966BBFCC23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2699-A2ED-4BFF-A226-59DAE69C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3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357E-A086-4797-8D95-3966BBFCC23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2699-A2ED-4BFF-A226-59DAE69C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5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357E-A086-4797-8D95-3966BBFCC23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2699-A2ED-4BFF-A226-59DAE69C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4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357E-A086-4797-8D95-3966BBFCC23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2699-A2ED-4BFF-A226-59DAE69C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9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357E-A086-4797-8D95-3966BBFCC23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2699-A2ED-4BFF-A226-59DAE69C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9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357E-A086-4797-8D95-3966BBFCC23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2699-A2ED-4BFF-A226-59DAE69C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2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357E-A086-4797-8D95-3966BBFCC23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92699-A2ED-4BFF-A226-59DAE69C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2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Citrus </a:t>
            </a:r>
            <a:r>
              <a:rPr lang="en-US" b="1" dirty="0" err="1"/>
              <a:t>Withertip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Salman Ahmad</a:t>
            </a:r>
          </a:p>
          <a:p>
            <a:r>
              <a:rPr lang="en-US" dirty="0" smtClean="0"/>
              <a:t>April 10,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9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Etiology: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Causal </a:t>
            </a:r>
            <a:r>
              <a:rPr lang="en-US" dirty="0"/>
              <a:t>organism: </a:t>
            </a:r>
            <a:r>
              <a:rPr lang="en-US" i="1" dirty="0" err="1"/>
              <a:t>Colletotrichum</a:t>
            </a:r>
            <a:r>
              <a:rPr lang="en-US" i="1" dirty="0"/>
              <a:t> </a:t>
            </a:r>
            <a:r>
              <a:rPr lang="en-US" i="1" dirty="0" err="1"/>
              <a:t>gloeosporides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3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Shedding </a:t>
            </a:r>
            <a:r>
              <a:rPr lang="en-US" dirty="0"/>
              <a:t>of leaves and die back of twigs.</a:t>
            </a:r>
          </a:p>
          <a:p>
            <a:pPr lvl="0"/>
            <a:r>
              <a:rPr lang="en-US" dirty="0"/>
              <a:t>Dead twigs give silvery appearance.</a:t>
            </a:r>
          </a:p>
          <a:p>
            <a:pPr lvl="0"/>
            <a:r>
              <a:rPr lang="en-US" dirty="0"/>
              <a:t>Reddish brown stain (color) on fruit rind*(outer skin of fruit).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7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Symptoms: </a:t>
            </a:r>
            <a:endParaRPr lang="en-US" b="1" dirty="0"/>
          </a:p>
        </p:txBody>
      </p:sp>
      <p:pic>
        <p:nvPicPr>
          <p:cNvPr id="1026" name="Picture 2" descr="आम की फसल के 6 प्रमुख रोग व उनका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91" y="1406691"/>
            <a:ext cx="4195618" cy="432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491" y="1406691"/>
            <a:ext cx="4170216" cy="43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5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Disease cycle: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Infected </a:t>
            </a:r>
            <a:r>
              <a:rPr lang="en-US" dirty="0"/>
              <a:t>twigs and branches are source of infection.</a:t>
            </a:r>
          </a:p>
          <a:p>
            <a:pPr lvl="0"/>
            <a:r>
              <a:rPr lang="en-US" dirty="0"/>
              <a:t>Spores spread through air to new plantation.</a:t>
            </a:r>
          </a:p>
          <a:p>
            <a:pPr lvl="0"/>
            <a:r>
              <a:rPr lang="en-US" dirty="0"/>
              <a:t>Wounds provide the entry points for the pathogen.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7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Temperature 22-26°C</a:t>
            </a:r>
          </a:p>
          <a:p>
            <a:pPr lvl="0"/>
            <a:r>
              <a:rPr lang="en-US" dirty="0" smtClean="0"/>
              <a:t>High relative humidity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Pruning of infected twigs and branches followed by spray of fungicides.</a:t>
            </a:r>
          </a:p>
          <a:p>
            <a:pPr lvl="0"/>
            <a:r>
              <a:rPr lang="en-US" dirty="0"/>
              <a:t>Bordeaux paste at 1:2:12, i.e. 1 kg of copper </a:t>
            </a:r>
            <a:r>
              <a:rPr lang="en-US" dirty="0" err="1"/>
              <a:t>sulphate</a:t>
            </a:r>
            <a:r>
              <a:rPr lang="en-US" dirty="0"/>
              <a:t> and 2 kg of lime mixed in 12 </a:t>
            </a:r>
            <a:r>
              <a:rPr lang="en-US" dirty="0" err="1"/>
              <a:t>litres</a:t>
            </a:r>
            <a:r>
              <a:rPr lang="en-US" dirty="0"/>
              <a:t> of water.</a:t>
            </a:r>
          </a:p>
          <a:p>
            <a:pPr lvl="0"/>
            <a:r>
              <a:rPr lang="en-US" dirty="0"/>
              <a:t>Spray of 0.33% </a:t>
            </a:r>
            <a:r>
              <a:rPr lang="en-US" dirty="0" err="1"/>
              <a:t>prenox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Spray copper based fungicides e.g. copper oxychloride 3 ml per </a:t>
            </a:r>
            <a:r>
              <a:rPr lang="en-US" dirty="0" err="1"/>
              <a:t>litre</a:t>
            </a:r>
            <a:r>
              <a:rPr lang="en-US" dirty="0"/>
              <a:t> of water starting in July and repeat twice with an interval of 21 days. </a:t>
            </a:r>
            <a:r>
              <a:rPr lang="en-US" dirty="0" err="1"/>
              <a:t>Difenoconazole</a:t>
            </a:r>
            <a:r>
              <a:rPr lang="en-US" dirty="0"/>
              <a:t> 3ml per </a:t>
            </a:r>
            <a:r>
              <a:rPr lang="en-US" dirty="0" err="1"/>
              <a:t>litre</a:t>
            </a:r>
            <a:r>
              <a:rPr lang="en-US" dirty="0"/>
              <a:t> of water also show good results.</a:t>
            </a:r>
          </a:p>
          <a:p>
            <a:pPr lvl="0"/>
            <a:r>
              <a:rPr lang="en-US" dirty="0"/>
              <a:t>Avoid overhead irrigation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82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170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Citrus Withertip </vt:lpstr>
      <vt:lpstr> Etiology: </vt:lpstr>
      <vt:lpstr>Symptoms:</vt:lpstr>
      <vt:lpstr>Symptoms: </vt:lpstr>
      <vt:lpstr>Disease cycle:</vt:lpstr>
      <vt:lpstr>Epidemiology:</vt:lpstr>
      <vt:lpstr>Management: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2020-04-09T15:53:26Z</dcterms:created>
  <dcterms:modified xsi:type="dcterms:W3CDTF">2020-04-09T16:14:19Z</dcterms:modified>
</cp:coreProperties>
</file>