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70" r:id="rId4"/>
    <p:sldId id="258" r:id="rId5"/>
    <p:sldId id="259" r:id="rId6"/>
    <p:sldId id="271" r:id="rId7"/>
    <p:sldId id="260" r:id="rId8"/>
    <p:sldId id="261" r:id="rId9"/>
    <p:sldId id="262" r:id="rId10"/>
    <p:sldId id="272" r:id="rId11"/>
    <p:sldId id="263" r:id="rId12"/>
    <p:sldId id="264" r:id="rId13"/>
    <p:sldId id="265" r:id="rId14"/>
    <p:sldId id="266" r:id="rId15"/>
    <p:sldId id="267" r:id="rId16"/>
    <p:sldId id="268" r:id="rId17"/>
    <p:sldId id="273" r:id="rId18"/>
    <p:sldId id="269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86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wikipedia.org/wiki/Speed" TargetMode="External"/><Relationship Id="rId3" Type="http://schemas.openxmlformats.org/officeDocument/2006/relationships/hyperlink" Target="https://en.wikipedia.org/wiki/Time" TargetMode="External"/><Relationship Id="rId7" Type="http://schemas.openxmlformats.org/officeDocument/2006/relationships/hyperlink" Target="https://en.wikipedia.org/wiki/Acceleration" TargetMode="External"/><Relationship Id="rId2" Type="http://schemas.openxmlformats.org/officeDocument/2006/relationships/hyperlink" Target="https://en.wikipedia.org/wiki/Physics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n.wikipedia.org/wiki/Velocity" TargetMode="External"/><Relationship Id="rId5" Type="http://schemas.openxmlformats.org/officeDocument/2006/relationships/hyperlink" Target="https://en.wikipedia.org/wiki/Distance" TargetMode="External"/><Relationship Id="rId4" Type="http://schemas.openxmlformats.org/officeDocument/2006/relationships/hyperlink" Target="https://en.wikipedia.org/wiki/Displacement_(mathematics)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04800"/>
            <a:ext cx="8153400" cy="6172200"/>
          </a:xfrm>
        </p:spPr>
        <p:txBody>
          <a:bodyPr>
            <a:normAutofit fontScale="92500" lnSpcReduction="10000"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Submitted to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Sir Qasid Naveed sub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Submitted by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M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Shuja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-at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Roll No :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38M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Topic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Forms of Motion</a:t>
            </a:r>
          </a:p>
          <a:p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Dagree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Msc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Sport Science </a:t>
            </a:r>
          </a:p>
          <a:p>
            <a:r>
              <a:rPr lang="en-US" sz="8000" dirty="0" smtClean="0">
                <a:latin typeface="Times New Roman" pitchFamily="18" charset="0"/>
                <a:cs typeface="Times New Roman" pitchFamily="18" charset="0"/>
              </a:rPr>
              <a:t>UOS</a:t>
            </a:r>
          </a:p>
        </p:txBody>
      </p:sp>
    </p:spTree>
    <p:extLst>
      <p:ext uri="{BB962C8B-B14F-4D97-AF65-F5344CB8AC3E}">
        <p14:creationId xmlns:p14="http://schemas.microsoft.com/office/powerpoint/2010/main" val="56835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What is Circular Motion? (with pictures)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2400"/>
            <a:ext cx="9067799" cy="6705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684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457200" y="76200"/>
            <a:ext cx="8229600" cy="6477000"/>
          </a:xfrm>
        </p:spPr>
        <p:txBody>
          <a:bodyPr>
            <a:normAutofit/>
          </a:bodyPr>
          <a:lstStyle/>
          <a:p>
            <a:r>
              <a:rPr lang="en-US" sz="3600" b="1" dirty="0" err="1">
                <a:solidFill>
                  <a:schemeClr val="bg1"/>
                </a:solidFill>
              </a:rPr>
              <a:t>Exampesls</a:t>
            </a:r>
            <a:r>
              <a:rPr lang="en-US" sz="3600" dirty="0">
                <a:solidFill>
                  <a:schemeClr val="bg1"/>
                </a:solidFill>
              </a:rPr>
              <a:t/>
            </a:r>
            <a:br>
              <a:rPr lang="en-US" sz="3600" dirty="0">
                <a:solidFill>
                  <a:schemeClr val="bg1"/>
                </a:solidFill>
              </a:rPr>
            </a:br>
            <a:r>
              <a:rPr lang="en-US" sz="3600" dirty="0"/>
              <a:t>The </a:t>
            </a:r>
            <a:r>
              <a:rPr lang="en-US" sz="3600" b="1" dirty="0"/>
              <a:t>motion</a:t>
            </a:r>
            <a:r>
              <a:rPr lang="en-US" sz="3600" dirty="0"/>
              <a:t> of an object moving in a curved path is called </a:t>
            </a:r>
            <a:r>
              <a:rPr lang="en-US" sz="3600" b="1" dirty="0"/>
              <a:t>curvilinear </a:t>
            </a:r>
            <a:r>
              <a:rPr lang="en-US" sz="3600" b="1" dirty="0" err="1"/>
              <a:t>motion</a:t>
            </a:r>
            <a:r>
              <a:rPr lang="en-US" sz="3600" dirty="0" err="1"/>
              <a:t>.</a:t>
            </a:r>
            <a:r>
              <a:rPr lang="en-US" sz="3600" b="1" dirty="0" err="1"/>
              <a:t>Example</a:t>
            </a:r>
            <a:r>
              <a:rPr lang="en-US" sz="3600" dirty="0"/>
              <a:t>: A stone thrown into the air at an angle. </a:t>
            </a:r>
            <a:r>
              <a:rPr lang="en-US" sz="3600" b="1" dirty="0"/>
              <a:t>Curvilinear</a:t>
            </a:r>
            <a:r>
              <a:rPr lang="en-US" sz="3600" dirty="0"/>
              <a:t> </a:t>
            </a:r>
            <a:r>
              <a:rPr lang="en-US" sz="3600" dirty="0" err="1"/>
              <a:t>motiondescribes</a:t>
            </a:r>
            <a:r>
              <a:rPr lang="en-US" sz="3600" dirty="0"/>
              <a:t> </a:t>
            </a:r>
            <a:r>
              <a:rPr lang="en-US" sz="3600" dirty="0" err="1"/>
              <a:t>the</a:t>
            </a:r>
            <a:r>
              <a:rPr lang="en-US" sz="3600" b="1" dirty="0" err="1"/>
              <a:t>motion</a:t>
            </a:r>
            <a:r>
              <a:rPr lang="en-US" sz="3600" dirty="0"/>
              <a:t> of a moving particle that conforms to a known or fixed curve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61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subTitle" idx="1"/>
          </p:nvPr>
        </p:nvSpPr>
        <p:spPr>
          <a:xfrm>
            <a:off x="609600" y="533400"/>
            <a:ext cx="7924800" cy="6019800"/>
          </a:xfrm>
        </p:spPr>
        <p:txBody>
          <a:bodyPr/>
          <a:lstStyle/>
          <a:p>
            <a:r>
              <a:rPr lang="en-US" b="1" dirty="0"/>
              <a:t>Non –linear motion </a:t>
            </a:r>
            <a:endParaRPr lang="en-US" dirty="0"/>
          </a:p>
          <a:p>
            <a:r>
              <a:rPr lang="en-US" b="1" dirty="0"/>
              <a:t>Nonlinear motion</a:t>
            </a:r>
            <a:r>
              <a:rPr lang="en-US" dirty="0"/>
              <a:t> is </a:t>
            </a:r>
            <a:r>
              <a:rPr lang="en-US" b="1" dirty="0"/>
              <a:t>motion</a:t>
            </a:r>
            <a:r>
              <a:rPr lang="en-US" dirty="0"/>
              <a:t> along a curved path; i.e., the combination of two 'components of </a:t>
            </a:r>
            <a:r>
              <a:rPr lang="en-US" b="1" dirty="0"/>
              <a:t>motion</a:t>
            </a:r>
            <a:r>
              <a:rPr lang="en-US" dirty="0"/>
              <a:t>' horizontal </a:t>
            </a:r>
            <a:r>
              <a:rPr lang="en-US" b="1" dirty="0"/>
              <a:t>motion</a:t>
            </a:r>
            <a:r>
              <a:rPr lang="en-US" dirty="0"/>
              <a:t> (without acceleration) vertical </a:t>
            </a:r>
            <a:r>
              <a:rPr lang="en-US" b="1" dirty="0"/>
              <a:t>motion</a:t>
            </a:r>
            <a:r>
              <a:rPr lang="en-US" dirty="0"/>
              <a:t>(under the acceleration of gravity)</a:t>
            </a:r>
          </a:p>
        </p:txBody>
      </p:sp>
    </p:spTree>
    <p:extLst>
      <p:ext uri="{BB962C8B-B14F-4D97-AF65-F5344CB8AC3E}">
        <p14:creationId xmlns:p14="http://schemas.microsoft.com/office/powerpoint/2010/main" val="197058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5943599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Example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dirty="0"/>
              <a:t>Earth revolving around the sun.</a:t>
            </a:r>
            <a:br>
              <a:rPr lang="en-US" sz="4000" dirty="0"/>
            </a:br>
            <a:r>
              <a:rPr lang="en-US" sz="4000" dirty="0"/>
              <a:t>A car moving in a highway with </a:t>
            </a:r>
            <a:r>
              <a:rPr lang="en-US" sz="4000" b="1" dirty="0"/>
              <a:t>uniform</a:t>
            </a:r>
            <a:r>
              <a:rPr lang="en-US" sz="4000" dirty="0"/>
              <a:t> speed.</a:t>
            </a:r>
            <a:br>
              <a:rPr lang="en-US" sz="4000" dirty="0"/>
            </a:br>
            <a:r>
              <a:rPr lang="en-US" sz="4000" dirty="0"/>
              <a:t>The hour and minute hand moving in a clock.</a:t>
            </a:r>
            <a:br>
              <a:rPr lang="en-US" sz="4000" dirty="0"/>
            </a:br>
            <a:r>
              <a:rPr lang="en-US" sz="4000" dirty="0"/>
              <a:t>A bob of </a:t>
            </a:r>
            <a:r>
              <a:rPr lang="en-US" sz="4000" dirty="0" err="1"/>
              <a:t>pendulam</a:t>
            </a:r>
            <a:r>
              <a:rPr lang="en-US" sz="4000" dirty="0"/>
              <a:t> in a clock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46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685800" y="533400"/>
            <a:ext cx="7772400" cy="6172200"/>
          </a:xfrm>
        </p:spPr>
        <p:txBody>
          <a:bodyPr>
            <a:normAutofit fontScale="90000"/>
          </a:bodyPr>
          <a:lstStyle/>
          <a:p>
            <a:r>
              <a:rPr lang="en-US" dirty="0"/>
              <a:t>.</a:t>
            </a:r>
            <a:r>
              <a:rPr lang="en-US" b="1" dirty="0"/>
              <a:t> </a:t>
            </a:r>
            <a:r>
              <a:rPr lang="en-US" b="1" dirty="0" err="1"/>
              <a:t>Anguler</a:t>
            </a:r>
            <a:r>
              <a:rPr lang="en-US" b="1" dirty="0"/>
              <a:t> motion /rotation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motion</a:t>
            </a:r>
            <a:r>
              <a:rPr lang="en-US" dirty="0"/>
              <a:t> of a body about a fixed point or fixed axis, as of a planet or pendulum. It is equal to the angle passed over at the point or axis by a line drawn to the body</a:t>
            </a:r>
          </a:p>
        </p:txBody>
      </p:sp>
    </p:spTree>
    <p:extLst>
      <p:ext uri="{BB962C8B-B14F-4D97-AF65-F5344CB8AC3E}">
        <p14:creationId xmlns:p14="http://schemas.microsoft.com/office/powerpoint/2010/main" val="74286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5486401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Example</a:t>
            </a:r>
            <a:br>
              <a:rPr lang="en-US" sz="4000" dirty="0"/>
            </a:br>
            <a:r>
              <a:rPr lang="en-US" sz="4000" dirty="0"/>
              <a:t>Virtually any club, stick, bat, racket that is swung. A gymnast going around the high bar. A runner on a circular track. Essentially anything that is turning, twisting, or rotating is an </a:t>
            </a:r>
            <a:r>
              <a:rPr lang="en-US" sz="4000" b="1" dirty="0"/>
              <a:t>example</a:t>
            </a:r>
            <a:r>
              <a:rPr lang="en-US" sz="4000" dirty="0"/>
              <a:t> of </a:t>
            </a:r>
            <a:r>
              <a:rPr lang="en-US" sz="4000" b="1" dirty="0"/>
              <a:t>angular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7848600" cy="6248400"/>
          </a:xfrm>
        </p:spPr>
        <p:txBody>
          <a:bodyPr>
            <a:normAutofit fontScale="90000"/>
          </a:bodyPr>
          <a:lstStyle/>
          <a:p>
            <a:r>
              <a:rPr lang="en-US" sz="3100" b="1" dirty="0" err="1"/>
              <a:t>Anguler</a:t>
            </a:r>
            <a:r>
              <a:rPr lang="en-US" sz="3100" b="1" dirty="0"/>
              <a:t> motion about and internal axis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/>
              <a:t>Rotational dynamics. These definitions apply to objects spinning about an </a:t>
            </a:r>
            <a:r>
              <a:rPr lang="en-US" sz="3100" b="1" dirty="0"/>
              <a:t>internal axis</a:t>
            </a:r>
            <a:r>
              <a:rPr lang="en-US" sz="3100" dirty="0"/>
              <a:t>, such as a wheel spinning on its axle, or to objects revolving around a point external to the objects, such as the earth revolving around the </a:t>
            </a:r>
            <a:br>
              <a:rPr lang="en-US" sz="3100" dirty="0"/>
            </a:br>
            <a:r>
              <a:rPr lang="en-US" sz="3100" dirty="0"/>
              <a:t>sun. A spinning or revolving object has </a:t>
            </a:r>
            <a:r>
              <a:rPr lang="en-US" sz="3100" b="1" dirty="0"/>
              <a:t>angular velocity</a:t>
            </a:r>
            <a:r>
              <a:rPr lang="en-US" sz="3100" dirty="0"/>
              <a:t> ω</a:t>
            </a:r>
            <a:r>
              <a:rPr lang="en-US" sz="3600" dirty="0"/>
              <a:t>.	</a:t>
            </a:r>
            <a:br>
              <a:rPr lang="en-US" sz="3600" dirty="0"/>
            </a:br>
            <a:r>
              <a:rPr lang="en-US" sz="3600" dirty="0"/>
              <a:t> </a:t>
            </a:r>
            <a:br>
              <a:rPr lang="en-US" sz="3600" dirty="0"/>
            </a:br>
            <a:r>
              <a:rPr lang="en-US" sz="3600" b="1" dirty="0" err="1"/>
              <a:t>Exemple</a:t>
            </a:r>
            <a:r>
              <a:rPr lang="en-US" sz="3600" b="1" dirty="0"/>
              <a:t>:  hammer throw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72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ngular motio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686800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1978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r>
              <a:rPr lang="en-US" b="1" dirty="0" err="1"/>
              <a:t>Anguler</a:t>
            </a:r>
            <a:r>
              <a:rPr lang="en-US" b="1" dirty="0"/>
              <a:t> motion about and internal </a:t>
            </a:r>
            <a:r>
              <a:rPr lang="en-US" b="1" dirty="0" smtClean="0"/>
              <a:t>axis</a:t>
            </a:r>
            <a:r>
              <a:rPr lang="en-US" dirty="0" smtClean="0"/>
              <a:t>                  </a:t>
            </a:r>
            <a:r>
              <a:rPr lang="en-US" dirty="0"/>
              <a:t>When a body  move on it .it </a:t>
            </a:r>
            <a:r>
              <a:rPr lang="en-US" dirty="0" smtClean="0"/>
              <a:t>is </a:t>
            </a:r>
            <a:r>
              <a:rPr lang="en-US" dirty="0"/>
              <a:t>motion on external </a:t>
            </a:r>
            <a:r>
              <a:rPr lang="en-US" dirty="0" smtClean="0"/>
              <a:t>axis</a:t>
            </a:r>
            <a:endParaRPr lang="en-US" dirty="0"/>
          </a:p>
          <a:p>
            <a:endParaRPr lang="en-US" b="1" dirty="0" smtClean="0"/>
          </a:p>
          <a:p>
            <a:r>
              <a:rPr lang="en-US" b="1" smtClean="0"/>
              <a:t>   </a:t>
            </a:r>
            <a:r>
              <a:rPr lang="en-US" b="1" dirty="0"/>
              <a:t>Example gymnastic bar </a:t>
            </a:r>
            <a:endParaRPr lang="en-US" dirty="0"/>
          </a:p>
          <a:p>
            <a:pPr marL="137160" indent="0">
              <a:buNone/>
            </a:pPr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3595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Adjustable Steel Horizontal Training Bar Gymnastics Junior Home ...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781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34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81200" y="304800"/>
            <a:ext cx="4114800" cy="61277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1066800"/>
            <a:ext cx="8077200" cy="5334000"/>
          </a:xfrm>
        </p:spPr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A  body is said to be at rest , if it does not change its position  with respect to its surroundings”</a:t>
            </a:r>
          </a:p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“In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2" tooltip="Physics"/>
              </a:rPr>
              <a:t>physics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motion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is the change in the position of an object over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3" tooltip="Time"/>
              </a:rPr>
              <a:t>time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Motion is mathematically described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term of 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  <a:hlinkClick r:id="rId4" tooltip="Displacement (mathematics)"/>
              </a:rPr>
              <a:t>displacement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5" tooltip="Distance"/>
              </a:rPr>
              <a:t>distance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6" tooltip="Velocity"/>
              </a:rPr>
              <a:t>velocity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7" tooltip="Acceleration"/>
              </a:rPr>
              <a:t>acceleration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8" tooltip="Speed"/>
              </a:rPr>
              <a:t>speed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and </a:t>
            </a:r>
            <a:r>
              <a:rPr lang="en-US" u="sng" dirty="0">
                <a:latin typeface="Times New Roman" pitchFamily="18" charset="0"/>
                <a:cs typeface="Times New Roman" pitchFamily="18" charset="0"/>
                <a:hlinkClick r:id="rId3" tooltip="Time"/>
              </a:rPr>
              <a:t>time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495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350" y="0"/>
            <a:ext cx="8918315" cy="6705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62142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FORMS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Linear motion/ translation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dirty="0">
                <a:latin typeface="Times New Roman" pitchFamily="18" charset="0"/>
                <a:cs typeface="Times New Roman" pitchFamily="18" charset="0"/>
              </a:rPr>
              <a:t>Rectilinear translation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Curlvilinear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translation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dirty="0">
                <a:latin typeface="Times New Roman" pitchFamily="18" charset="0"/>
                <a:cs typeface="Times New Roman" pitchFamily="18" charset="0"/>
              </a:rPr>
              <a:t>Non –linear motion 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Anguler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motion /rotation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Anguler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motion about and internal axis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lvl="4"/>
            <a:r>
              <a:rPr lang="en-US" dirty="0">
                <a:latin typeface="Times New Roman" pitchFamily="18" charset="0"/>
                <a:cs typeface="Times New Roman" pitchFamily="18" charset="0"/>
              </a:rPr>
              <a:t>Angular motion about and external axis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78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295399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Linear Motion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838200"/>
            <a:ext cx="8458200" cy="5715000"/>
          </a:xfrm>
        </p:spPr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Straight line motion of a body is called linear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motion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Example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1 ) the motion of the objects such as car moving on a straight and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leval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road is leaner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morion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Aeroplane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fyliyng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 straight in air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3)Objects falling vertically down are also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exemple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of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linerar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momtion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98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Linear motion – HSC PDHPE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0"/>
            <a:ext cx="8839200" cy="69342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837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Rectilinear translation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Rectilinear motion is another name for straight-line motion. This type of </a:t>
            </a:r>
            <a:r>
              <a:rPr lang="en-US" dirty="0" smtClean="0"/>
              <a:t>motion describes </a:t>
            </a:r>
            <a:r>
              <a:rPr lang="en-US" dirty="0"/>
              <a:t>the movement of a particle or a body. A body is said to </a:t>
            </a:r>
            <a:r>
              <a:rPr lang="en-US" dirty="0" smtClean="0"/>
              <a:t>experience rectilinear </a:t>
            </a:r>
            <a:r>
              <a:rPr lang="en-US" dirty="0"/>
              <a:t>motion if any two particles of the body travel the same distance along two parallel straight lines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5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ctrTitle"/>
          </p:nvPr>
        </p:nvSpPr>
        <p:spPr>
          <a:xfrm>
            <a:off x="228600" y="-2667000"/>
            <a:ext cx="8686800" cy="9220200"/>
          </a:xfrm>
        </p:spPr>
        <p:txBody>
          <a:bodyPr>
            <a:normAutofit/>
          </a:bodyPr>
          <a:lstStyle/>
          <a:p>
            <a:r>
              <a:rPr lang="en-US" sz="3600" b="1" dirty="0"/>
              <a:t>example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Planes in the sky that move in a straight path are considered to be in rectilinear motion. A ball rolling down an inclined path is considered to be in </a:t>
            </a:r>
            <a:r>
              <a:rPr lang="en-US" sz="3600" dirty="0" smtClean="0"/>
              <a:t>rectilinear </a:t>
            </a:r>
            <a:r>
              <a:rPr lang="en-US" sz="3600" dirty="0"/>
              <a:t>motion. </a:t>
            </a:r>
            <a:r>
              <a:rPr lang="en-US" sz="3600" dirty="0" smtClean="0"/>
              <a:t>People marching at the San Francisco Pride Parade are in rectilinear motion</a:t>
            </a:r>
            <a:r>
              <a:rPr lang="en-US" sz="4000" dirty="0" smtClean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29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8229600" cy="586740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Curlvilinear</a:t>
            </a:r>
            <a:r>
              <a:rPr lang="en-US" sz="3200" b="1" dirty="0"/>
              <a:t> translation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b="1" dirty="0"/>
              <a:t>Curvilinear motion</a:t>
            </a:r>
            <a:r>
              <a:rPr lang="en-US" sz="3200" dirty="0"/>
              <a:t> is defined as </a:t>
            </a:r>
            <a:r>
              <a:rPr lang="en-US" sz="3200" b="1" dirty="0"/>
              <a:t>motion</a:t>
            </a:r>
            <a:r>
              <a:rPr lang="en-US" sz="3200" dirty="0"/>
              <a:t> that occurs when a particle travels along a curved path. The curved path can be in two dimensions (in a plane), or in three dimensions. This type of </a:t>
            </a:r>
            <a:r>
              <a:rPr lang="en-US" sz="3200" b="1" dirty="0"/>
              <a:t>motion</a:t>
            </a:r>
            <a:r>
              <a:rPr lang="en-US" sz="3200" dirty="0"/>
              <a:t> is more complex than rectilinear (straight-line)</a:t>
            </a:r>
            <a:r>
              <a:rPr lang="en-US" sz="3200" b="1" dirty="0"/>
              <a:t>motion</a:t>
            </a:r>
            <a:r>
              <a:rPr lang="en-US" sz="3200" dirty="0"/>
              <a:t>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8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180</Words>
  <Application>Microsoft Office PowerPoint</Application>
  <PresentationFormat>On-screen Show (4:3)</PresentationFormat>
  <Paragraphs>42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Apex</vt:lpstr>
      <vt:lpstr>PowerPoint Presentation</vt:lpstr>
      <vt:lpstr>MOTION</vt:lpstr>
      <vt:lpstr>PowerPoint Presentation</vt:lpstr>
      <vt:lpstr>FORMS </vt:lpstr>
      <vt:lpstr>Linear Motion </vt:lpstr>
      <vt:lpstr>PowerPoint Presentation</vt:lpstr>
      <vt:lpstr>Rectilinear translation  </vt:lpstr>
      <vt:lpstr>example Planes in the sky that move in a straight path are considered to be in rectilinear motion. A ball rolling down an inclined path is considered to be in rectilinear motion. People marching at the San Francisco Pride Parade are in rectilinear motion. </vt:lpstr>
      <vt:lpstr>Curlvilinear translation Curvilinear motion is defined as motion that occurs when a particle travels along a curved path. The curved path can be in two dimensions (in a plane), or in three dimensions. This type of motion is more complex than rectilinear (straight-line)motion. </vt:lpstr>
      <vt:lpstr>PowerPoint Presentation</vt:lpstr>
      <vt:lpstr>Exampesls The motion of an object moving in a curved path is called curvilinear motion.Example: A stone thrown into the air at an angle. Curvilinear motiondescribes themotion of a moving particle that conforms to a known or fixed curve </vt:lpstr>
      <vt:lpstr>PowerPoint Presentation</vt:lpstr>
      <vt:lpstr>Example Earth revolving around the sun. A car moving in a highway with uniform speed. The hour and minute hand moving in a clock. A bob of pendulam in a clock. </vt:lpstr>
      <vt:lpstr>. Anguler motion /rotation The motion of a body about a fixed point or fixed axis, as of a planet or pendulum. It is equal to the angle passed over at the point or axis by a line drawn to the body</vt:lpstr>
      <vt:lpstr>Example Virtually any club, stick, bat, racket that is swung. A gymnast going around the high bar. A runner on a circular track. Essentially anything that is turning, twisting, or rotating is an example of angular   </vt:lpstr>
      <vt:lpstr>Anguler motion about and internal axis Rotational dynamics. These definitions apply to objects spinning about an internal axis, such as a wheel spinning on its axle, or to objects revolving around a point external to the objects, such as the earth revolving around the  sun. A spinning or revolving object has angular velocity ω.    Exemple:  hammer throw  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mahar amir</dc:creator>
  <cp:lastModifiedBy>mahar amir</cp:lastModifiedBy>
  <cp:revision>38</cp:revision>
  <dcterms:created xsi:type="dcterms:W3CDTF">2006-08-16T00:00:00Z</dcterms:created>
  <dcterms:modified xsi:type="dcterms:W3CDTF">2020-04-26T16:27:32Z</dcterms:modified>
</cp:coreProperties>
</file>