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8" r:id="rId3"/>
    <p:sldId id="257" r:id="rId4"/>
    <p:sldId id="259" r:id="rId5"/>
    <p:sldId id="260" r:id="rId6"/>
    <p:sldId id="258"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5"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5F7B3C-8A6D-4902-951A-51E972572DA5}" type="doc">
      <dgm:prSet loTypeId="urn:microsoft.com/office/officeart/2008/layout/VerticalAccentList" loCatId="list" qsTypeId="urn:microsoft.com/office/officeart/2005/8/quickstyle/simple1" qsCatId="simple" csTypeId="urn:microsoft.com/office/officeart/2005/8/colors/accent1_2" csCatId="accent1" phldr="1"/>
      <dgm:spPr/>
      <dgm:t>
        <a:bodyPr/>
        <a:lstStyle/>
        <a:p>
          <a:endParaRPr lang="en-US"/>
        </a:p>
      </dgm:t>
    </dgm:pt>
    <dgm:pt modelId="{96DCBE48-D6C0-4FFD-BCE7-E64FAB765821}">
      <dgm:prSet phldrT="[Text]"/>
      <dgm:spPr/>
      <dgm:t>
        <a:bodyPr/>
        <a:lstStyle/>
        <a:p>
          <a:r>
            <a:rPr lang="en-US" b="1" dirty="0" smtClean="0">
              <a:effectLst>
                <a:outerShdw blurRad="38100" dist="38100" dir="2700000" algn="tl">
                  <a:srgbClr val="000000">
                    <a:alpha val="43137"/>
                  </a:srgbClr>
                </a:outerShdw>
              </a:effectLst>
            </a:rPr>
            <a:t>THE KNOWN RISKS</a:t>
          </a:r>
          <a:endParaRPr lang="en-US" b="1" dirty="0">
            <a:effectLst>
              <a:outerShdw blurRad="38100" dist="38100" dir="2700000" algn="tl">
                <a:srgbClr val="000000">
                  <a:alpha val="43137"/>
                </a:srgbClr>
              </a:outerShdw>
            </a:effectLst>
          </a:endParaRPr>
        </a:p>
      </dgm:t>
    </dgm:pt>
    <dgm:pt modelId="{5AED619A-45EB-4157-B9C0-DFFC60F09E95}" type="parTrans" cxnId="{6D10F703-0F32-407B-BB10-4CB8ACF4568E}">
      <dgm:prSet/>
      <dgm:spPr/>
      <dgm:t>
        <a:bodyPr/>
        <a:lstStyle/>
        <a:p>
          <a:endParaRPr lang="en-US"/>
        </a:p>
      </dgm:t>
    </dgm:pt>
    <dgm:pt modelId="{1A8D1974-3E62-4881-B81B-027BE51D2EB5}" type="sibTrans" cxnId="{6D10F703-0F32-407B-BB10-4CB8ACF4568E}">
      <dgm:prSet/>
      <dgm:spPr/>
      <dgm:t>
        <a:bodyPr/>
        <a:lstStyle/>
        <a:p>
          <a:endParaRPr lang="en-US"/>
        </a:p>
      </dgm:t>
    </dgm:pt>
    <dgm:pt modelId="{EA547783-4D49-48DF-95C3-44ED400BEAC8}">
      <dgm:prSet phldrT="[Text]"/>
      <dgm:spPr/>
      <dgm:t>
        <a:bodyPr/>
        <a:lstStyle/>
        <a:p>
          <a:r>
            <a:rPr lang="en-US" dirty="0" smtClean="0"/>
            <a:t>The risks you can identify after reviewing the project scope within the context of business or technical environment. </a:t>
          </a:r>
          <a:endParaRPr lang="en-US" dirty="0"/>
        </a:p>
      </dgm:t>
    </dgm:pt>
    <dgm:pt modelId="{A14379F6-E705-4DCB-B936-F7986C328F1F}" type="parTrans" cxnId="{0C1A1983-896A-4848-AA18-8E80E3EAD0B3}">
      <dgm:prSet/>
      <dgm:spPr/>
      <dgm:t>
        <a:bodyPr/>
        <a:lstStyle/>
        <a:p>
          <a:endParaRPr lang="en-US"/>
        </a:p>
      </dgm:t>
    </dgm:pt>
    <dgm:pt modelId="{C9B4B078-E23F-40E1-A078-133254B2C863}" type="sibTrans" cxnId="{0C1A1983-896A-4848-AA18-8E80E3EAD0B3}">
      <dgm:prSet/>
      <dgm:spPr/>
      <dgm:t>
        <a:bodyPr/>
        <a:lstStyle/>
        <a:p>
          <a:endParaRPr lang="en-US"/>
        </a:p>
      </dgm:t>
    </dgm:pt>
    <dgm:pt modelId="{EF55D860-264E-40F7-B2D8-520E670F021F}">
      <dgm:prSet phldrT="[Text]"/>
      <dgm:spPr/>
      <dgm:t>
        <a:bodyPr/>
        <a:lstStyle/>
        <a:p>
          <a:r>
            <a:rPr lang="en-US" b="1" dirty="0" smtClean="0">
              <a:effectLst>
                <a:outerShdw blurRad="38100" dist="38100" dir="2700000" algn="tl">
                  <a:srgbClr val="000000">
                    <a:alpha val="43137"/>
                  </a:srgbClr>
                </a:outerShdw>
              </a:effectLst>
            </a:rPr>
            <a:t>THE PREDICTABLE RISKS</a:t>
          </a:r>
          <a:endParaRPr lang="en-US" b="1" dirty="0">
            <a:effectLst>
              <a:outerShdw blurRad="38100" dist="38100" dir="2700000" algn="tl">
                <a:srgbClr val="000000">
                  <a:alpha val="43137"/>
                </a:srgbClr>
              </a:outerShdw>
            </a:effectLst>
          </a:endParaRPr>
        </a:p>
      </dgm:t>
    </dgm:pt>
    <dgm:pt modelId="{C3F819DB-93AD-49B2-BA1C-26C8DDFCD566}" type="parTrans" cxnId="{ED188C94-030E-4564-B93B-CAFFCD9B535C}">
      <dgm:prSet/>
      <dgm:spPr/>
      <dgm:t>
        <a:bodyPr/>
        <a:lstStyle/>
        <a:p>
          <a:endParaRPr lang="en-US"/>
        </a:p>
      </dgm:t>
    </dgm:pt>
    <dgm:pt modelId="{43CB0B7A-94A1-4C13-9268-4852E9F3D2A3}" type="sibTrans" cxnId="{ED188C94-030E-4564-B93B-CAFFCD9B535C}">
      <dgm:prSet/>
      <dgm:spPr/>
      <dgm:t>
        <a:bodyPr/>
        <a:lstStyle/>
        <a:p>
          <a:endParaRPr lang="en-US"/>
        </a:p>
      </dgm:t>
    </dgm:pt>
    <dgm:pt modelId="{FDB0462D-442D-460E-9D31-A6B3B892E28E}">
      <dgm:prSet phldrT="[Text]"/>
      <dgm:spPr/>
      <dgm:t>
        <a:bodyPr/>
        <a:lstStyle/>
        <a:p>
          <a:r>
            <a:rPr lang="en-US" dirty="0" smtClean="0"/>
            <a:t>They are anticipated risks based on work with similar projects. They have to do with things such as staff turnover or economic changes, that can have an anticipated impact.</a:t>
          </a:r>
          <a:endParaRPr lang="en-US" dirty="0"/>
        </a:p>
      </dgm:t>
    </dgm:pt>
    <dgm:pt modelId="{CEEAEBF0-5FEC-41E2-AB46-72DE78514CFF}" type="parTrans" cxnId="{8324FEE7-AA0E-482C-9044-59AFC3F0481F}">
      <dgm:prSet/>
      <dgm:spPr/>
      <dgm:t>
        <a:bodyPr/>
        <a:lstStyle/>
        <a:p>
          <a:endParaRPr lang="en-US"/>
        </a:p>
      </dgm:t>
    </dgm:pt>
    <dgm:pt modelId="{35B44172-AB9B-4CFC-ACD4-DC548D7DBA1F}" type="sibTrans" cxnId="{8324FEE7-AA0E-482C-9044-59AFC3F0481F}">
      <dgm:prSet/>
      <dgm:spPr/>
      <dgm:t>
        <a:bodyPr/>
        <a:lstStyle/>
        <a:p>
          <a:endParaRPr lang="en-US"/>
        </a:p>
      </dgm:t>
    </dgm:pt>
    <dgm:pt modelId="{3116D6D8-AD16-4B39-9332-DD3F624D5568}">
      <dgm:prSet phldrT="[Text]"/>
      <dgm:spPr/>
      <dgm:t>
        <a:bodyPr/>
        <a:lstStyle/>
        <a:p>
          <a:r>
            <a:rPr lang="en-US" b="1" dirty="0" smtClean="0">
              <a:effectLst>
                <a:outerShdw blurRad="38100" dist="38100" dir="2700000" algn="tl">
                  <a:srgbClr val="000000">
                    <a:alpha val="43137"/>
                  </a:srgbClr>
                </a:outerShdw>
              </a:effectLst>
            </a:rPr>
            <a:t>THE UNPREDICTABLE RISKS</a:t>
          </a:r>
          <a:endParaRPr lang="en-US" b="1" dirty="0">
            <a:effectLst>
              <a:outerShdw blurRad="38100" dist="38100" dir="2700000" algn="tl">
                <a:srgbClr val="000000">
                  <a:alpha val="43137"/>
                </a:srgbClr>
              </a:outerShdw>
            </a:effectLst>
          </a:endParaRPr>
        </a:p>
      </dgm:t>
    </dgm:pt>
    <dgm:pt modelId="{80E1D126-7FE1-4D86-9F1B-42F729139552}" type="parTrans" cxnId="{4A1FDE87-1DCE-40F7-836C-BCD5914699E3}">
      <dgm:prSet/>
      <dgm:spPr/>
      <dgm:t>
        <a:bodyPr/>
        <a:lstStyle/>
        <a:p>
          <a:endParaRPr lang="en-US"/>
        </a:p>
      </dgm:t>
    </dgm:pt>
    <dgm:pt modelId="{CEE6AF8D-592E-45CB-86DD-FF2F6853EA4F}" type="sibTrans" cxnId="{4A1FDE87-1DCE-40F7-836C-BCD5914699E3}">
      <dgm:prSet/>
      <dgm:spPr/>
      <dgm:t>
        <a:bodyPr/>
        <a:lstStyle/>
        <a:p>
          <a:endParaRPr lang="en-US"/>
        </a:p>
      </dgm:t>
    </dgm:pt>
    <dgm:pt modelId="{CD8D5F95-0667-4223-B348-7D3EE81732D4}">
      <dgm:prSet phldrT="[Text]"/>
      <dgm:spPr/>
      <dgm:t>
        <a:bodyPr/>
        <a:lstStyle/>
        <a:p>
          <a:r>
            <a:rPr lang="en-US" dirty="0" smtClean="0"/>
            <a:t>Happening of something that is beyond the control of project manager or team. “The stuff that just happens”</a:t>
          </a:r>
          <a:endParaRPr lang="en-US" dirty="0"/>
        </a:p>
      </dgm:t>
    </dgm:pt>
    <dgm:pt modelId="{D65E069E-B217-43EB-B503-80CC5BEDD843}" type="parTrans" cxnId="{091188B6-BC73-43A6-9B87-AB25B2E77AFC}">
      <dgm:prSet/>
      <dgm:spPr/>
      <dgm:t>
        <a:bodyPr/>
        <a:lstStyle/>
        <a:p>
          <a:endParaRPr lang="en-US"/>
        </a:p>
      </dgm:t>
    </dgm:pt>
    <dgm:pt modelId="{AC758C1E-C96F-4DCE-B449-62923A9EA7E7}" type="sibTrans" cxnId="{091188B6-BC73-43A6-9B87-AB25B2E77AFC}">
      <dgm:prSet/>
      <dgm:spPr/>
      <dgm:t>
        <a:bodyPr/>
        <a:lstStyle/>
        <a:p>
          <a:endParaRPr lang="en-US"/>
        </a:p>
      </dgm:t>
    </dgm:pt>
    <dgm:pt modelId="{D443F0DC-B1CF-4226-A762-6520902E4901}" type="pres">
      <dgm:prSet presAssocID="{565F7B3C-8A6D-4902-951A-51E972572DA5}" presName="Name0" presStyleCnt="0">
        <dgm:presLayoutVars>
          <dgm:chMax/>
          <dgm:chPref/>
          <dgm:dir/>
        </dgm:presLayoutVars>
      </dgm:prSet>
      <dgm:spPr/>
      <dgm:t>
        <a:bodyPr/>
        <a:lstStyle/>
        <a:p>
          <a:endParaRPr lang="en-US"/>
        </a:p>
      </dgm:t>
    </dgm:pt>
    <dgm:pt modelId="{A3764F69-5446-4D6C-B3B5-A1EE5E01DDF4}" type="pres">
      <dgm:prSet presAssocID="{96DCBE48-D6C0-4FFD-BCE7-E64FAB765821}" presName="parenttextcomposite" presStyleCnt="0"/>
      <dgm:spPr/>
    </dgm:pt>
    <dgm:pt modelId="{1D279DD0-47E3-473A-88BF-73FA8528498D}" type="pres">
      <dgm:prSet presAssocID="{96DCBE48-D6C0-4FFD-BCE7-E64FAB765821}" presName="parenttext" presStyleLbl="revTx" presStyleIdx="0" presStyleCnt="3" custScaleY="107346">
        <dgm:presLayoutVars>
          <dgm:chMax/>
          <dgm:chPref val="2"/>
          <dgm:bulletEnabled val="1"/>
        </dgm:presLayoutVars>
      </dgm:prSet>
      <dgm:spPr/>
      <dgm:t>
        <a:bodyPr/>
        <a:lstStyle/>
        <a:p>
          <a:endParaRPr lang="en-US"/>
        </a:p>
      </dgm:t>
    </dgm:pt>
    <dgm:pt modelId="{9E9CAE63-8B69-4A3C-ACE8-307F65974F38}" type="pres">
      <dgm:prSet presAssocID="{96DCBE48-D6C0-4FFD-BCE7-E64FAB765821}" presName="composite" presStyleCnt="0"/>
      <dgm:spPr/>
    </dgm:pt>
    <dgm:pt modelId="{B01386D5-EA6F-4395-8105-060A9F821D78}" type="pres">
      <dgm:prSet presAssocID="{96DCBE48-D6C0-4FFD-BCE7-E64FAB765821}" presName="chevron1" presStyleLbl="alignNode1" presStyleIdx="0" presStyleCnt="21"/>
      <dgm:spPr/>
    </dgm:pt>
    <dgm:pt modelId="{7ED553E6-CDD0-4A2F-A687-C2C3F3B6BCEE}" type="pres">
      <dgm:prSet presAssocID="{96DCBE48-D6C0-4FFD-BCE7-E64FAB765821}" presName="chevron2" presStyleLbl="alignNode1" presStyleIdx="1" presStyleCnt="21"/>
      <dgm:spPr/>
    </dgm:pt>
    <dgm:pt modelId="{4371447D-64D6-4684-B883-D1D25429B33C}" type="pres">
      <dgm:prSet presAssocID="{96DCBE48-D6C0-4FFD-BCE7-E64FAB765821}" presName="chevron3" presStyleLbl="alignNode1" presStyleIdx="2" presStyleCnt="21"/>
      <dgm:spPr/>
    </dgm:pt>
    <dgm:pt modelId="{85E0BAB0-E0D5-4BE8-B092-1708BB4B5CE9}" type="pres">
      <dgm:prSet presAssocID="{96DCBE48-D6C0-4FFD-BCE7-E64FAB765821}" presName="chevron4" presStyleLbl="alignNode1" presStyleIdx="3" presStyleCnt="21"/>
      <dgm:spPr/>
    </dgm:pt>
    <dgm:pt modelId="{F91822C3-DA69-4EE1-AA0F-C9665280533A}" type="pres">
      <dgm:prSet presAssocID="{96DCBE48-D6C0-4FFD-BCE7-E64FAB765821}" presName="chevron5" presStyleLbl="alignNode1" presStyleIdx="4" presStyleCnt="21"/>
      <dgm:spPr/>
    </dgm:pt>
    <dgm:pt modelId="{9AD8918B-1AF8-4F14-95F6-BF1C3A144058}" type="pres">
      <dgm:prSet presAssocID="{96DCBE48-D6C0-4FFD-BCE7-E64FAB765821}" presName="chevron6" presStyleLbl="alignNode1" presStyleIdx="5" presStyleCnt="21"/>
      <dgm:spPr/>
    </dgm:pt>
    <dgm:pt modelId="{F71768FE-C156-4D00-B508-6E735FB5E45C}" type="pres">
      <dgm:prSet presAssocID="{96DCBE48-D6C0-4FFD-BCE7-E64FAB765821}" presName="chevron7" presStyleLbl="alignNode1" presStyleIdx="6" presStyleCnt="21" custScaleX="102335"/>
      <dgm:spPr/>
    </dgm:pt>
    <dgm:pt modelId="{7E1372C1-E57F-42BF-AE6D-73D79978D0B9}" type="pres">
      <dgm:prSet presAssocID="{96DCBE48-D6C0-4FFD-BCE7-E64FAB765821}" presName="childtext" presStyleLbl="solidFgAcc1" presStyleIdx="0" presStyleCnt="3" custScaleX="166023">
        <dgm:presLayoutVars>
          <dgm:chMax/>
          <dgm:chPref val="0"/>
          <dgm:bulletEnabled val="1"/>
        </dgm:presLayoutVars>
      </dgm:prSet>
      <dgm:spPr/>
      <dgm:t>
        <a:bodyPr/>
        <a:lstStyle/>
        <a:p>
          <a:endParaRPr lang="en-US"/>
        </a:p>
      </dgm:t>
    </dgm:pt>
    <dgm:pt modelId="{8BF12B56-E3DD-43B8-BDBA-2C2DFEC5355F}" type="pres">
      <dgm:prSet presAssocID="{1A8D1974-3E62-4881-B81B-027BE51D2EB5}" presName="sibTrans" presStyleCnt="0"/>
      <dgm:spPr/>
    </dgm:pt>
    <dgm:pt modelId="{FC9F7765-9C69-4B86-BE44-0F5EF501B7E3}" type="pres">
      <dgm:prSet presAssocID="{EF55D860-264E-40F7-B2D8-520E670F021F}" presName="parenttextcomposite" presStyleCnt="0"/>
      <dgm:spPr/>
    </dgm:pt>
    <dgm:pt modelId="{76A9BD0A-3D64-469E-AF7C-D3DF5B242DAC}" type="pres">
      <dgm:prSet presAssocID="{EF55D860-264E-40F7-B2D8-520E670F021F}" presName="parenttext" presStyleLbl="revTx" presStyleIdx="1" presStyleCnt="3">
        <dgm:presLayoutVars>
          <dgm:chMax/>
          <dgm:chPref val="2"/>
          <dgm:bulletEnabled val="1"/>
        </dgm:presLayoutVars>
      </dgm:prSet>
      <dgm:spPr/>
      <dgm:t>
        <a:bodyPr/>
        <a:lstStyle/>
        <a:p>
          <a:endParaRPr lang="en-US"/>
        </a:p>
      </dgm:t>
    </dgm:pt>
    <dgm:pt modelId="{91B786EA-6B37-4025-BB0D-5C17075BE1B5}" type="pres">
      <dgm:prSet presAssocID="{EF55D860-264E-40F7-B2D8-520E670F021F}" presName="composite" presStyleCnt="0"/>
      <dgm:spPr/>
    </dgm:pt>
    <dgm:pt modelId="{F52A4871-7618-424C-9AD6-D1C229DCBE8F}" type="pres">
      <dgm:prSet presAssocID="{EF55D860-264E-40F7-B2D8-520E670F021F}" presName="chevron1" presStyleLbl="alignNode1" presStyleIdx="7" presStyleCnt="21"/>
      <dgm:spPr/>
    </dgm:pt>
    <dgm:pt modelId="{283D5D90-9118-4EB7-B8AC-17C491ED84AA}" type="pres">
      <dgm:prSet presAssocID="{EF55D860-264E-40F7-B2D8-520E670F021F}" presName="chevron2" presStyleLbl="alignNode1" presStyleIdx="8" presStyleCnt="21"/>
      <dgm:spPr/>
    </dgm:pt>
    <dgm:pt modelId="{69BACF13-8F40-4583-AC58-1628484313F0}" type="pres">
      <dgm:prSet presAssocID="{EF55D860-264E-40F7-B2D8-520E670F021F}" presName="chevron3" presStyleLbl="alignNode1" presStyleIdx="9" presStyleCnt="21"/>
      <dgm:spPr/>
    </dgm:pt>
    <dgm:pt modelId="{82ABD304-8F8F-4C21-94EF-F118EAA5432D}" type="pres">
      <dgm:prSet presAssocID="{EF55D860-264E-40F7-B2D8-520E670F021F}" presName="chevron4" presStyleLbl="alignNode1" presStyleIdx="10" presStyleCnt="21"/>
      <dgm:spPr/>
    </dgm:pt>
    <dgm:pt modelId="{DB3A7DBE-C1F4-4309-B399-AC2DC0B76778}" type="pres">
      <dgm:prSet presAssocID="{EF55D860-264E-40F7-B2D8-520E670F021F}" presName="chevron5" presStyleLbl="alignNode1" presStyleIdx="11" presStyleCnt="21"/>
      <dgm:spPr/>
    </dgm:pt>
    <dgm:pt modelId="{DC0D3E89-B676-4BE5-BFE2-D72556BEBDFB}" type="pres">
      <dgm:prSet presAssocID="{EF55D860-264E-40F7-B2D8-520E670F021F}" presName="chevron6" presStyleLbl="alignNode1" presStyleIdx="12" presStyleCnt="21"/>
      <dgm:spPr/>
    </dgm:pt>
    <dgm:pt modelId="{E0A64B7C-AAAC-46D2-B3A4-BF9A44A55503}" type="pres">
      <dgm:prSet presAssocID="{EF55D860-264E-40F7-B2D8-520E670F021F}" presName="chevron7" presStyleLbl="alignNode1" presStyleIdx="13" presStyleCnt="21" custScaleX="133752"/>
      <dgm:spPr/>
    </dgm:pt>
    <dgm:pt modelId="{91730F6E-D1E0-4944-B71F-D719F7CEC3D8}" type="pres">
      <dgm:prSet presAssocID="{EF55D860-264E-40F7-B2D8-520E670F021F}" presName="childtext" presStyleLbl="solidFgAcc1" presStyleIdx="1" presStyleCnt="3" custScaleX="164588">
        <dgm:presLayoutVars>
          <dgm:chMax/>
          <dgm:chPref val="0"/>
          <dgm:bulletEnabled val="1"/>
        </dgm:presLayoutVars>
      </dgm:prSet>
      <dgm:spPr/>
      <dgm:t>
        <a:bodyPr/>
        <a:lstStyle/>
        <a:p>
          <a:endParaRPr lang="en-US"/>
        </a:p>
      </dgm:t>
    </dgm:pt>
    <dgm:pt modelId="{362BC631-F7A7-458C-9752-FB95D5CED9CC}" type="pres">
      <dgm:prSet presAssocID="{43CB0B7A-94A1-4C13-9268-4852E9F3D2A3}" presName="sibTrans" presStyleCnt="0"/>
      <dgm:spPr/>
    </dgm:pt>
    <dgm:pt modelId="{23A96BB1-B470-4326-897C-B35E45291C1A}" type="pres">
      <dgm:prSet presAssocID="{3116D6D8-AD16-4B39-9332-DD3F624D5568}" presName="parenttextcomposite" presStyleCnt="0"/>
      <dgm:spPr/>
    </dgm:pt>
    <dgm:pt modelId="{4E87C481-7B83-456F-B8E5-87F61457875D}" type="pres">
      <dgm:prSet presAssocID="{3116D6D8-AD16-4B39-9332-DD3F624D5568}" presName="parenttext" presStyleLbl="revTx" presStyleIdx="2" presStyleCnt="3">
        <dgm:presLayoutVars>
          <dgm:chMax/>
          <dgm:chPref val="2"/>
          <dgm:bulletEnabled val="1"/>
        </dgm:presLayoutVars>
      </dgm:prSet>
      <dgm:spPr/>
      <dgm:t>
        <a:bodyPr/>
        <a:lstStyle/>
        <a:p>
          <a:endParaRPr lang="en-US"/>
        </a:p>
      </dgm:t>
    </dgm:pt>
    <dgm:pt modelId="{183FF057-60C9-4251-874A-A7FB3616C1F9}" type="pres">
      <dgm:prSet presAssocID="{3116D6D8-AD16-4B39-9332-DD3F624D5568}" presName="composite" presStyleCnt="0"/>
      <dgm:spPr/>
    </dgm:pt>
    <dgm:pt modelId="{C5552CF0-2C31-45F9-AA51-F54AF015DE4D}" type="pres">
      <dgm:prSet presAssocID="{3116D6D8-AD16-4B39-9332-DD3F624D5568}" presName="chevron1" presStyleLbl="alignNode1" presStyleIdx="14" presStyleCnt="21"/>
      <dgm:spPr/>
    </dgm:pt>
    <dgm:pt modelId="{7B1835C0-D857-493D-B08A-F33A94A60194}" type="pres">
      <dgm:prSet presAssocID="{3116D6D8-AD16-4B39-9332-DD3F624D5568}" presName="chevron2" presStyleLbl="alignNode1" presStyleIdx="15" presStyleCnt="21"/>
      <dgm:spPr/>
    </dgm:pt>
    <dgm:pt modelId="{E5642A0A-091C-4D5C-8666-4A35C9878D76}" type="pres">
      <dgm:prSet presAssocID="{3116D6D8-AD16-4B39-9332-DD3F624D5568}" presName="chevron3" presStyleLbl="alignNode1" presStyleIdx="16" presStyleCnt="21"/>
      <dgm:spPr/>
    </dgm:pt>
    <dgm:pt modelId="{0E710F18-242E-43DE-9881-576AC7454F21}" type="pres">
      <dgm:prSet presAssocID="{3116D6D8-AD16-4B39-9332-DD3F624D5568}" presName="chevron4" presStyleLbl="alignNode1" presStyleIdx="17" presStyleCnt="21"/>
      <dgm:spPr/>
    </dgm:pt>
    <dgm:pt modelId="{4CF239E6-A637-434D-B119-F64A27EDC8B0}" type="pres">
      <dgm:prSet presAssocID="{3116D6D8-AD16-4B39-9332-DD3F624D5568}" presName="chevron5" presStyleLbl="alignNode1" presStyleIdx="18" presStyleCnt="21"/>
      <dgm:spPr/>
    </dgm:pt>
    <dgm:pt modelId="{D678FA13-2A70-44BE-8CEC-9C64D26E1BAA}" type="pres">
      <dgm:prSet presAssocID="{3116D6D8-AD16-4B39-9332-DD3F624D5568}" presName="chevron6" presStyleLbl="alignNode1" presStyleIdx="19" presStyleCnt="21"/>
      <dgm:spPr/>
    </dgm:pt>
    <dgm:pt modelId="{AB0E5F46-9502-424E-8293-3AF425EFDDAF}" type="pres">
      <dgm:prSet presAssocID="{3116D6D8-AD16-4B39-9332-DD3F624D5568}" presName="chevron7" presStyleLbl="alignNode1" presStyleIdx="20" presStyleCnt="21"/>
      <dgm:spPr/>
    </dgm:pt>
    <dgm:pt modelId="{F1836A20-DAB6-420A-AECF-79495F8DB770}" type="pres">
      <dgm:prSet presAssocID="{3116D6D8-AD16-4B39-9332-DD3F624D5568}" presName="childtext" presStyleLbl="solidFgAcc1" presStyleIdx="2" presStyleCnt="3" custScaleX="164588">
        <dgm:presLayoutVars>
          <dgm:chMax/>
          <dgm:chPref val="0"/>
          <dgm:bulletEnabled val="1"/>
        </dgm:presLayoutVars>
      </dgm:prSet>
      <dgm:spPr/>
      <dgm:t>
        <a:bodyPr/>
        <a:lstStyle/>
        <a:p>
          <a:endParaRPr lang="en-US"/>
        </a:p>
      </dgm:t>
    </dgm:pt>
  </dgm:ptLst>
  <dgm:cxnLst>
    <dgm:cxn modelId="{091188B6-BC73-43A6-9B87-AB25B2E77AFC}" srcId="{3116D6D8-AD16-4B39-9332-DD3F624D5568}" destId="{CD8D5F95-0667-4223-B348-7D3EE81732D4}" srcOrd="0" destOrd="0" parTransId="{D65E069E-B217-43EB-B503-80CC5BEDD843}" sibTransId="{AC758C1E-C96F-4DCE-B449-62923A9EA7E7}"/>
    <dgm:cxn modelId="{DDC5E7A3-7B42-407E-8A07-B7BDD00810FA}" type="presOf" srcId="{EF55D860-264E-40F7-B2D8-520E670F021F}" destId="{76A9BD0A-3D64-469E-AF7C-D3DF5B242DAC}" srcOrd="0" destOrd="0" presId="urn:microsoft.com/office/officeart/2008/layout/VerticalAccentList"/>
    <dgm:cxn modelId="{4A1FDE87-1DCE-40F7-836C-BCD5914699E3}" srcId="{565F7B3C-8A6D-4902-951A-51E972572DA5}" destId="{3116D6D8-AD16-4B39-9332-DD3F624D5568}" srcOrd="2" destOrd="0" parTransId="{80E1D126-7FE1-4D86-9F1B-42F729139552}" sibTransId="{CEE6AF8D-592E-45CB-86DD-FF2F6853EA4F}"/>
    <dgm:cxn modelId="{06F43800-C3F0-4A71-8D76-A39CF3E6BB66}" type="presOf" srcId="{EA547783-4D49-48DF-95C3-44ED400BEAC8}" destId="{7E1372C1-E57F-42BF-AE6D-73D79978D0B9}" srcOrd="0" destOrd="0" presId="urn:microsoft.com/office/officeart/2008/layout/VerticalAccentList"/>
    <dgm:cxn modelId="{CBE8854B-2262-499A-A272-B5B6BC1D9132}" type="presOf" srcId="{CD8D5F95-0667-4223-B348-7D3EE81732D4}" destId="{F1836A20-DAB6-420A-AECF-79495F8DB770}" srcOrd="0" destOrd="0" presId="urn:microsoft.com/office/officeart/2008/layout/VerticalAccentList"/>
    <dgm:cxn modelId="{6D26052C-99B1-4A6E-AB5E-DB47861C2940}" type="presOf" srcId="{565F7B3C-8A6D-4902-951A-51E972572DA5}" destId="{D443F0DC-B1CF-4226-A762-6520902E4901}" srcOrd="0" destOrd="0" presId="urn:microsoft.com/office/officeart/2008/layout/VerticalAccentList"/>
    <dgm:cxn modelId="{6D10F703-0F32-407B-BB10-4CB8ACF4568E}" srcId="{565F7B3C-8A6D-4902-951A-51E972572DA5}" destId="{96DCBE48-D6C0-4FFD-BCE7-E64FAB765821}" srcOrd="0" destOrd="0" parTransId="{5AED619A-45EB-4157-B9C0-DFFC60F09E95}" sibTransId="{1A8D1974-3E62-4881-B81B-027BE51D2EB5}"/>
    <dgm:cxn modelId="{ED188C94-030E-4564-B93B-CAFFCD9B535C}" srcId="{565F7B3C-8A6D-4902-951A-51E972572DA5}" destId="{EF55D860-264E-40F7-B2D8-520E670F021F}" srcOrd="1" destOrd="0" parTransId="{C3F819DB-93AD-49B2-BA1C-26C8DDFCD566}" sibTransId="{43CB0B7A-94A1-4C13-9268-4852E9F3D2A3}"/>
    <dgm:cxn modelId="{DB739218-48FB-4E16-A861-CDA5BF2D59E8}" type="presOf" srcId="{96DCBE48-D6C0-4FFD-BCE7-E64FAB765821}" destId="{1D279DD0-47E3-473A-88BF-73FA8528498D}" srcOrd="0" destOrd="0" presId="urn:microsoft.com/office/officeart/2008/layout/VerticalAccentList"/>
    <dgm:cxn modelId="{8324FEE7-AA0E-482C-9044-59AFC3F0481F}" srcId="{EF55D860-264E-40F7-B2D8-520E670F021F}" destId="{FDB0462D-442D-460E-9D31-A6B3B892E28E}" srcOrd="0" destOrd="0" parTransId="{CEEAEBF0-5FEC-41E2-AB46-72DE78514CFF}" sibTransId="{35B44172-AB9B-4CFC-ACD4-DC548D7DBA1F}"/>
    <dgm:cxn modelId="{64287562-A1AB-4E84-924B-5789FD13000D}" type="presOf" srcId="{FDB0462D-442D-460E-9D31-A6B3B892E28E}" destId="{91730F6E-D1E0-4944-B71F-D719F7CEC3D8}" srcOrd="0" destOrd="0" presId="urn:microsoft.com/office/officeart/2008/layout/VerticalAccentList"/>
    <dgm:cxn modelId="{45DC81DA-7540-4EBB-8119-CE73B8130CFF}" type="presOf" srcId="{3116D6D8-AD16-4B39-9332-DD3F624D5568}" destId="{4E87C481-7B83-456F-B8E5-87F61457875D}" srcOrd="0" destOrd="0" presId="urn:microsoft.com/office/officeart/2008/layout/VerticalAccentList"/>
    <dgm:cxn modelId="{0C1A1983-896A-4848-AA18-8E80E3EAD0B3}" srcId="{96DCBE48-D6C0-4FFD-BCE7-E64FAB765821}" destId="{EA547783-4D49-48DF-95C3-44ED400BEAC8}" srcOrd="0" destOrd="0" parTransId="{A14379F6-E705-4DCB-B936-F7986C328F1F}" sibTransId="{C9B4B078-E23F-40E1-A078-133254B2C863}"/>
    <dgm:cxn modelId="{C85E07E2-2EB3-401C-9CC9-EACD472A951A}" type="presParOf" srcId="{D443F0DC-B1CF-4226-A762-6520902E4901}" destId="{A3764F69-5446-4D6C-B3B5-A1EE5E01DDF4}" srcOrd="0" destOrd="0" presId="urn:microsoft.com/office/officeart/2008/layout/VerticalAccentList"/>
    <dgm:cxn modelId="{E8CA63EB-D0A0-447F-8D8C-8C5D9540B6EC}" type="presParOf" srcId="{A3764F69-5446-4D6C-B3B5-A1EE5E01DDF4}" destId="{1D279DD0-47E3-473A-88BF-73FA8528498D}" srcOrd="0" destOrd="0" presId="urn:microsoft.com/office/officeart/2008/layout/VerticalAccentList"/>
    <dgm:cxn modelId="{255EE512-C9C8-4A45-AA84-75424BAEFE81}" type="presParOf" srcId="{D443F0DC-B1CF-4226-A762-6520902E4901}" destId="{9E9CAE63-8B69-4A3C-ACE8-307F65974F38}" srcOrd="1" destOrd="0" presId="urn:microsoft.com/office/officeart/2008/layout/VerticalAccentList"/>
    <dgm:cxn modelId="{50B1AE92-AC0C-4CE5-93FA-2FBE9E200E6F}" type="presParOf" srcId="{9E9CAE63-8B69-4A3C-ACE8-307F65974F38}" destId="{B01386D5-EA6F-4395-8105-060A9F821D78}" srcOrd="0" destOrd="0" presId="urn:microsoft.com/office/officeart/2008/layout/VerticalAccentList"/>
    <dgm:cxn modelId="{5105F1A5-1A99-40C7-BA04-9452CD087AC2}" type="presParOf" srcId="{9E9CAE63-8B69-4A3C-ACE8-307F65974F38}" destId="{7ED553E6-CDD0-4A2F-A687-C2C3F3B6BCEE}" srcOrd="1" destOrd="0" presId="urn:microsoft.com/office/officeart/2008/layout/VerticalAccentList"/>
    <dgm:cxn modelId="{E2ED1BF0-0912-4710-A618-A0089ED9945D}" type="presParOf" srcId="{9E9CAE63-8B69-4A3C-ACE8-307F65974F38}" destId="{4371447D-64D6-4684-B883-D1D25429B33C}" srcOrd="2" destOrd="0" presId="urn:microsoft.com/office/officeart/2008/layout/VerticalAccentList"/>
    <dgm:cxn modelId="{1196C4D9-D4B3-48DA-B4E4-423F288DFD34}" type="presParOf" srcId="{9E9CAE63-8B69-4A3C-ACE8-307F65974F38}" destId="{85E0BAB0-E0D5-4BE8-B092-1708BB4B5CE9}" srcOrd="3" destOrd="0" presId="urn:microsoft.com/office/officeart/2008/layout/VerticalAccentList"/>
    <dgm:cxn modelId="{00EE7E93-E3FA-4105-8BB0-0844685A2396}" type="presParOf" srcId="{9E9CAE63-8B69-4A3C-ACE8-307F65974F38}" destId="{F91822C3-DA69-4EE1-AA0F-C9665280533A}" srcOrd="4" destOrd="0" presId="urn:microsoft.com/office/officeart/2008/layout/VerticalAccentList"/>
    <dgm:cxn modelId="{5D0573D5-70BB-4C55-9865-94C80C1BA935}" type="presParOf" srcId="{9E9CAE63-8B69-4A3C-ACE8-307F65974F38}" destId="{9AD8918B-1AF8-4F14-95F6-BF1C3A144058}" srcOrd="5" destOrd="0" presId="urn:microsoft.com/office/officeart/2008/layout/VerticalAccentList"/>
    <dgm:cxn modelId="{72BDC4E0-C09A-47B1-AC31-F68469398D3D}" type="presParOf" srcId="{9E9CAE63-8B69-4A3C-ACE8-307F65974F38}" destId="{F71768FE-C156-4D00-B508-6E735FB5E45C}" srcOrd="6" destOrd="0" presId="urn:microsoft.com/office/officeart/2008/layout/VerticalAccentList"/>
    <dgm:cxn modelId="{F33F054D-A6D0-474A-A78F-CDBC7085752C}" type="presParOf" srcId="{9E9CAE63-8B69-4A3C-ACE8-307F65974F38}" destId="{7E1372C1-E57F-42BF-AE6D-73D79978D0B9}" srcOrd="7" destOrd="0" presId="urn:microsoft.com/office/officeart/2008/layout/VerticalAccentList"/>
    <dgm:cxn modelId="{A7C24AC4-9F54-4510-81E0-858DDAECA7CE}" type="presParOf" srcId="{D443F0DC-B1CF-4226-A762-6520902E4901}" destId="{8BF12B56-E3DD-43B8-BDBA-2C2DFEC5355F}" srcOrd="2" destOrd="0" presId="urn:microsoft.com/office/officeart/2008/layout/VerticalAccentList"/>
    <dgm:cxn modelId="{A37BB4F1-88A3-483F-82D6-97062098EA2E}" type="presParOf" srcId="{D443F0DC-B1CF-4226-A762-6520902E4901}" destId="{FC9F7765-9C69-4B86-BE44-0F5EF501B7E3}" srcOrd="3" destOrd="0" presId="urn:microsoft.com/office/officeart/2008/layout/VerticalAccentList"/>
    <dgm:cxn modelId="{59820852-2AE1-4540-933B-44840C5B3A65}" type="presParOf" srcId="{FC9F7765-9C69-4B86-BE44-0F5EF501B7E3}" destId="{76A9BD0A-3D64-469E-AF7C-D3DF5B242DAC}" srcOrd="0" destOrd="0" presId="urn:microsoft.com/office/officeart/2008/layout/VerticalAccentList"/>
    <dgm:cxn modelId="{B1060A76-2A66-420F-B735-D10A2F2BC72D}" type="presParOf" srcId="{D443F0DC-B1CF-4226-A762-6520902E4901}" destId="{91B786EA-6B37-4025-BB0D-5C17075BE1B5}" srcOrd="4" destOrd="0" presId="urn:microsoft.com/office/officeart/2008/layout/VerticalAccentList"/>
    <dgm:cxn modelId="{52BDEECA-2581-4F42-A049-1FE566080FDF}" type="presParOf" srcId="{91B786EA-6B37-4025-BB0D-5C17075BE1B5}" destId="{F52A4871-7618-424C-9AD6-D1C229DCBE8F}" srcOrd="0" destOrd="0" presId="urn:microsoft.com/office/officeart/2008/layout/VerticalAccentList"/>
    <dgm:cxn modelId="{FEB86F7B-62A7-409B-ADB7-9B7269F3E96C}" type="presParOf" srcId="{91B786EA-6B37-4025-BB0D-5C17075BE1B5}" destId="{283D5D90-9118-4EB7-B8AC-17C491ED84AA}" srcOrd="1" destOrd="0" presId="urn:microsoft.com/office/officeart/2008/layout/VerticalAccentList"/>
    <dgm:cxn modelId="{DA998E2F-EAB0-487F-B8DE-1A6B0D257091}" type="presParOf" srcId="{91B786EA-6B37-4025-BB0D-5C17075BE1B5}" destId="{69BACF13-8F40-4583-AC58-1628484313F0}" srcOrd="2" destOrd="0" presId="urn:microsoft.com/office/officeart/2008/layout/VerticalAccentList"/>
    <dgm:cxn modelId="{B901F7F1-1891-4488-886F-4C39A3778927}" type="presParOf" srcId="{91B786EA-6B37-4025-BB0D-5C17075BE1B5}" destId="{82ABD304-8F8F-4C21-94EF-F118EAA5432D}" srcOrd="3" destOrd="0" presId="urn:microsoft.com/office/officeart/2008/layout/VerticalAccentList"/>
    <dgm:cxn modelId="{21FD939E-6387-4A06-B77E-2006BE0E0DDE}" type="presParOf" srcId="{91B786EA-6B37-4025-BB0D-5C17075BE1B5}" destId="{DB3A7DBE-C1F4-4309-B399-AC2DC0B76778}" srcOrd="4" destOrd="0" presId="urn:microsoft.com/office/officeart/2008/layout/VerticalAccentList"/>
    <dgm:cxn modelId="{FBC89C1B-8431-408D-874C-6234F921AC86}" type="presParOf" srcId="{91B786EA-6B37-4025-BB0D-5C17075BE1B5}" destId="{DC0D3E89-B676-4BE5-BFE2-D72556BEBDFB}" srcOrd="5" destOrd="0" presId="urn:microsoft.com/office/officeart/2008/layout/VerticalAccentList"/>
    <dgm:cxn modelId="{8CF3208B-C986-4837-B023-94C4869AC8B0}" type="presParOf" srcId="{91B786EA-6B37-4025-BB0D-5C17075BE1B5}" destId="{E0A64B7C-AAAC-46D2-B3A4-BF9A44A55503}" srcOrd="6" destOrd="0" presId="urn:microsoft.com/office/officeart/2008/layout/VerticalAccentList"/>
    <dgm:cxn modelId="{B36E8BE2-D00D-44EF-96B1-75C647A78B5A}" type="presParOf" srcId="{91B786EA-6B37-4025-BB0D-5C17075BE1B5}" destId="{91730F6E-D1E0-4944-B71F-D719F7CEC3D8}" srcOrd="7" destOrd="0" presId="urn:microsoft.com/office/officeart/2008/layout/VerticalAccentList"/>
    <dgm:cxn modelId="{6E768218-2ECA-426E-BC2C-5FA456E097D1}" type="presParOf" srcId="{D443F0DC-B1CF-4226-A762-6520902E4901}" destId="{362BC631-F7A7-458C-9752-FB95D5CED9CC}" srcOrd="5" destOrd="0" presId="urn:microsoft.com/office/officeart/2008/layout/VerticalAccentList"/>
    <dgm:cxn modelId="{9403AA2C-0A5D-452C-87A5-72A525979BA8}" type="presParOf" srcId="{D443F0DC-B1CF-4226-A762-6520902E4901}" destId="{23A96BB1-B470-4326-897C-B35E45291C1A}" srcOrd="6" destOrd="0" presId="urn:microsoft.com/office/officeart/2008/layout/VerticalAccentList"/>
    <dgm:cxn modelId="{34FDCDB2-43C4-4B26-A53F-273F539E381F}" type="presParOf" srcId="{23A96BB1-B470-4326-897C-B35E45291C1A}" destId="{4E87C481-7B83-456F-B8E5-87F61457875D}" srcOrd="0" destOrd="0" presId="urn:microsoft.com/office/officeart/2008/layout/VerticalAccentList"/>
    <dgm:cxn modelId="{898C4FBE-C2A1-437A-B17E-938F319911BF}" type="presParOf" srcId="{D443F0DC-B1CF-4226-A762-6520902E4901}" destId="{183FF057-60C9-4251-874A-A7FB3616C1F9}" srcOrd="7" destOrd="0" presId="urn:microsoft.com/office/officeart/2008/layout/VerticalAccentList"/>
    <dgm:cxn modelId="{17362699-4F39-4FBD-B35D-3B58020E1A06}" type="presParOf" srcId="{183FF057-60C9-4251-874A-A7FB3616C1F9}" destId="{C5552CF0-2C31-45F9-AA51-F54AF015DE4D}" srcOrd="0" destOrd="0" presId="urn:microsoft.com/office/officeart/2008/layout/VerticalAccentList"/>
    <dgm:cxn modelId="{E413CCBC-E788-438A-B43B-1C54EFF0B173}" type="presParOf" srcId="{183FF057-60C9-4251-874A-A7FB3616C1F9}" destId="{7B1835C0-D857-493D-B08A-F33A94A60194}" srcOrd="1" destOrd="0" presId="urn:microsoft.com/office/officeart/2008/layout/VerticalAccentList"/>
    <dgm:cxn modelId="{74C1A51D-41C1-4BA0-89E6-2C267614B047}" type="presParOf" srcId="{183FF057-60C9-4251-874A-A7FB3616C1F9}" destId="{E5642A0A-091C-4D5C-8666-4A35C9878D76}" srcOrd="2" destOrd="0" presId="urn:microsoft.com/office/officeart/2008/layout/VerticalAccentList"/>
    <dgm:cxn modelId="{AE07EB40-C9FD-49A8-9284-D0F73A9F4422}" type="presParOf" srcId="{183FF057-60C9-4251-874A-A7FB3616C1F9}" destId="{0E710F18-242E-43DE-9881-576AC7454F21}" srcOrd="3" destOrd="0" presId="urn:microsoft.com/office/officeart/2008/layout/VerticalAccentList"/>
    <dgm:cxn modelId="{C3D0C312-DDBD-44A7-AB10-2FB63663FB9E}" type="presParOf" srcId="{183FF057-60C9-4251-874A-A7FB3616C1F9}" destId="{4CF239E6-A637-434D-B119-F64A27EDC8B0}" srcOrd="4" destOrd="0" presId="urn:microsoft.com/office/officeart/2008/layout/VerticalAccentList"/>
    <dgm:cxn modelId="{35BFB993-44B3-459F-AA90-D066DB4ADD7D}" type="presParOf" srcId="{183FF057-60C9-4251-874A-A7FB3616C1F9}" destId="{D678FA13-2A70-44BE-8CEC-9C64D26E1BAA}" srcOrd="5" destOrd="0" presId="urn:microsoft.com/office/officeart/2008/layout/VerticalAccentList"/>
    <dgm:cxn modelId="{06432569-9983-4FD7-9CE6-551577C7F336}" type="presParOf" srcId="{183FF057-60C9-4251-874A-A7FB3616C1F9}" destId="{AB0E5F46-9502-424E-8293-3AF425EFDDAF}" srcOrd="6" destOrd="0" presId="urn:microsoft.com/office/officeart/2008/layout/VerticalAccentList"/>
    <dgm:cxn modelId="{C5745FCC-3425-4FD3-A53B-60691658C124}" type="presParOf" srcId="{183FF057-60C9-4251-874A-A7FB3616C1F9}" destId="{F1836A20-DAB6-420A-AECF-79495F8DB770}"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6CB7C7-5EF8-46B7-945A-72921994AA14}" type="doc">
      <dgm:prSet loTypeId="urn:microsoft.com/office/officeart/2005/8/layout/process2" loCatId="process" qsTypeId="urn:microsoft.com/office/officeart/2005/8/quickstyle/simple1" qsCatId="simple" csTypeId="urn:microsoft.com/office/officeart/2005/8/colors/colorful4" csCatId="colorful" phldr="1"/>
      <dgm:spPr/>
      <dgm:t>
        <a:bodyPr/>
        <a:lstStyle/>
        <a:p>
          <a:endParaRPr lang="en-US"/>
        </a:p>
      </dgm:t>
    </dgm:pt>
    <dgm:pt modelId="{93AB72A5-B9BD-4F88-AC34-D8D967EE6F7D}">
      <dgm:prSet phldrT="[Text]"/>
      <dgm:spPr/>
      <dgm:t>
        <a:bodyPr/>
        <a:lstStyle/>
        <a:p>
          <a:r>
            <a:rPr lang="en-US" dirty="0" smtClean="0"/>
            <a:t>Start </a:t>
          </a:r>
          <a:endParaRPr lang="en-US" dirty="0"/>
        </a:p>
      </dgm:t>
    </dgm:pt>
    <dgm:pt modelId="{D87527DC-4CB5-4C05-B23D-C69D2F0ADDD4}" type="parTrans" cxnId="{EB205EE8-2A5D-4AC0-AE6C-490CED184F11}">
      <dgm:prSet/>
      <dgm:spPr/>
      <dgm:t>
        <a:bodyPr/>
        <a:lstStyle/>
        <a:p>
          <a:endParaRPr lang="en-US"/>
        </a:p>
      </dgm:t>
    </dgm:pt>
    <dgm:pt modelId="{6C66632A-97F2-416B-9B46-3305E1FEECF4}" type="sibTrans" cxnId="{EB205EE8-2A5D-4AC0-AE6C-490CED184F11}">
      <dgm:prSet/>
      <dgm:spPr/>
      <dgm:t>
        <a:bodyPr/>
        <a:lstStyle/>
        <a:p>
          <a:endParaRPr lang="en-US"/>
        </a:p>
      </dgm:t>
    </dgm:pt>
    <dgm:pt modelId="{F1D6206A-5195-4BAF-B064-75629B631352}">
      <dgm:prSet phldrT="[Text]"/>
      <dgm:spPr/>
      <dgm:t>
        <a:bodyPr/>
        <a:lstStyle/>
        <a:p>
          <a:r>
            <a:rPr lang="en-US" dirty="0" smtClean="0"/>
            <a:t>Identify risks</a:t>
          </a:r>
          <a:endParaRPr lang="en-US" dirty="0"/>
        </a:p>
      </dgm:t>
    </dgm:pt>
    <dgm:pt modelId="{70279D6C-9155-4821-85BC-A4E7068B7812}" type="parTrans" cxnId="{5B0293FB-4E76-4042-80DD-63A1B6C12DFA}">
      <dgm:prSet/>
      <dgm:spPr/>
      <dgm:t>
        <a:bodyPr/>
        <a:lstStyle/>
        <a:p>
          <a:endParaRPr lang="en-US"/>
        </a:p>
      </dgm:t>
    </dgm:pt>
    <dgm:pt modelId="{A4F54573-5B2D-4B30-A14C-4A66CB7C8EE5}" type="sibTrans" cxnId="{5B0293FB-4E76-4042-80DD-63A1B6C12DFA}">
      <dgm:prSet/>
      <dgm:spPr/>
      <dgm:t>
        <a:bodyPr/>
        <a:lstStyle/>
        <a:p>
          <a:endParaRPr lang="en-US"/>
        </a:p>
      </dgm:t>
    </dgm:pt>
    <dgm:pt modelId="{1410DABA-917E-4344-BEF5-2B255038133F}">
      <dgm:prSet phldrT="[Text]"/>
      <dgm:spPr/>
      <dgm:t>
        <a:bodyPr/>
        <a:lstStyle/>
        <a:p>
          <a:r>
            <a:rPr lang="en-US" dirty="0" smtClean="0"/>
            <a:t>Evaluate risks</a:t>
          </a:r>
          <a:endParaRPr lang="en-US" dirty="0"/>
        </a:p>
      </dgm:t>
    </dgm:pt>
    <dgm:pt modelId="{CC436FBB-008C-48EF-A929-D4FCEDB8D8BE}" type="parTrans" cxnId="{51367E85-F6D9-4DA8-8F24-024D8E343AC7}">
      <dgm:prSet/>
      <dgm:spPr/>
      <dgm:t>
        <a:bodyPr/>
        <a:lstStyle/>
        <a:p>
          <a:endParaRPr lang="en-US"/>
        </a:p>
      </dgm:t>
    </dgm:pt>
    <dgm:pt modelId="{91E058A5-715F-425B-8BF3-A7402FC61404}" type="sibTrans" cxnId="{51367E85-F6D9-4DA8-8F24-024D8E343AC7}">
      <dgm:prSet/>
      <dgm:spPr/>
      <dgm:t>
        <a:bodyPr/>
        <a:lstStyle/>
        <a:p>
          <a:endParaRPr lang="en-US"/>
        </a:p>
      </dgm:t>
    </dgm:pt>
    <dgm:pt modelId="{82942413-46D0-496B-BBF1-96D6497EF838}">
      <dgm:prSet/>
      <dgm:spPr/>
      <dgm:t>
        <a:bodyPr/>
        <a:lstStyle/>
        <a:p>
          <a:r>
            <a:rPr lang="en-US" dirty="0" smtClean="0"/>
            <a:t>Develop mitigation plan</a:t>
          </a:r>
          <a:endParaRPr lang="en-US" dirty="0"/>
        </a:p>
      </dgm:t>
    </dgm:pt>
    <dgm:pt modelId="{5F790292-2513-4947-A777-3098E9F901E7}" type="parTrans" cxnId="{C2D02FCD-8CD8-4265-AAC7-66C6EE344917}">
      <dgm:prSet/>
      <dgm:spPr/>
      <dgm:t>
        <a:bodyPr/>
        <a:lstStyle/>
        <a:p>
          <a:endParaRPr lang="en-US"/>
        </a:p>
      </dgm:t>
    </dgm:pt>
    <dgm:pt modelId="{DFA51CF6-6B48-45A0-9E5E-BEE25FDE3656}" type="sibTrans" cxnId="{C2D02FCD-8CD8-4265-AAC7-66C6EE344917}">
      <dgm:prSet/>
      <dgm:spPr/>
      <dgm:t>
        <a:bodyPr/>
        <a:lstStyle/>
        <a:p>
          <a:endParaRPr lang="en-US"/>
        </a:p>
      </dgm:t>
    </dgm:pt>
    <dgm:pt modelId="{2C17BD68-B4D6-4331-AA38-5D7B51807EFE}">
      <dgm:prSet/>
      <dgm:spPr/>
      <dgm:t>
        <a:bodyPr/>
        <a:lstStyle/>
        <a:p>
          <a:r>
            <a:rPr lang="en-US" dirty="0" smtClean="0"/>
            <a:t>Communicate mitigation plan</a:t>
          </a:r>
          <a:endParaRPr lang="en-US" dirty="0"/>
        </a:p>
      </dgm:t>
    </dgm:pt>
    <dgm:pt modelId="{4A6BBC5B-BFC9-4367-9E3D-D140F209AA5F}" type="parTrans" cxnId="{7482489F-3D15-49F6-B93F-FA42ED45387C}">
      <dgm:prSet/>
      <dgm:spPr/>
      <dgm:t>
        <a:bodyPr/>
        <a:lstStyle/>
        <a:p>
          <a:endParaRPr lang="en-US"/>
        </a:p>
      </dgm:t>
    </dgm:pt>
    <dgm:pt modelId="{B4882425-5931-4D17-9E23-06D82E96C394}" type="sibTrans" cxnId="{7482489F-3D15-49F6-B93F-FA42ED45387C}">
      <dgm:prSet/>
      <dgm:spPr/>
      <dgm:t>
        <a:bodyPr/>
        <a:lstStyle/>
        <a:p>
          <a:endParaRPr lang="en-US"/>
        </a:p>
      </dgm:t>
    </dgm:pt>
    <dgm:pt modelId="{B9265C50-1BE2-48E5-BFB7-8810F9422ECF}">
      <dgm:prSet/>
      <dgm:spPr/>
      <dgm:t>
        <a:bodyPr/>
        <a:lstStyle/>
        <a:p>
          <a:r>
            <a:rPr lang="en-US" dirty="0" smtClean="0"/>
            <a:t>Monitor risks</a:t>
          </a:r>
          <a:endParaRPr lang="en-US" dirty="0"/>
        </a:p>
      </dgm:t>
    </dgm:pt>
    <dgm:pt modelId="{71F12DE9-A62E-4535-A644-A476EE4C0C4C}" type="parTrans" cxnId="{4551CE31-D436-40E6-8872-647221FB74A9}">
      <dgm:prSet/>
      <dgm:spPr/>
      <dgm:t>
        <a:bodyPr/>
        <a:lstStyle/>
        <a:p>
          <a:endParaRPr lang="en-US"/>
        </a:p>
      </dgm:t>
    </dgm:pt>
    <dgm:pt modelId="{20850F04-946A-4FE4-AD52-DA2D0CBE85C6}" type="sibTrans" cxnId="{4551CE31-D436-40E6-8872-647221FB74A9}">
      <dgm:prSet/>
      <dgm:spPr/>
      <dgm:t>
        <a:bodyPr/>
        <a:lstStyle/>
        <a:p>
          <a:endParaRPr lang="en-US"/>
        </a:p>
      </dgm:t>
    </dgm:pt>
    <dgm:pt modelId="{53CD6B78-AA41-4BFF-9067-BB3D1DE70557}" type="pres">
      <dgm:prSet presAssocID="{9F6CB7C7-5EF8-46B7-945A-72921994AA14}" presName="linearFlow" presStyleCnt="0">
        <dgm:presLayoutVars>
          <dgm:resizeHandles val="exact"/>
        </dgm:presLayoutVars>
      </dgm:prSet>
      <dgm:spPr/>
      <dgm:t>
        <a:bodyPr/>
        <a:lstStyle/>
        <a:p>
          <a:endParaRPr lang="en-US"/>
        </a:p>
      </dgm:t>
    </dgm:pt>
    <dgm:pt modelId="{3BF7472A-A027-4D9E-80BD-8A252D1F60A4}" type="pres">
      <dgm:prSet presAssocID="{93AB72A5-B9BD-4F88-AC34-D8D967EE6F7D}" presName="node" presStyleLbl="node1" presStyleIdx="0" presStyleCnt="6">
        <dgm:presLayoutVars>
          <dgm:bulletEnabled val="1"/>
        </dgm:presLayoutVars>
      </dgm:prSet>
      <dgm:spPr/>
      <dgm:t>
        <a:bodyPr/>
        <a:lstStyle/>
        <a:p>
          <a:endParaRPr lang="en-US"/>
        </a:p>
      </dgm:t>
    </dgm:pt>
    <dgm:pt modelId="{BBA331E4-1FCA-47E4-82D6-3C168B2B3FC6}" type="pres">
      <dgm:prSet presAssocID="{6C66632A-97F2-416B-9B46-3305E1FEECF4}" presName="sibTrans" presStyleLbl="sibTrans2D1" presStyleIdx="0" presStyleCnt="5"/>
      <dgm:spPr/>
      <dgm:t>
        <a:bodyPr/>
        <a:lstStyle/>
        <a:p>
          <a:endParaRPr lang="en-US"/>
        </a:p>
      </dgm:t>
    </dgm:pt>
    <dgm:pt modelId="{551CD6EC-3815-4522-B78C-03ED2D26DCC1}" type="pres">
      <dgm:prSet presAssocID="{6C66632A-97F2-416B-9B46-3305E1FEECF4}" presName="connectorText" presStyleLbl="sibTrans2D1" presStyleIdx="0" presStyleCnt="5"/>
      <dgm:spPr/>
      <dgm:t>
        <a:bodyPr/>
        <a:lstStyle/>
        <a:p>
          <a:endParaRPr lang="en-US"/>
        </a:p>
      </dgm:t>
    </dgm:pt>
    <dgm:pt modelId="{E8C88611-D5A5-4174-8378-0BCED22FBE7B}" type="pres">
      <dgm:prSet presAssocID="{F1D6206A-5195-4BAF-B064-75629B631352}" presName="node" presStyleLbl="node1" presStyleIdx="1" presStyleCnt="6">
        <dgm:presLayoutVars>
          <dgm:bulletEnabled val="1"/>
        </dgm:presLayoutVars>
      </dgm:prSet>
      <dgm:spPr/>
      <dgm:t>
        <a:bodyPr/>
        <a:lstStyle/>
        <a:p>
          <a:endParaRPr lang="en-US"/>
        </a:p>
      </dgm:t>
    </dgm:pt>
    <dgm:pt modelId="{72D8B6F4-2E56-4A56-9728-86B4076C8F91}" type="pres">
      <dgm:prSet presAssocID="{A4F54573-5B2D-4B30-A14C-4A66CB7C8EE5}" presName="sibTrans" presStyleLbl="sibTrans2D1" presStyleIdx="1" presStyleCnt="5"/>
      <dgm:spPr/>
      <dgm:t>
        <a:bodyPr/>
        <a:lstStyle/>
        <a:p>
          <a:endParaRPr lang="en-US"/>
        </a:p>
      </dgm:t>
    </dgm:pt>
    <dgm:pt modelId="{E1191E3B-892E-4832-B464-0CF8776AB575}" type="pres">
      <dgm:prSet presAssocID="{A4F54573-5B2D-4B30-A14C-4A66CB7C8EE5}" presName="connectorText" presStyleLbl="sibTrans2D1" presStyleIdx="1" presStyleCnt="5"/>
      <dgm:spPr/>
      <dgm:t>
        <a:bodyPr/>
        <a:lstStyle/>
        <a:p>
          <a:endParaRPr lang="en-US"/>
        </a:p>
      </dgm:t>
    </dgm:pt>
    <dgm:pt modelId="{E53685BA-F71C-488A-A961-271E05ED8AF8}" type="pres">
      <dgm:prSet presAssocID="{1410DABA-917E-4344-BEF5-2B255038133F}" presName="node" presStyleLbl="node1" presStyleIdx="2" presStyleCnt="6">
        <dgm:presLayoutVars>
          <dgm:bulletEnabled val="1"/>
        </dgm:presLayoutVars>
      </dgm:prSet>
      <dgm:spPr/>
      <dgm:t>
        <a:bodyPr/>
        <a:lstStyle/>
        <a:p>
          <a:endParaRPr lang="en-US"/>
        </a:p>
      </dgm:t>
    </dgm:pt>
    <dgm:pt modelId="{8F1B3267-59E5-4F01-AB3B-EAC3F6BAA103}" type="pres">
      <dgm:prSet presAssocID="{91E058A5-715F-425B-8BF3-A7402FC61404}" presName="sibTrans" presStyleLbl="sibTrans2D1" presStyleIdx="2" presStyleCnt="5"/>
      <dgm:spPr/>
      <dgm:t>
        <a:bodyPr/>
        <a:lstStyle/>
        <a:p>
          <a:endParaRPr lang="en-US"/>
        </a:p>
      </dgm:t>
    </dgm:pt>
    <dgm:pt modelId="{DD1C3EF8-A634-4C57-843E-BF56F6ECAC65}" type="pres">
      <dgm:prSet presAssocID="{91E058A5-715F-425B-8BF3-A7402FC61404}" presName="connectorText" presStyleLbl="sibTrans2D1" presStyleIdx="2" presStyleCnt="5"/>
      <dgm:spPr/>
      <dgm:t>
        <a:bodyPr/>
        <a:lstStyle/>
        <a:p>
          <a:endParaRPr lang="en-US"/>
        </a:p>
      </dgm:t>
    </dgm:pt>
    <dgm:pt modelId="{A61BA5C6-5917-421F-8F10-3FA72BD4430E}" type="pres">
      <dgm:prSet presAssocID="{82942413-46D0-496B-BBF1-96D6497EF838}" presName="node" presStyleLbl="node1" presStyleIdx="3" presStyleCnt="6">
        <dgm:presLayoutVars>
          <dgm:bulletEnabled val="1"/>
        </dgm:presLayoutVars>
      </dgm:prSet>
      <dgm:spPr/>
      <dgm:t>
        <a:bodyPr/>
        <a:lstStyle/>
        <a:p>
          <a:endParaRPr lang="en-US"/>
        </a:p>
      </dgm:t>
    </dgm:pt>
    <dgm:pt modelId="{4B6089C0-4A89-42CC-BED4-C3E9EA41653A}" type="pres">
      <dgm:prSet presAssocID="{DFA51CF6-6B48-45A0-9E5E-BEE25FDE3656}" presName="sibTrans" presStyleLbl="sibTrans2D1" presStyleIdx="3" presStyleCnt="5"/>
      <dgm:spPr/>
      <dgm:t>
        <a:bodyPr/>
        <a:lstStyle/>
        <a:p>
          <a:endParaRPr lang="en-US"/>
        </a:p>
      </dgm:t>
    </dgm:pt>
    <dgm:pt modelId="{7F52B44D-DFBB-4F68-ABAE-F75041E0B642}" type="pres">
      <dgm:prSet presAssocID="{DFA51CF6-6B48-45A0-9E5E-BEE25FDE3656}" presName="connectorText" presStyleLbl="sibTrans2D1" presStyleIdx="3" presStyleCnt="5"/>
      <dgm:spPr/>
      <dgm:t>
        <a:bodyPr/>
        <a:lstStyle/>
        <a:p>
          <a:endParaRPr lang="en-US"/>
        </a:p>
      </dgm:t>
    </dgm:pt>
    <dgm:pt modelId="{4D3A95AA-AA2A-45E5-A91A-CE2CD62756A6}" type="pres">
      <dgm:prSet presAssocID="{2C17BD68-B4D6-4331-AA38-5D7B51807EFE}" presName="node" presStyleLbl="node1" presStyleIdx="4" presStyleCnt="6" custLinFactX="28177" custLinFactY="-100000" custLinFactNeighborX="100000" custLinFactNeighborY="-100602">
        <dgm:presLayoutVars>
          <dgm:bulletEnabled val="1"/>
        </dgm:presLayoutVars>
      </dgm:prSet>
      <dgm:spPr/>
      <dgm:t>
        <a:bodyPr/>
        <a:lstStyle/>
        <a:p>
          <a:endParaRPr lang="en-US"/>
        </a:p>
      </dgm:t>
    </dgm:pt>
    <dgm:pt modelId="{59279E72-C671-4776-B99F-2DA240B71D4E}" type="pres">
      <dgm:prSet presAssocID="{B4882425-5931-4D17-9E23-06D82E96C394}" presName="sibTrans" presStyleLbl="sibTrans2D1" presStyleIdx="4" presStyleCnt="5"/>
      <dgm:spPr/>
      <dgm:t>
        <a:bodyPr/>
        <a:lstStyle/>
        <a:p>
          <a:endParaRPr lang="en-US"/>
        </a:p>
      </dgm:t>
    </dgm:pt>
    <dgm:pt modelId="{75E33CDA-42B8-45EC-840E-C91370B3F41B}" type="pres">
      <dgm:prSet presAssocID="{B4882425-5931-4D17-9E23-06D82E96C394}" presName="connectorText" presStyleLbl="sibTrans2D1" presStyleIdx="4" presStyleCnt="5"/>
      <dgm:spPr/>
      <dgm:t>
        <a:bodyPr/>
        <a:lstStyle/>
        <a:p>
          <a:endParaRPr lang="en-US"/>
        </a:p>
      </dgm:t>
    </dgm:pt>
    <dgm:pt modelId="{21863B05-DE48-40AC-8096-259AAEB310A4}" type="pres">
      <dgm:prSet presAssocID="{B9265C50-1BE2-48E5-BFB7-8810F9422ECF}" presName="node" presStyleLbl="node1" presStyleIdx="5" presStyleCnt="6" custLinFactX="26621" custLinFactY="-298221" custLinFactNeighborX="100000" custLinFactNeighborY="-300000">
        <dgm:presLayoutVars>
          <dgm:bulletEnabled val="1"/>
        </dgm:presLayoutVars>
      </dgm:prSet>
      <dgm:spPr/>
      <dgm:t>
        <a:bodyPr/>
        <a:lstStyle/>
        <a:p>
          <a:endParaRPr lang="en-US"/>
        </a:p>
      </dgm:t>
    </dgm:pt>
  </dgm:ptLst>
  <dgm:cxnLst>
    <dgm:cxn modelId="{D0D152DB-64A7-4E64-857E-077440450341}" type="presOf" srcId="{91E058A5-715F-425B-8BF3-A7402FC61404}" destId="{8F1B3267-59E5-4F01-AB3B-EAC3F6BAA103}" srcOrd="0" destOrd="0" presId="urn:microsoft.com/office/officeart/2005/8/layout/process2"/>
    <dgm:cxn modelId="{10BDE2A9-0470-47AD-A454-3D1C34187C57}" type="presOf" srcId="{93AB72A5-B9BD-4F88-AC34-D8D967EE6F7D}" destId="{3BF7472A-A027-4D9E-80BD-8A252D1F60A4}" srcOrd="0" destOrd="0" presId="urn:microsoft.com/office/officeart/2005/8/layout/process2"/>
    <dgm:cxn modelId="{EC933C03-240D-497D-9A1F-1318016CC036}" type="presOf" srcId="{A4F54573-5B2D-4B30-A14C-4A66CB7C8EE5}" destId="{72D8B6F4-2E56-4A56-9728-86B4076C8F91}" srcOrd="0" destOrd="0" presId="urn:microsoft.com/office/officeart/2005/8/layout/process2"/>
    <dgm:cxn modelId="{C931A821-F69D-483F-8216-CB42995A7B6E}" type="presOf" srcId="{1410DABA-917E-4344-BEF5-2B255038133F}" destId="{E53685BA-F71C-488A-A961-271E05ED8AF8}" srcOrd="0" destOrd="0" presId="urn:microsoft.com/office/officeart/2005/8/layout/process2"/>
    <dgm:cxn modelId="{9C3351DE-3AEB-4FDE-A424-64A4E74EDE70}" type="presOf" srcId="{6C66632A-97F2-416B-9B46-3305E1FEECF4}" destId="{551CD6EC-3815-4522-B78C-03ED2D26DCC1}" srcOrd="1" destOrd="0" presId="urn:microsoft.com/office/officeart/2005/8/layout/process2"/>
    <dgm:cxn modelId="{F792D30F-801A-4F19-BD65-51914CA6529F}" type="presOf" srcId="{F1D6206A-5195-4BAF-B064-75629B631352}" destId="{E8C88611-D5A5-4174-8378-0BCED22FBE7B}" srcOrd="0" destOrd="0" presId="urn:microsoft.com/office/officeart/2005/8/layout/process2"/>
    <dgm:cxn modelId="{51367E85-F6D9-4DA8-8F24-024D8E343AC7}" srcId="{9F6CB7C7-5EF8-46B7-945A-72921994AA14}" destId="{1410DABA-917E-4344-BEF5-2B255038133F}" srcOrd="2" destOrd="0" parTransId="{CC436FBB-008C-48EF-A929-D4FCEDB8D8BE}" sibTransId="{91E058A5-715F-425B-8BF3-A7402FC61404}"/>
    <dgm:cxn modelId="{5B0293FB-4E76-4042-80DD-63A1B6C12DFA}" srcId="{9F6CB7C7-5EF8-46B7-945A-72921994AA14}" destId="{F1D6206A-5195-4BAF-B064-75629B631352}" srcOrd="1" destOrd="0" parTransId="{70279D6C-9155-4821-85BC-A4E7068B7812}" sibTransId="{A4F54573-5B2D-4B30-A14C-4A66CB7C8EE5}"/>
    <dgm:cxn modelId="{4551CE31-D436-40E6-8872-647221FB74A9}" srcId="{9F6CB7C7-5EF8-46B7-945A-72921994AA14}" destId="{B9265C50-1BE2-48E5-BFB7-8810F9422ECF}" srcOrd="5" destOrd="0" parTransId="{71F12DE9-A62E-4535-A644-A476EE4C0C4C}" sibTransId="{20850F04-946A-4FE4-AD52-DA2D0CBE85C6}"/>
    <dgm:cxn modelId="{7FB689E6-4F6A-4DFA-8B06-EF003FA0B273}" type="presOf" srcId="{B9265C50-1BE2-48E5-BFB7-8810F9422ECF}" destId="{21863B05-DE48-40AC-8096-259AAEB310A4}" srcOrd="0" destOrd="0" presId="urn:microsoft.com/office/officeart/2005/8/layout/process2"/>
    <dgm:cxn modelId="{EB205EE8-2A5D-4AC0-AE6C-490CED184F11}" srcId="{9F6CB7C7-5EF8-46B7-945A-72921994AA14}" destId="{93AB72A5-B9BD-4F88-AC34-D8D967EE6F7D}" srcOrd="0" destOrd="0" parTransId="{D87527DC-4CB5-4C05-B23D-C69D2F0ADDD4}" sibTransId="{6C66632A-97F2-416B-9B46-3305E1FEECF4}"/>
    <dgm:cxn modelId="{7C0EB46A-0089-4A77-9A1E-8A91643687F2}" type="presOf" srcId="{82942413-46D0-496B-BBF1-96D6497EF838}" destId="{A61BA5C6-5917-421F-8F10-3FA72BD4430E}" srcOrd="0" destOrd="0" presId="urn:microsoft.com/office/officeart/2005/8/layout/process2"/>
    <dgm:cxn modelId="{A6B36F20-24B8-4A50-96B7-BDF33909DEE0}" type="presOf" srcId="{6C66632A-97F2-416B-9B46-3305E1FEECF4}" destId="{BBA331E4-1FCA-47E4-82D6-3C168B2B3FC6}" srcOrd="0" destOrd="0" presId="urn:microsoft.com/office/officeart/2005/8/layout/process2"/>
    <dgm:cxn modelId="{7A55B71D-77B1-4DF5-BA7B-6E583C52281B}" type="presOf" srcId="{A4F54573-5B2D-4B30-A14C-4A66CB7C8EE5}" destId="{E1191E3B-892E-4832-B464-0CF8776AB575}" srcOrd="1" destOrd="0" presId="urn:microsoft.com/office/officeart/2005/8/layout/process2"/>
    <dgm:cxn modelId="{DD8FB59C-BE29-4ABE-8A79-405A13D95F0E}" type="presOf" srcId="{DFA51CF6-6B48-45A0-9E5E-BEE25FDE3656}" destId="{7F52B44D-DFBB-4F68-ABAE-F75041E0B642}" srcOrd="1" destOrd="0" presId="urn:microsoft.com/office/officeart/2005/8/layout/process2"/>
    <dgm:cxn modelId="{63794880-FDD8-4392-8DA5-528A7E296B1C}" type="presOf" srcId="{9F6CB7C7-5EF8-46B7-945A-72921994AA14}" destId="{53CD6B78-AA41-4BFF-9067-BB3D1DE70557}" srcOrd="0" destOrd="0" presId="urn:microsoft.com/office/officeart/2005/8/layout/process2"/>
    <dgm:cxn modelId="{DA2BBC81-4E84-4C8E-B69F-92A9FD615676}" type="presOf" srcId="{DFA51CF6-6B48-45A0-9E5E-BEE25FDE3656}" destId="{4B6089C0-4A89-42CC-BED4-C3E9EA41653A}" srcOrd="0" destOrd="0" presId="urn:microsoft.com/office/officeart/2005/8/layout/process2"/>
    <dgm:cxn modelId="{D763D0E3-A4A9-4206-9B01-9E0F58463464}" type="presOf" srcId="{B4882425-5931-4D17-9E23-06D82E96C394}" destId="{75E33CDA-42B8-45EC-840E-C91370B3F41B}" srcOrd="1" destOrd="0" presId="urn:microsoft.com/office/officeart/2005/8/layout/process2"/>
    <dgm:cxn modelId="{C2D02FCD-8CD8-4265-AAC7-66C6EE344917}" srcId="{9F6CB7C7-5EF8-46B7-945A-72921994AA14}" destId="{82942413-46D0-496B-BBF1-96D6497EF838}" srcOrd="3" destOrd="0" parTransId="{5F790292-2513-4947-A777-3098E9F901E7}" sibTransId="{DFA51CF6-6B48-45A0-9E5E-BEE25FDE3656}"/>
    <dgm:cxn modelId="{AD605A37-B451-4C7C-AAC9-04F51F081E08}" type="presOf" srcId="{91E058A5-715F-425B-8BF3-A7402FC61404}" destId="{DD1C3EF8-A634-4C57-843E-BF56F6ECAC65}" srcOrd="1" destOrd="0" presId="urn:microsoft.com/office/officeart/2005/8/layout/process2"/>
    <dgm:cxn modelId="{635F8F84-0507-4219-A386-488DAB79619A}" type="presOf" srcId="{B4882425-5931-4D17-9E23-06D82E96C394}" destId="{59279E72-C671-4776-B99F-2DA240B71D4E}" srcOrd="0" destOrd="0" presId="urn:microsoft.com/office/officeart/2005/8/layout/process2"/>
    <dgm:cxn modelId="{35511F1A-31AF-4D10-8934-1F0311BE9F89}" type="presOf" srcId="{2C17BD68-B4D6-4331-AA38-5D7B51807EFE}" destId="{4D3A95AA-AA2A-45E5-A91A-CE2CD62756A6}" srcOrd="0" destOrd="0" presId="urn:microsoft.com/office/officeart/2005/8/layout/process2"/>
    <dgm:cxn modelId="{7482489F-3D15-49F6-B93F-FA42ED45387C}" srcId="{9F6CB7C7-5EF8-46B7-945A-72921994AA14}" destId="{2C17BD68-B4D6-4331-AA38-5D7B51807EFE}" srcOrd="4" destOrd="0" parTransId="{4A6BBC5B-BFC9-4367-9E3D-D140F209AA5F}" sibTransId="{B4882425-5931-4D17-9E23-06D82E96C394}"/>
    <dgm:cxn modelId="{3B46426A-D0E1-4B78-8445-05E62002EAAF}" type="presParOf" srcId="{53CD6B78-AA41-4BFF-9067-BB3D1DE70557}" destId="{3BF7472A-A027-4D9E-80BD-8A252D1F60A4}" srcOrd="0" destOrd="0" presId="urn:microsoft.com/office/officeart/2005/8/layout/process2"/>
    <dgm:cxn modelId="{7405BAB2-AC23-473B-8258-2C1F854D1C6A}" type="presParOf" srcId="{53CD6B78-AA41-4BFF-9067-BB3D1DE70557}" destId="{BBA331E4-1FCA-47E4-82D6-3C168B2B3FC6}" srcOrd="1" destOrd="0" presId="urn:microsoft.com/office/officeart/2005/8/layout/process2"/>
    <dgm:cxn modelId="{FADEAFA1-F4F5-44D6-9360-275328D78318}" type="presParOf" srcId="{BBA331E4-1FCA-47E4-82D6-3C168B2B3FC6}" destId="{551CD6EC-3815-4522-B78C-03ED2D26DCC1}" srcOrd="0" destOrd="0" presId="urn:microsoft.com/office/officeart/2005/8/layout/process2"/>
    <dgm:cxn modelId="{E89A2563-F213-45CF-93C8-6FF79F734FF4}" type="presParOf" srcId="{53CD6B78-AA41-4BFF-9067-BB3D1DE70557}" destId="{E8C88611-D5A5-4174-8378-0BCED22FBE7B}" srcOrd="2" destOrd="0" presId="urn:microsoft.com/office/officeart/2005/8/layout/process2"/>
    <dgm:cxn modelId="{ED1DD4F4-4A7F-4FC4-ABE5-CCDB979B1AC4}" type="presParOf" srcId="{53CD6B78-AA41-4BFF-9067-BB3D1DE70557}" destId="{72D8B6F4-2E56-4A56-9728-86B4076C8F91}" srcOrd="3" destOrd="0" presId="urn:microsoft.com/office/officeart/2005/8/layout/process2"/>
    <dgm:cxn modelId="{DC1403C2-8F31-4089-90F4-F266D4228D1D}" type="presParOf" srcId="{72D8B6F4-2E56-4A56-9728-86B4076C8F91}" destId="{E1191E3B-892E-4832-B464-0CF8776AB575}" srcOrd="0" destOrd="0" presId="urn:microsoft.com/office/officeart/2005/8/layout/process2"/>
    <dgm:cxn modelId="{B53D572A-E428-45FE-A426-E55F5001AC46}" type="presParOf" srcId="{53CD6B78-AA41-4BFF-9067-BB3D1DE70557}" destId="{E53685BA-F71C-488A-A961-271E05ED8AF8}" srcOrd="4" destOrd="0" presId="urn:microsoft.com/office/officeart/2005/8/layout/process2"/>
    <dgm:cxn modelId="{CA0872B0-CEE5-483D-B214-55C8D9B907C3}" type="presParOf" srcId="{53CD6B78-AA41-4BFF-9067-BB3D1DE70557}" destId="{8F1B3267-59E5-4F01-AB3B-EAC3F6BAA103}" srcOrd="5" destOrd="0" presId="urn:microsoft.com/office/officeart/2005/8/layout/process2"/>
    <dgm:cxn modelId="{76EB724C-A587-4105-AC57-3EC6D71DA6E8}" type="presParOf" srcId="{8F1B3267-59E5-4F01-AB3B-EAC3F6BAA103}" destId="{DD1C3EF8-A634-4C57-843E-BF56F6ECAC65}" srcOrd="0" destOrd="0" presId="urn:microsoft.com/office/officeart/2005/8/layout/process2"/>
    <dgm:cxn modelId="{3D99D7DB-6B82-4272-A882-D2CEE3A9D377}" type="presParOf" srcId="{53CD6B78-AA41-4BFF-9067-BB3D1DE70557}" destId="{A61BA5C6-5917-421F-8F10-3FA72BD4430E}" srcOrd="6" destOrd="0" presId="urn:microsoft.com/office/officeart/2005/8/layout/process2"/>
    <dgm:cxn modelId="{461F2290-C22D-43B6-A6CA-0BC67CEE4001}" type="presParOf" srcId="{53CD6B78-AA41-4BFF-9067-BB3D1DE70557}" destId="{4B6089C0-4A89-42CC-BED4-C3E9EA41653A}" srcOrd="7" destOrd="0" presId="urn:microsoft.com/office/officeart/2005/8/layout/process2"/>
    <dgm:cxn modelId="{32CA4E4D-F294-4AD8-8144-FDF66267857B}" type="presParOf" srcId="{4B6089C0-4A89-42CC-BED4-C3E9EA41653A}" destId="{7F52B44D-DFBB-4F68-ABAE-F75041E0B642}" srcOrd="0" destOrd="0" presId="urn:microsoft.com/office/officeart/2005/8/layout/process2"/>
    <dgm:cxn modelId="{51B8143D-8269-48CB-AD02-1BBDF8743AAB}" type="presParOf" srcId="{53CD6B78-AA41-4BFF-9067-BB3D1DE70557}" destId="{4D3A95AA-AA2A-45E5-A91A-CE2CD62756A6}" srcOrd="8" destOrd="0" presId="urn:microsoft.com/office/officeart/2005/8/layout/process2"/>
    <dgm:cxn modelId="{BE097A3B-4BDD-4673-A057-5D1D31517291}" type="presParOf" srcId="{53CD6B78-AA41-4BFF-9067-BB3D1DE70557}" destId="{59279E72-C671-4776-B99F-2DA240B71D4E}" srcOrd="9" destOrd="0" presId="urn:microsoft.com/office/officeart/2005/8/layout/process2"/>
    <dgm:cxn modelId="{1CE5CB64-86B3-40F6-A5F1-7533EC9D241C}" type="presParOf" srcId="{59279E72-C671-4776-B99F-2DA240B71D4E}" destId="{75E33CDA-42B8-45EC-840E-C91370B3F41B}" srcOrd="0" destOrd="0" presId="urn:microsoft.com/office/officeart/2005/8/layout/process2"/>
    <dgm:cxn modelId="{A008ED52-5234-4CCB-A4D4-67A8EA28FAF7}" type="presParOf" srcId="{53CD6B78-AA41-4BFF-9067-BB3D1DE70557}" destId="{21863B05-DE48-40AC-8096-259AAEB310A4}" srcOrd="10"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279DD0-47E3-473A-88BF-73FA8528498D}">
      <dsp:nvSpPr>
        <dsp:cNvPr id="0" name=""/>
        <dsp:cNvSpPr/>
      </dsp:nvSpPr>
      <dsp:spPr>
        <a:xfrm>
          <a:off x="999540" y="1660"/>
          <a:ext cx="4658863" cy="4546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l" defTabSz="88900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rPr>
            <a:t>THE KNOWN RISKS</a:t>
          </a:r>
          <a:endParaRPr lang="en-US" sz="2000" b="1" kern="1200" dirty="0">
            <a:effectLst>
              <a:outerShdw blurRad="38100" dist="38100" dir="2700000" algn="tl">
                <a:srgbClr val="000000">
                  <a:alpha val="43137"/>
                </a:srgbClr>
              </a:outerShdw>
            </a:effectLst>
          </a:endParaRPr>
        </a:p>
      </dsp:txBody>
      <dsp:txXfrm>
        <a:off x="999540" y="1660"/>
        <a:ext cx="4658863" cy="454645"/>
      </dsp:txXfrm>
    </dsp:sp>
    <dsp:sp modelId="{B01386D5-EA6F-4395-8105-060A9F821D78}">
      <dsp:nvSpPr>
        <dsp:cNvPr id="0" name=""/>
        <dsp:cNvSpPr/>
      </dsp:nvSpPr>
      <dsp:spPr>
        <a:xfrm>
          <a:off x="2557494" y="456306"/>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D553E6-CDD0-4A2F-A687-C2C3F3B6BCEE}">
      <dsp:nvSpPr>
        <dsp:cNvPr id="0" name=""/>
        <dsp:cNvSpPr/>
      </dsp:nvSpPr>
      <dsp:spPr>
        <a:xfrm>
          <a:off x="3212323" y="456306"/>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71447D-64D6-4684-B883-D1D25429B33C}">
      <dsp:nvSpPr>
        <dsp:cNvPr id="0" name=""/>
        <dsp:cNvSpPr/>
      </dsp:nvSpPr>
      <dsp:spPr>
        <a:xfrm>
          <a:off x="3867670" y="456306"/>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5E0BAB0-E0D5-4BE8-B092-1708BB4B5CE9}">
      <dsp:nvSpPr>
        <dsp:cNvPr id="0" name=""/>
        <dsp:cNvSpPr/>
      </dsp:nvSpPr>
      <dsp:spPr>
        <a:xfrm>
          <a:off x="4522499" y="456306"/>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1822C3-DA69-4EE1-AA0F-C9665280533A}">
      <dsp:nvSpPr>
        <dsp:cNvPr id="0" name=""/>
        <dsp:cNvSpPr/>
      </dsp:nvSpPr>
      <dsp:spPr>
        <a:xfrm>
          <a:off x="5177846" y="456306"/>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D8918B-1AF8-4F14-95F6-BF1C3A144058}">
      <dsp:nvSpPr>
        <dsp:cNvPr id="0" name=""/>
        <dsp:cNvSpPr/>
      </dsp:nvSpPr>
      <dsp:spPr>
        <a:xfrm>
          <a:off x="5832675" y="456306"/>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71768FE-C156-4D00-B508-6E735FB5E45C}">
      <dsp:nvSpPr>
        <dsp:cNvPr id="0" name=""/>
        <dsp:cNvSpPr/>
      </dsp:nvSpPr>
      <dsp:spPr>
        <a:xfrm>
          <a:off x="6475294" y="456306"/>
          <a:ext cx="1115629"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1372C1-E57F-42BF-AE6D-73D79978D0B9}">
      <dsp:nvSpPr>
        <dsp:cNvPr id="0" name=""/>
        <dsp:cNvSpPr/>
      </dsp:nvSpPr>
      <dsp:spPr>
        <a:xfrm>
          <a:off x="999540" y="542581"/>
          <a:ext cx="7835337" cy="690201"/>
        </a:xfrm>
        <a:prstGeom prst="rect">
          <a:avLst/>
        </a:prstGeom>
        <a:solidFill>
          <a:schemeClr val="l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666750">
            <a:lnSpc>
              <a:spcPct val="90000"/>
            </a:lnSpc>
            <a:spcBef>
              <a:spcPct val="0"/>
            </a:spcBef>
            <a:spcAft>
              <a:spcPct val="35000"/>
            </a:spcAft>
          </a:pPr>
          <a:r>
            <a:rPr lang="en-US" sz="1500" kern="1200" dirty="0" smtClean="0"/>
            <a:t>The risks you can identify after reviewing the project scope within the context of business or technical environment. </a:t>
          </a:r>
          <a:endParaRPr lang="en-US" sz="1500" kern="1200" dirty="0"/>
        </a:p>
      </dsp:txBody>
      <dsp:txXfrm>
        <a:off x="999540" y="542581"/>
        <a:ext cx="7835337" cy="690201"/>
      </dsp:txXfrm>
    </dsp:sp>
    <dsp:sp modelId="{76A9BD0A-3D64-469E-AF7C-D3DF5B242DAC}">
      <dsp:nvSpPr>
        <dsp:cNvPr id="0" name=""/>
        <dsp:cNvSpPr/>
      </dsp:nvSpPr>
      <dsp:spPr>
        <a:xfrm>
          <a:off x="999540" y="1360926"/>
          <a:ext cx="4658863" cy="42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l" defTabSz="88900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rPr>
            <a:t>THE PREDICTABLE RISKS</a:t>
          </a:r>
          <a:endParaRPr lang="en-US" sz="2000" b="1" kern="1200" dirty="0">
            <a:effectLst>
              <a:outerShdw blurRad="38100" dist="38100" dir="2700000" algn="tl">
                <a:srgbClr val="000000">
                  <a:alpha val="43137"/>
                </a:srgbClr>
              </a:outerShdw>
            </a:effectLst>
          </a:endParaRPr>
        </a:p>
      </dsp:txBody>
      <dsp:txXfrm>
        <a:off x="999540" y="1360926"/>
        <a:ext cx="4658863" cy="423533"/>
      </dsp:txXfrm>
    </dsp:sp>
    <dsp:sp modelId="{F52A4871-7618-424C-9AD6-D1C229DCBE8F}">
      <dsp:nvSpPr>
        <dsp:cNvPr id="0" name=""/>
        <dsp:cNvSpPr/>
      </dsp:nvSpPr>
      <dsp:spPr>
        <a:xfrm>
          <a:off x="2523632" y="1784459"/>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3D5D90-9118-4EB7-B8AC-17C491ED84AA}">
      <dsp:nvSpPr>
        <dsp:cNvPr id="0" name=""/>
        <dsp:cNvSpPr/>
      </dsp:nvSpPr>
      <dsp:spPr>
        <a:xfrm>
          <a:off x="3178461" y="1784459"/>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BACF13-8F40-4583-AC58-1628484313F0}">
      <dsp:nvSpPr>
        <dsp:cNvPr id="0" name=""/>
        <dsp:cNvSpPr/>
      </dsp:nvSpPr>
      <dsp:spPr>
        <a:xfrm>
          <a:off x="3833808" y="1784459"/>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ABD304-8F8F-4C21-94EF-F118EAA5432D}">
      <dsp:nvSpPr>
        <dsp:cNvPr id="0" name=""/>
        <dsp:cNvSpPr/>
      </dsp:nvSpPr>
      <dsp:spPr>
        <a:xfrm>
          <a:off x="4488637" y="1784459"/>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3A7DBE-C1F4-4309-B399-AC2DC0B76778}">
      <dsp:nvSpPr>
        <dsp:cNvPr id="0" name=""/>
        <dsp:cNvSpPr/>
      </dsp:nvSpPr>
      <dsp:spPr>
        <a:xfrm>
          <a:off x="5143984" y="1784459"/>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0D3E89-B676-4BE5-BFE2-D72556BEBDFB}">
      <dsp:nvSpPr>
        <dsp:cNvPr id="0" name=""/>
        <dsp:cNvSpPr/>
      </dsp:nvSpPr>
      <dsp:spPr>
        <a:xfrm>
          <a:off x="5798813" y="1784459"/>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A64B7C-AAAC-46D2-B3A4-BF9A44A55503}">
      <dsp:nvSpPr>
        <dsp:cNvPr id="0" name=""/>
        <dsp:cNvSpPr/>
      </dsp:nvSpPr>
      <dsp:spPr>
        <a:xfrm>
          <a:off x="6270182" y="1784459"/>
          <a:ext cx="1458129"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1730F6E-D1E0-4944-B71F-D719F7CEC3D8}">
      <dsp:nvSpPr>
        <dsp:cNvPr id="0" name=""/>
        <dsp:cNvSpPr/>
      </dsp:nvSpPr>
      <dsp:spPr>
        <a:xfrm>
          <a:off x="999540" y="1870734"/>
          <a:ext cx="7767613" cy="690201"/>
        </a:xfrm>
        <a:prstGeom prst="rect">
          <a:avLst/>
        </a:prstGeom>
        <a:solidFill>
          <a:schemeClr val="l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666750">
            <a:lnSpc>
              <a:spcPct val="90000"/>
            </a:lnSpc>
            <a:spcBef>
              <a:spcPct val="0"/>
            </a:spcBef>
            <a:spcAft>
              <a:spcPct val="35000"/>
            </a:spcAft>
          </a:pPr>
          <a:r>
            <a:rPr lang="en-US" sz="1500" kern="1200" dirty="0" smtClean="0"/>
            <a:t>They are anticipated risks based on work with similar projects. They have to do with things such as staff turnover or economic changes, that can have an anticipated impact.</a:t>
          </a:r>
          <a:endParaRPr lang="en-US" sz="1500" kern="1200" dirty="0"/>
        </a:p>
      </dsp:txBody>
      <dsp:txXfrm>
        <a:off x="999540" y="1870734"/>
        <a:ext cx="7767613" cy="690201"/>
      </dsp:txXfrm>
    </dsp:sp>
    <dsp:sp modelId="{4E87C481-7B83-456F-B8E5-87F61457875D}">
      <dsp:nvSpPr>
        <dsp:cNvPr id="0" name=""/>
        <dsp:cNvSpPr/>
      </dsp:nvSpPr>
      <dsp:spPr>
        <a:xfrm>
          <a:off x="999540" y="2689079"/>
          <a:ext cx="4658863" cy="42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b" anchorCtr="0">
          <a:noAutofit/>
        </a:bodyPr>
        <a:lstStyle/>
        <a:p>
          <a:pPr lvl="0" algn="l" defTabSz="889000">
            <a:lnSpc>
              <a:spcPct val="90000"/>
            </a:lnSpc>
            <a:spcBef>
              <a:spcPct val="0"/>
            </a:spcBef>
            <a:spcAft>
              <a:spcPct val="35000"/>
            </a:spcAft>
          </a:pPr>
          <a:r>
            <a:rPr lang="en-US" sz="2000" b="1" kern="1200" dirty="0" smtClean="0">
              <a:effectLst>
                <a:outerShdw blurRad="38100" dist="38100" dir="2700000" algn="tl">
                  <a:srgbClr val="000000">
                    <a:alpha val="43137"/>
                  </a:srgbClr>
                </a:outerShdw>
              </a:effectLst>
            </a:rPr>
            <a:t>THE UNPREDICTABLE RISKS</a:t>
          </a:r>
          <a:endParaRPr lang="en-US" sz="2000" b="1" kern="1200" dirty="0">
            <a:effectLst>
              <a:outerShdw blurRad="38100" dist="38100" dir="2700000" algn="tl">
                <a:srgbClr val="000000">
                  <a:alpha val="43137"/>
                </a:srgbClr>
              </a:outerShdw>
            </a:effectLst>
          </a:endParaRPr>
        </a:p>
      </dsp:txBody>
      <dsp:txXfrm>
        <a:off x="999540" y="2689079"/>
        <a:ext cx="4658863" cy="423533"/>
      </dsp:txXfrm>
    </dsp:sp>
    <dsp:sp modelId="{C5552CF0-2C31-45F9-AA51-F54AF015DE4D}">
      <dsp:nvSpPr>
        <dsp:cNvPr id="0" name=""/>
        <dsp:cNvSpPr/>
      </dsp:nvSpPr>
      <dsp:spPr>
        <a:xfrm>
          <a:off x="2523632" y="3112612"/>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1835C0-D857-493D-B08A-F33A94A60194}">
      <dsp:nvSpPr>
        <dsp:cNvPr id="0" name=""/>
        <dsp:cNvSpPr/>
      </dsp:nvSpPr>
      <dsp:spPr>
        <a:xfrm>
          <a:off x="3178461" y="3112612"/>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5642A0A-091C-4D5C-8666-4A35C9878D76}">
      <dsp:nvSpPr>
        <dsp:cNvPr id="0" name=""/>
        <dsp:cNvSpPr/>
      </dsp:nvSpPr>
      <dsp:spPr>
        <a:xfrm>
          <a:off x="3833808" y="3112612"/>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710F18-242E-43DE-9881-576AC7454F21}">
      <dsp:nvSpPr>
        <dsp:cNvPr id="0" name=""/>
        <dsp:cNvSpPr/>
      </dsp:nvSpPr>
      <dsp:spPr>
        <a:xfrm>
          <a:off x="4488637" y="3112612"/>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F239E6-A637-434D-B119-F64A27EDC8B0}">
      <dsp:nvSpPr>
        <dsp:cNvPr id="0" name=""/>
        <dsp:cNvSpPr/>
      </dsp:nvSpPr>
      <dsp:spPr>
        <a:xfrm>
          <a:off x="5143984" y="3112612"/>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78FA13-2A70-44BE-8CEC-9C64D26E1BAA}">
      <dsp:nvSpPr>
        <dsp:cNvPr id="0" name=""/>
        <dsp:cNvSpPr/>
      </dsp:nvSpPr>
      <dsp:spPr>
        <a:xfrm>
          <a:off x="5798813" y="3112612"/>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0E5F46-9502-424E-8293-3AF425EFDDAF}">
      <dsp:nvSpPr>
        <dsp:cNvPr id="0" name=""/>
        <dsp:cNvSpPr/>
      </dsp:nvSpPr>
      <dsp:spPr>
        <a:xfrm>
          <a:off x="6454160" y="3112612"/>
          <a:ext cx="1090174" cy="862752"/>
        </a:xfrm>
        <a:prstGeom prst="chevron">
          <a:avLst>
            <a:gd name="adj" fmla="val 70610"/>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836A20-DAB6-420A-AECF-79495F8DB770}">
      <dsp:nvSpPr>
        <dsp:cNvPr id="0" name=""/>
        <dsp:cNvSpPr/>
      </dsp:nvSpPr>
      <dsp:spPr>
        <a:xfrm>
          <a:off x="999540" y="3198887"/>
          <a:ext cx="7767613" cy="690201"/>
        </a:xfrm>
        <a:prstGeom prst="rect">
          <a:avLst/>
        </a:prstGeom>
        <a:solidFill>
          <a:schemeClr val="l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l" defTabSz="666750">
            <a:lnSpc>
              <a:spcPct val="90000"/>
            </a:lnSpc>
            <a:spcBef>
              <a:spcPct val="0"/>
            </a:spcBef>
            <a:spcAft>
              <a:spcPct val="35000"/>
            </a:spcAft>
          </a:pPr>
          <a:r>
            <a:rPr lang="en-US" sz="1500" kern="1200" dirty="0" smtClean="0"/>
            <a:t>Happening of something that is beyond the control of project manager or team. “The stuff that just happens”</a:t>
          </a:r>
          <a:endParaRPr lang="en-US" sz="1500" kern="1200" dirty="0"/>
        </a:p>
      </dsp:txBody>
      <dsp:txXfrm>
        <a:off x="999540" y="3198887"/>
        <a:ext cx="7767613" cy="690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F7472A-A027-4D9E-80BD-8A252D1F60A4}">
      <dsp:nvSpPr>
        <dsp:cNvPr id="0" name=""/>
        <dsp:cNvSpPr/>
      </dsp:nvSpPr>
      <dsp:spPr>
        <a:xfrm>
          <a:off x="2738939" y="2647"/>
          <a:ext cx="1681678" cy="784456"/>
        </a:xfrm>
        <a:prstGeom prst="roundRect">
          <a:avLst>
            <a:gd name="adj" fmla="val 10000"/>
          </a:avLst>
        </a:prstGeom>
        <a:solidFill>
          <a:schemeClr val="accent4">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Start </a:t>
          </a:r>
          <a:endParaRPr lang="en-US" sz="1800" kern="1200" dirty="0"/>
        </a:p>
      </dsp:txBody>
      <dsp:txXfrm>
        <a:off x="2761915" y="25623"/>
        <a:ext cx="1635726" cy="738504"/>
      </dsp:txXfrm>
    </dsp:sp>
    <dsp:sp modelId="{BBA331E4-1FCA-47E4-82D6-3C168B2B3FC6}">
      <dsp:nvSpPr>
        <dsp:cNvPr id="0" name=""/>
        <dsp:cNvSpPr/>
      </dsp:nvSpPr>
      <dsp:spPr>
        <a:xfrm rot="5400000">
          <a:off x="3432692" y="806715"/>
          <a:ext cx="294171" cy="35300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5400000">
        <a:off x="3473877" y="836132"/>
        <a:ext cx="211803" cy="205920"/>
      </dsp:txXfrm>
    </dsp:sp>
    <dsp:sp modelId="{E8C88611-D5A5-4174-8378-0BCED22FBE7B}">
      <dsp:nvSpPr>
        <dsp:cNvPr id="0" name=""/>
        <dsp:cNvSpPr/>
      </dsp:nvSpPr>
      <dsp:spPr>
        <a:xfrm>
          <a:off x="2738939" y="1179331"/>
          <a:ext cx="1681678" cy="784456"/>
        </a:xfrm>
        <a:prstGeom prst="roundRect">
          <a:avLst>
            <a:gd name="adj" fmla="val 10000"/>
          </a:avLst>
        </a:prstGeom>
        <a:solidFill>
          <a:schemeClr val="accent4">
            <a:hueOff val="1045191"/>
            <a:satOff val="-2848"/>
            <a:lumOff val="274"/>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Identify risks</a:t>
          </a:r>
          <a:endParaRPr lang="en-US" sz="1800" kern="1200" dirty="0"/>
        </a:p>
      </dsp:txBody>
      <dsp:txXfrm>
        <a:off x="2761915" y="1202307"/>
        <a:ext cx="1635726" cy="738504"/>
      </dsp:txXfrm>
    </dsp:sp>
    <dsp:sp modelId="{72D8B6F4-2E56-4A56-9728-86B4076C8F91}">
      <dsp:nvSpPr>
        <dsp:cNvPr id="0" name=""/>
        <dsp:cNvSpPr/>
      </dsp:nvSpPr>
      <dsp:spPr>
        <a:xfrm rot="5400000">
          <a:off x="3432692" y="1983399"/>
          <a:ext cx="294171" cy="353005"/>
        </a:xfrm>
        <a:prstGeom prst="rightArrow">
          <a:avLst>
            <a:gd name="adj1" fmla="val 60000"/>
            <a:gd name="adj2" fmla="val 50000"/>
          </a:avLst>
        </a:prstGeom>
        <a:solidFill>
          <a:schemeClr val="accent4">
            <a:hueOff val="1306489"/>
            <a:satOff val="-3560"/>
            <a:lumOff val="34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5400000">
        <a:off x="3473877" y="2012816"/>
        <a:ext cx="211803" cy="205920"/>
      </dsp:txXfrm>
    </dsp:sp>
    <dsp:sp modelId="{E53685BA-F71C-488A-A961-271E05ED8AF8}">
      <dsp:nvSpPr>
        <dsp:cNvPr id="0" name=""/>
        <dsp:cNvSpPr/>
      </dsp:nvSpPr>
      <dsp:spPr>
        <a:xfrm>
          <a:off x="2738939" y="2356016"/>
          <a:ext cx="1681678" cy="784456"/>
        </a:xfrm>
        <a:prstGeom prst="roundRect">
          <a:avLst>
            <a:gd name="adj" fmla="val 10000"/>
          </a:avLst>
        </a:prstGeom>
        <a:solidFill>
          <a:schemeClr val="accent4">
            <a:hueOff val="2090382"/>
            <a:satOff val="-5696"/>
            <a:lumOff val="549"/>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Evaluate risks</a:t>
          </a:r>
          <a:endParaRPr lang="en-US" sz="1800" kern="1200" dirty="0"/>
        </a:p>
      </dsp:txBody>
      <dsp:txXfrm>
        <a:off x="2761915" y="2378992"/>
        <a:ext cx="1635726" cy="738504"/>
      </dsp:txXfrm>
    </dsp:sp>
    <dsp:sp modelId="{8F1B3267-59E5-4F01-AB3B-EAC3F6BAA103}">
      <dsp:nvSpPr>
        <dsp:cNvPr id="0" name=""/>
        <dsp:cNvSpPr/>
      </dsp:nvSpPr>
      <dsp:spPr>
        <a:xfrm rot="5400000">
          <a:off x="3432692" y="3160084"/>
          <a:ext cx="294171" cy="353005"/>
        </a:xfrm>
        <a:prstGeom prst="rightArrow">
          <a:avLst>
            <a:gd name="adj1" fmla="val 60000"/>
            <a:gd name="adj2" fmla="val 50000"/>
          </a:avLst>
        </a:prstGeom>
        <a:solidFill>
          <a:schemeClr val="accent4">
            <a:hueOff val="2612978"/>
            <a:satOff val="-7120"/>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5400000">
        <a:off x="3473877" y="3189501"/>
        <a:ext cx="211803" cy="205920"/>
      </dsp:txXfrm>
    </dsp:sp>
    <dsp:sp modelId="{A61BA5C6-5917-421F-8F10-3FA72BD4430E}">
      <dsp:nvSpPr>
        <dsp:cNvPr id="0" name=""/>
        <dsp:cNvSpPr/>
      </dsp:nvSpPr>
      <dsp:spPr>
        <a:xfrm>
          <a:off x="2738939" y="3532701"/>
          <a:ext cx="1681678" cy="784456"/>
        </a:xfrm>
        <a:prstGeom prst="roundRect">
          <a:avLst>
            <a:gd name="adj" fmla="val 10000"/>
          </a:avLst>
        </a:prstGeom>
        <a:solidFill>
          <a:schemeClr val="accent4">
            <a:hueOff val="3135574"/>
            <a:satOff val="-8545"/>
            <a:lumOff val="823"/>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Develop mitigation plan</a:t>
          </a:r>
          <a:endParaRPr lang="en-US" sz="1800" kern="1200" dirty="0"/>
        </a:p>
      </dsp:txBody>
      <dsp:txXfrm>
        <a:off x="2761915" y="3555677"/>
        <a:ext cx="1635726" cy="738504"/>
      </dsp:txXfrm>
    </dsp:sp>
    <dsp:sp modelId="{4B6089C0-4A89-42CC-BED4-C3E9EA41653A}">
      <dsp:nvSpPr>
        <dsp:cNvPr id="0" name=""/>
        <dsp:cNvSpPr/>
      </dsp:nvSpPr>
      <dsp:spPr>
        <a:xfrm rot="21596234">
          <a:off x="4479848" y="3747245"/>
          <a:ext cx="355385" cy="353005"/>
        </a:xfrm>
        <a:prstGeom prst="rightArrow">
          <a:avLst>
            <a:gd name="adj1" fmla="val 60000"/>
            <a:gd name="adj2" fmla="val 50000"/>
          </a:avLst>
        </a:prstGeom>
        <a:solidFill>
          <a:schemeClr val="accent4">
            <a:hueOff val="3919467"/>
            <a:satOff val="-10681"/>
            <a:lumOff val="102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4479848" y="3817904"/>
        <a:ext cx="249484" cy="211803"/>
      </dsp:txXfrm>
    </dsp:sp>
    <dsp:sp modelId="{4D3A95AA-AA2A-45E5-A91A-CE2CD62756A6}">
      <dsp:nvSpPr>
        <dsp:cNvPr id="0" name=""/>
        <dsp:cNvSpPr/>
      </dsp:nvSpPr>
      <dsp:spPr>
        <a:xfrm>
          <a:off x="4894464" y="3530339"/>
          <a:ext cx="1681678" cy="784456"/>
        </a:xfrm>
        <a:prstGeom prst="roundRect">
          <a:avLst>
            <a:gd name="adj" fmla="val 10000"/>
          </a:avLst>
        </a:prstGeom>
        <a:solidFill>
          <a:schemeClr val="accent4">
            <a:hueOff val="4180765"/>
            <a:satOff val="-11393"/>
            <a:lumOff val="1098"/>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Communicate mitigation plan</a:t>
          </a:r>
          <a:endParaRPr lang="en-US" sz="1800" kern="1200" dirty="0"/>
        </a:p>
      </dsp:txBody>
      <dsp:txXfrm>
        <a:off x="4917440" y="3553315"/>
        <a:ext cx="1635726" cy="738504"/>
      </dsp:txXfrm>
    </dsp:sp>
    <dsp:sp modelId="{59279E72-C671-4776-B99F-2DA240B71D4E}">
      <dsp:nvSpPr>
        <dsp:cNvPr id="0" name=""/>
        <dsp:cNvSpPr/>
      </dsp:nvSpPr>
      <dsp:spPr>
        <a:xfrm rot="16122490">
          <a:off x="5581217" y="3165881"/>
          <a:ext cx="282005" cy="353005"/>
        </a:xfrm>
        <a:prstGeom prst="rightArrow">
          <a:avLst>
            <a:gd name="adj1" fmla="val 60000"/>
            <a:gd name="adj2" fmla="val 50000"/>
          </a:avLst>
        </a:prstGeom>
        <a:solidFill>
          <a:schemeClr val="accent4">
            <a:hueOff val="5225956"/>
            <a:satOff val="-14241"/>
            <a:lumOff val="137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rot="5400000">
        <a:off x="5617272" y="3285971"/>
        <a:ext cx="211803" cy="197404"/>
      </dsp:txXfrm>
    </dsp:sp>
    <dsp:sp modelId="{21863B05-DE48-40AC-8096-259AAEB310A4}">
      <dsp:nvSpPr>
        <dsp:cNvPr id="0" name=""/>
        <dsp:cNvSpPr/>
      </dsp:nvSpPr>
      <dsp:spPr>
        <a:xfrm>
          <a:off x="4868297" y="2369972"/>
          <a:ext cx="1681678" cy="784456"/>
        </a:xfrm>
        <a:prstGeom prst="roundRect">
          <a:avLst>
            <a:gd name="adj" fmla="val 10000"/>
          </a:avLst>
        </a:prstGeom>
        <a:solidFill>
          <a:schemeClr val="accent4">
            <a:hueOff val="5225956"/>
            <a:satOff val="-14241"/>
            <a:lumOff val="1372"/>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Monitor risks</a:t>
          </a:r>
          <a:endParaRPr lang="en-US" sz="1800" kern="1200" dirty="0"/>
        </a:p>
      </dsp:txBody>
      <dsp:txXfrm>
        <a:off x="4891273" y="2392948"/>
        <a:ext cx="1635726" cy="738504"/>
      </dsp:txXfrm>
    </dsp:sp>
  </dsp:spTree>
</dsp:drawing>
</file>

<file path=ppt/diagrams/layout1.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tx1">
                    <a:lumMod val="65000"/>
                    <a:lumOff val="35000"/>
                  </a:schemeClr>
                </a:solidFill>
              </a:defRPr>
            </a:lvl1pPr>
          </a:lstStyle>
          <a:p>
            <a:fld id="{9334D819-9F07-4261-B09B-9E467E5D9002}" type="datetimeFigureOut">
              <a:rPr lang="en-US" dirty="0"/>
              <a:pPr/>
              <a:t>5/2/2020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tx1">
                    <a:lumMod val="65000"/>
                    <a:lumOff val="35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5/2/2020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lumMod val="85000"/>
            <a:lumOff val="1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5/2/2020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5/2/2020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1">
                    <a:lumMod val="85000"/>
                    <a:lumOff val="1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1">
                    <a:lumMod val="85000"/>
                    <a:lumOff val="1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5/2/2020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5/2/2020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5/2/2020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1">
              <a:lumMod val="85000"/>
              <a:lumOff val="15000"/>
            </a:schemeClr>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5/2/2020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1">
              <a:lumMod val="85000"/>
              <a:lumOff val="15000"/>
            </a:schemeClr>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5/2/2020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5/2/2020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1">
              <a:lumMod val="85000"/>
              <a:lumOff val="15000"/>
            </a:schemeClr>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792130" y="2025851"/>
            <a:ext cx="4891202" cy="2311018"/>
          </a:xfrm>
        </p:spPr>
        <p:txBody>
          <a:bodyPr/>
          <a:lstStyle/>
          <a:p>
            <a:r>
              <a:rPr lang="en-GB" sz="4800" dirty="0" smtClean="0"/>
              <a:t>managing risks and</a:t>
            </a:r>
            <a:br>
              <a:rPr lang="en-GB" sz="4800" dirty="0" smtClean="0"/>
            </a:br>
            <a:r>
              <a:rPr lang="en-GB" sz="4800" dirty="0" smtClean="0"/>
              <a:t>constraints </a:t>
            </a:r>
            <a:endParaRPr lang="en-GB" sz="4800" dirty="0"/>
          </a:p>
        </p:txBody>
      </p:sp>
      <p:sp>
        <p:nvSpPr>
          <p:cNvPr id="3" name="Subtitle 2"/>
          <p:cNvSpPr>
            <a:spLocks noGrp="1"/>
          </p:cNvSpPr>
          <p:nvPr>
            <p:ph type="subTitle" idx="1"/>
          </p:nvPr>
        </p:nvSpPr>
        <p:spPr/>
        <p:txBody>
          <a:bodyPr>
            <a:normAutofit fontScale="77500" lnSpcReduction="20000"/>
          </a:bodyPr>
          <a:lstStyle/>
          <a:p>
            <a:r>
              <a:rPr lang="en-GB" dirty="0" smtClean="0"/>
              <a:t>By: </a:t>
            </a:r>
            <a:r>
              <a:rPr lang="en-GB" dirty="0" err="1" smtClean="0"/>
              <a:t>Saba</a:t>
            </a:r>
            <a:r>
              <a:rPr lang="en-GB" dirty="0" smtClean="0"/>
              <a:t> Ashraf</a:t>
            </a:r>
          </a:p>
          <a:p>
            <a:r>
              <a:rPr lang="en-GB" dirty="0" smtClean="0"/>
              <a:t>Noon business school, university of Sargodha</a:t>
            </a:r>
            <a:endParaRPr lang="en-GB" dirty="0"/>
          </a:p>
        </p:txBody>
      </p:sp>
      <p:pic>
        <p:nvPicPr>
          <p:cNvPr id="5" name="Picture 4"/>
          <p:cNvPicPr>
            <a:picLocks noChangeAspect="1"/>
          </p:cNvPicPr>
          <p:nvPr/>
        </p:nvPicPr>
        <p:blipFill>
          <a:blip r:embed="rId2">
            <a:extLst>
              <a:ext uri="{BEBA8EAE-BF5A-486C-A8C5-ECC9F3942E4B}">
                <a14:imgProps xmlns:a14="http://schemas.microsoft.com/office/drawing/2010/main">
                  <a14:imgLayer r:embed="rId3">
                    <a14:imgEffect>
                      <a14:backgroundRemoval t="28414" b="89953" l="6667" r="90000"/>
                    </a14:imgEffect>
                  </a14:imgLayer>
                </a14:imgProps>
              </a:ext>
            </a:extLst>
          </a:blip>
          <a:stretch>
            <a:fillRect/>
          </a:stretch>
        </p:blipFill>
        <p:spPr>
          <a:xfrm>
            <a:off x="3420508" y="3390228"/>
            <a:ext cx="5634446" cy="3738690"/>
          </a:xfrm>
          <a:prstGeom prst="rect">
            <a:avLst/>
          </a:prstGeom>
        </p:spPr>
      </p:pic>
    </p:spTree>
    <p:extLst>
      <p:ext uri="{BB962C8B-B14F-4D97-AF65-F5344CB8AC3E}">
        <p14:creationId xmlns:p14="http://schemas.microsoft.com/office/powerpoint/2010/main" val="3698255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duotone>
              <a:prstClr val="black"/>
              <a:srgbClr val="D9C3A5">
                <a:tint val="50000"/>
                <a:satMod val="180000"/>
              </a:srgbClr>
            </a:duotone>
          </a:blip>
          <a:srcRect r="919" b="9101"/>
          <a:stretch/>
        </p:blipFill>
        <p:spPr>
          <a:xfrm>
            <a:off x="1579418" y="297765"/>
            <a:ext cx="8956963" cy="5812089"/>
          </a:xfrm>
          <a:prstGeom prst="rect">
            <a:avLst/>
          </a:prstGeom>
        </p:spPr>
      </p:pic>
    </p:spTree>
    <p:extLst>
      <p:ext uri="{BB962C8B-B14F-4D97-AF65-F5344CB8AC3E}">
        <p14:creationId xmlns:p14="http://schemas.microsoft.com/office/powerpoint/2010/main" val="1428064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Being creative with the solutions</a:t>
            </a:r>
            <a:endParaRPr lang="en-GB" dirty="0"/>
          </a:p>
        </p:txBody>
      </p:sp>
      <p:sp>
        <p:nvSpPr>
          <p:cNvPr id="3" name="Content Placeholder 2"/>
          <p:cNvSpPr>
            <a:spLocks noGrp="1"/>
          </p:cNvSpPr>
          <p:nvPr>
            <p:ph idx="1"/>
          </p:nvPr>
        </p:nvSpPr>
        <p:spPr/>
        <p:txBody>
          <a:bodyPr/>
          <a:lstStyle/>
          <a:p>
            <a:r>
              <a:rPr lang="en-GB" dirty="0" smtClean="0"/>
              <a:t>Identify potential problems early in the planning cycle (using proactive approach) and provide input into management decisions regarding resource allocation.</a:t>
            </a:r>
          </a:p>
          <a:p>
            <a:r>
              <a:rPr lang="en-GB" dirty="0" smtClean="0"/>
              <a:t>Involve team members at all levels of the project; focus their attention on how to identify risks and prevent them from happening.</a:t>
            </a:r>
          </a:p>
          <a:p>
            <a:r>
              <a:rPr lang="en-GB" dirty="0" smtClean="0"/>
              <a:t>Avoid the problem by eliminating the cause of threat. </a:t>
            </a:r>
          </a:p>
          <a:p>
            <a:r>
              <a:rPr lang="en-GB" dirty="0" smtClean="0"/>
              <a:t>Use the mitigation strategy to reduce the impact of the risk by reducing the probability of the risk occurring</a:t>
            </a:r>
          </a:p>
          <a:p>
            <a:r>
              <a:rPr lang="en-GB" dirty="0" smtClean="0"/>
              <a:t>Use a retention strategy: This means that you accept the risk as possible and you will develop a plan if it occurs. </a:t>
            </a:r>
            <a:endParaRPr lang="en-GB" dirty="0"/>
          </a:p>
        </p:txBody>
      </p:sp>
    </p:spTree>
    <p:extLst>
      <p:ext uri="{BB962C8B-B14F-4D97-AF65-F5344CB8AC3E}">
        <p14:creationId xmlns:p14="http://schemas.microsoft.com/office/powerpoint/2010/main" val="2272037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tolerance </a:t>
            </a:r>
            <a:endParaRPr lang="en-GB" dirty="0"/>
          </a:p>
        </p:txBody>
      </p:sp>
      <p:sp>
        <p:nvSpPr>
          <p:cNvPr id="3" name="Content Placeholder 2"/>
          <p:cNvSpPr>
            <a:spLocks noGrp="1"/>
          </p:cNvSpPr>
          <p:nvPr>
            <p:ph idx="1"/>
          </p:nvPr>
        </p:nvSpPr>
        <p:spPr/>
        <p:txBody>
          <a:bodyPr/>
          <a:lstStyle/>
          <a:p>
            <a:r>
              <a:rPr lang="en-GB" dirty="0" smtClean="0"/>
              <a:t>Before you begin to make decision about how to plan risks, consider the amount of risk (</a:t>
            </a:r>
            <a:r>
              <a:rPr lang="en-GB" i="1" dirty="0" smtClean="0"/>
              <a:t>risk appetite) </a:t>
            </a:r>
            <a:r>
              <a:rPr lang="en-GB" dirty="0" smtClean="0"/>
              <a:t>you and your project sponsors are ready to tolerate.</a:t>
            </a:r>
          </a:p>
          <a:p>
            <a:r>
              <a:rPr lang="en-GB" dirty="0" smtClean="0"/>
              <a:t>For example; for the management team, the project schedule may be very important. Thus, the project manager and the steering committee might be less tolerant of the risk.</a:t>
            </a:r>
            <a:endParaRPr lang="en-GB" dirty="0"/>
          </a:p>
        </p:txBody>
      </p:sp>
    </p:spTree>
    <p:extLst>
      <p:ext uri="{BB962C8B-B14F-4D97-AF65-F5344CB8AC3E}">
        <p14:creationId xmlns:p14="http://schemas.microsoft.com/office/powerpoint/2010/main" val="37520254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basics of risk management</a:t>
            </a:r>
            <a:endParaRPr lang="en-GB" dirty="0"/>
          </a:p>
        </p:txBody>
      </p:sp>
      <p:sp>
        <p:nvSpPr>
          <p:cNvPr id="3" name="Content Placeholder 2"/>
          <p:cNvSpPr>
            <a:spLocks noGrp="1"/>
          </p:cNvSpPr>
          <p:nvPr>
            <p:ph idx="1"/>
          </p:nvPr>
        </p:nvSpPr>
        <p:spPr/>
        <p:txBody>
          <a:bodyPr>
            <a:normAutofit/>
          </a:bodyPr>
          <a:lstStyle/>
          <a:p>
            <a:pPr marL="0" indent="0" algn="ctr">
              <a:buNone/>
            </a:pPr>
            <a:r>
              <a:rPr lang="en-GB" sz="2800" dirty="0" smtClean="0">
                <a:effectLst>
                  <a:outerShdw blurRad="38100" dist="38100" dir="2700000" algn="tl">
                    <a:srgbClr val="000000">
                      <a:alpha val="43137"/>
                    </a:srgbClr>
                  </a:outerShdw>
                </a:effectLst>
              </a:rPr>
              <a:t>In the basic risk management, you plan the possibility that a problem will occur by estimating the probability of the problem arising during the project, evaluating the impact if the problem does arise, and preparing solutions in advance to keep the risk at an acceptable level. </a:t>
            </a:r>
            <a:endParaRPr lang="en-GB" sz="2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38044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Steps in risk management process</a:t>
            </a:r>
            <a:endParaRPr lang="en-GB" dirty="0"/>
          </a:p>
        </p:txBody>
      </p:sp>
      <p:sp>
        <p:nvSpPr>
          <p:cNvPr id="3" name="Content Placeholder 2"/>
          <p:cNvSpPr>
            <a:spLocks noGrp="1"/>
          </p:cNvSpPr>
          <p:nvPr>
            <p:ph idx="1"/>
          </p:nvPr>
        </p:nvSpPr>
        <p:spPr>
          <a:xfrm>
            <a:off x="1251678" y="2286001"/>
            <a:ext cx="10178322" cy="3083667"/>
          </a:xfrm>
        </p:spPr>
        <p:txBody>
          <a:bodyPr>
            <a:normAutofit lnSpcReduction="10000"/>
          </a:bodyPr>
          <a:lstStyle/>
          <a:p>
            <a:pPr marL="457200" indent="-457200">
              <a:buFont typeface="+mj-lt"/>
              <a:buAutoNum type="arabicPeriod"/>
            </a:pPr>
            <a:r>
              <a:rPr lang="en-GB" dirty="0" smtClean="0">
                <a:effectLst>
                  <a:outerShdw blurRad="38100" dist="38100" dir="2700000" algn="tl">
                    <a:srgbClr val="000000">
                      <a:alpha val="43137"/>
                    </a:srgbClr>
                  </a:outerShdw>
                </a:effectLst>
              </a:rPr>
              <a:t>Identify the risks by listing them and describing their potential impact on the project. </a:t>
            </a:r>
          </a:p>
          <a:p>
            <a:pPr lvl="1"/>
            <a:r>
              <a:rPr lang="en-GB" sz="2000" dirty="0" smtClean="0"/>
              <a:t>Learn from the past projects.</a:t>
            </a:r>
          </a:p>
          <a:p>
            <a:pPr lvl="1"/>
            <a:r>
              <a:rPr lang="en-GB" sz="2000" dirty="0" smtClean="0"/>
              <a:t>Anticipate problems by looking at critical relationship or resources in the project and anticipating what could occur if these change.</a:t>
            </a:r>
          </a:p>
          <a:p>
            <a:pPr lvl="1"/>
            <a:r>
              <a:rPr lang="en-GB" sz="2000" dirty="0" smtClean="0"/>
              <a:t>Interview the staff, subcontractors, vendors, suppliers, service providers, management, and customer to look at deliverables from different point of view,</a:t>
            </a:r>
          </a:p>
          <a:p>
            <a:pPr lvl="1"/>
            <a:r>
              <a:rPr lang="en-GB" sz="2000" dirty="0" smtClean="0"/>
              <a:t>Evaluate the environment, labour practices, and availability of raw materials or technologies</a:t>
            </a:r>
            <a:r>
              <a:rPr lang="en-GB" dirty="0" smtClean="0"/>
              <a:t>. </a:t>
            </a:r>
            <a:endParaRPr lang="en-GB" dirty="0"/>
          </a:p>
        </p:txBody>
      </p:sp>
    </p:spTree>
    <p:extLst>
      <p:ext uri="{BB962C8B-B14F-4D97-AF65-F5344CB8AC3E}">
        <p14:creationId xmlns:p14="http://schemas.microsoft.com/office/powerpoint/2010/main" val="2964811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8" y="486383"/>
            <a:ext cx="10178322" cy="5393209"/>
          </a:xfrm>
        </p:spPr>
        <p:txBody>
          <a:bodyPr/>
          <a:lstStyle/>
          <a:p>
            <a:pPr marL="457200" indent="-457200">
              <a:buAutoNum type="arabicPeriod" startAt="2"/>
            </a:pPr>
            <a:r>
              <a:rPr lang="en-GB" dirty="0" smtClean="0">
                <a:effectLst>
                  <a:outerShdw blurRad="38100" dist="38100" dir="2700000" algn="tl">
                    <a:srgbClr val="000000">
                      <a:alpha val="43137"/>
                    </a:srgbClr>
                  </a:outerShdw>
                </a:effectLst>
              </a:rPr>
              <a:t>Analyse the probability that the risk will occur and the potential impact of the risk.</a:t>
            </a:r>
          </a:p>
          <a:p>
            <a:pPr lvl="1"/>
            <a:r>
              <a:rPr lang="en-GB" dirty="0" smtClean="0"/>
              <a:t>When you consider the impact, also consider whether the risk will impact your schedule, budget, quality, or people. </a:t>
            </a:r>
          </a:p>
          <a:p>
            <a:pPr lvl="1"/>
            <a:r>
              <a:rPr lang="en-GB" dirty="0" smtClean="0"/>
              <a:t>Assign a number on the scale 1 (lowest impact) to 5 (highest impact) to quantify the potential impact of the risk to your project. </a:t>
            </a:r>
          </a:p>
          <a:p>
            <a:pPr lvl="1"/>
            <a:r>
              <a:rPr lang="en-GB" dirty="0" smtClean="0"/>
              <a:t>Determine how likely you think this event will occur using the same 1 to 5 scale. </a:t>
            </a:r>
          </a:p>
          <a:p>
            <a:pPr marL="457200" indent="-457200">
              <a:buAutoNum type="arabicPeriod" startAt="3"/>
            </a:pPr>
            <a:r>
              <a:rPr lang="en-GB" dirty="0" smtClean="0">
                <a:effectLst>
                  <a:outerShdw blurRad="38100" dist="38100" dir="2700000" algn="tl">
                    <a:srgbClr val="000000">
                      <a:alpha val="43137"/>
                    </a:srgbClr>
                  </a:outerShdw>
                </a:effectLst>
              </a:rPr>
              <a:t>Determine the overall severity of the risk.</a:t>
            </a:r>
          </a:p>
          <a:p>
            <a:pPr lvl="1"/>
            <a:r>
              <a:rPr lang="en-GB" dirty="0" smtClean="0"/>
              <a:t>You do this by multiplying the probability number by the impact number to come up with severity level.</a:t>
            </a:r>
          </a:p>
          <a:p>
            <a:pPr marL="457200" indent="-457200">
              <a:buAutoNum type="arabicPeriod" startAt="4"/>
            </a:pPr>
            <a:r>
              <a:rPr lang="en-GB" dirty="0" smtClean="0">
                <a:effectLst>
                  <a:outerShdw blurRad="38100" dist="38100" dir="2700000" algn="tl">
                    <a:srgbClr val="000000">
                      <a:alpha val="43137"/>
                    </a:srgbClr>
                  </a:outerShdw>
                </a:effectLst>
              </a:rPr>
              <a:t>Determine which risks are most important for further action</a:t>
            </a:r>
          </a:p>
          <a:p>
            <a:pPr lvl="1"/>
            <a:r>
              <a:rPr lang="en-GB" dirty="0" smtClean="0"/>
              <a:t>You usually establish a ‘risk threshold’ that determines all those that are high in both impact and likelihood get the most attention.</a:t>
            </a:r>
          </a:p>
          <a:p>
            <a:pPr lvl="1"/>
            <a:r>
              <a:rPr lang="en-GB" dirty="0" smtClean="0"/>
              <a:t>Risks with less severity are considered for further analysis.</a:t>
            </a:r>
          </a:p>
          <a:p>
            <a:pPr lvl="1"/>
            <a:r>
              <a:rPr lang="en-GB" dirty="0" smtClean="0"/>
              <a:t>Come up with risk threshold that establishes the risk that require further actions.  </a:t>
            </a:r>
            <a:endParaRPr lang="en-GB" dirty="0"/>
          </a:p>
        </p:txBody>
      </p:sp>
    </p:spTree>
    <p:extLst>
      <p:ext uri="{BB962C8B-B14F-4D97-AF65-F5344CB8AC3E}">
        <p14:creationId xmlns:p14="http://schemas.microsoft.com/office/powerpoint/2010/main" val="4141902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1677" y="564203"/>
            <a:ext cx="10181563" cy="5992240"/>
          </a:xfrm>
        </p:spPr>
        <p:txBody>
          <a:bodyPr>
            <a:normAutofit lnSpcReduction="10000"/>
          </a:bodyPr>
          <a:lstStyle/>
          <a:p>
            <a:pPr marL="0" indent="0">
              <a:buNone/>
            </a:pPr>
            <a:r>
              <a:rPr lang="en-GB" dirty="0" smtClean="0">
                <a:effectLst>
                  <a:outerShdw blurRad="38100" dist="38100" dir="2700000" algn="tl">
                    <a:srgbClr val="000000">
                      <a:alpha val="43137"/>
                    </a:srgbClr>
                  </a:outerShdw>
                </a:effectLst>
              </a:rPr>
              <a:t>5.  Document a response plan for the risks.</a:t>
            </a:r>
          </a:p>
          <a:p>
            <a:pPr marL="0" indent="0">
              <a:buNone/>
            </a:pPr>
            <a:r>
              <a:rPr lang="en-GB" dirty="0" smtClean="0"/>
              <a:t>You have four basic options for dealing with risks on your list:</a:t>
            </a:r>
          </a:p>
          <a:p>
            <a:pPr lvl="1"/>
            <a:r>
              <a:rPr lang="en-GB" i="1" dirty="0" smtClean="0">
                <a:effectLst>
                  <a:outerShdw blurRad="38100" dist="38100" dir="2700000" algn="tl">
                    <a:srgbClr val="000000">
                      <a:alpha val="43137"/>
                    </a:srgbClr>
                  </a:outerShdw>
                </a:effectLst>
              </a:rPr>
              <a:t>Accept the risk</a:t>
            </a:r>
            <a:r>
              <a:rPr lang="en-GB" dirty="0" smtClean="0"/>
              <a:t>: it means you intend to do nothing special at this point. </a:t>
            </a:r>
          </a:p>
          <a:p>
            <a:pPr lvl="2"/>
            <a:r>
              <a:rPr lang="en-GB" dirty="0" smtClean="0"/>
              <a:t>This is an appropriate option if the consequences for the risk are cheaper than a program to eliminate or reduce the risk.</a:t>
            </a:r>
          </a:p>
          <a:p>
            <a:pPr lvl="1"/>
            <a:r>
              <a:rPr lang="en-GB" i="1" dirty="0" smtClean="0">
                <a:effectLst>
                  <a:outerShdw blurRad="38100" dist="38100" dir="2700000" algn="tl">
                    <a:srgbClr val="000000">
                      <a:alpha val="43137"/>
                    </a:srgbClr>
                  </a:outerShdw>
                </a:effectLst>
              </a:rPr>
              <a:t>Avoid the risk: </a:t>
            </a:r>
            <a:r>
              <a:rPr lang="en-GB" dirty="0" smtClean="0"/>
              <a:t>it means you’ll delete the part of the project that contains the risk or break the project into smaller subprojects that reduces the risk overall. </a:t>
            </a:r>
          </a:p>
          <a:p>
            <a:pPr lvl="2"/>
            <a:r>
              <a:rPr lang="en-GB" dirty="0" smtClean="0"/>
              <a:t>Be aware that reducing or avoiding the risk in this way may change the business case for the project. </a:t>
            </a:r>
            <a:endParaRPr lang="en-GB" i="1" dirty="0" smtClean="0">
              <a:effectLst>
                <a:outerShdw blurRad="38100" dist="38100" dir="2700000" algn="tl">
                  <a:srgbClr val="000000">
                    <a:alpha val="43137"/>
                  </a:srgbClr>
                </a:outerShdw>
              </a:effectLst>
            </a:endParaRPr>
          </a:p>
          <a:p>
            <a:pPr lvl="1"/>
            <a:r>
              <a:rPr lang="en-GB" i="1" dirty="0" smtClean="0">
                <a:effectLst>
                  <a:outerShdw blurRad="38100" dist="38100" dir="2700000" algn="tl">
                    <a:srgbClr val="000000">
                      <a:alpha val="43137"/>
                    </a:srgbClr>
                  </a:outerShdw>
                </a:effectLst>
              </a:rPr>
              <a:t>Monitor the risk and develop a contingency plan in case the risk becomes imminent.</a:t>
            </a:r>
          </a:p>
          <a:p>
            <a:pPr lvl="2"/>
            <a:r>
              <a:rPr lang="en-GB" dirty="0" smtClean="0"/>
              <a:t>Developing a contingency plan for the key risks is one of the most important aspect of risk management.</a:t>
            </a:r>
          </a:p>
          <a:p>
            <a:pPr lvl="2"/>
            <a:r>
              <a:rPr lang="en-GB" dirty="0" smtClean="0"/>
              <a:t>The contingencies are alternative plans and strategies to be put into place when necessary.</a:t>
            </a:r>
          </a:p>
          <a:p>
            <a:pPr lvl="2"/>
            <a:r>
              <a:rPr lang="en-GB" dirty="0" smtClean="0"/>
              <a:t>You need to be proactive rather than reactive. </a:t>
            </a:r>
          </a:p>
          <a:p>
            <a:pPr lvl="1"/>
            <a:r>
              <a:rPr lang="en-GB" i="1" dirty="0" smtClean="0">
                <a:effectLst>
                  <a:outerShdw blurRad="38100" dist="38100" dir="2700000" algn="tl">
                    <a:srgbClr val="000000">
                      <a:alpha val="43137"/>
                    </a:srgbClr>
                  </a:outerShdw>
                </a:effectLst>
              </a:rPr>
              <a:t>Transfer the risk:</a:t>
            </a:r>
          </a:p>
          <a:p>
            <a:pPr lvl="2"/>
            <a:r>
              <a:rPr lang="en-GB" dirty="0" smtClean="0"/>
              <a:t>Insurance is an obvious option to transfer the risks like theft, fire, and flood.</a:t>
            </a:r>
          </a:p>
          <a:p>
            <a:pPr lvl="2"/>
            <a:r>
              <a:rPr lang="en-GB" dirty="0" smtClean="0"/>
              <a:t>Another way is to hire someone to implement the part of the project. </a:t>
            </a:r>
          </a:p>
          <a:p>
            <a:pPr lvl="1"/>
            <a:endParaRPr lang="en-GB" dirty="0"/>
          </a:p>
        </p:txBody>
      </p:sp>
      <p:pic>
        <p:nvPicPr>
          <p:cNvPr id="4" name="Picture 3"/>
          <p:cNvPicPr>
            <a:picLocks noChangeAspect="1"/>
          </p:cNvPicPr>
          <p:nvPr/>
        </p:nvPicPr>
        <p:blipFill>
          <a:blip r:embed="rId2"/>
          <a:stretch>
            <a:fillRect/>
          </a:stretch>
        </p:blipFill>
        <p:spPr>
          <a:xfrm>
            <a:off x="9338551" y="350512"/>
            <a:ext cx="2094689" cy="1395096"/>
          </a:xfrm>
          <a:prstGeom prst="rect">
            <a:avLst/>
          </a:prstGeom>
        </p:spPr>
      </p:pic>
    </p:spTree>
    <p:extLst>
      <p:ext uri="{BB962C8B-B14F-4D97-AF65-F5344CB8AC3E}">
        <p14:creationId xmlns:p14="http://schemas.microsoft.com/office/powerpoint/2010/main" val="108397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Delphi technique</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18228859"/>
              </p:ext>
            </p:extLst>
          </p:nvPr>
        </p:nvGraphicFramePr>
        <p:xfrm>
          <a:off x="-778213" y="1011678"/>
          <a:ext cx="7159557" cy="66731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 Placeholder 5"/>
          <p:cNvSpPr>
            <a:spLocks noGrp="1"/>
          </p:cNvSpPr>
          <p:nvPr>
            <p:ph type="body" sz="half" idx="2"/>
          </p:nvPr>
        </p:nvSpPr>
        <p:spPr/>
        <p:txBody>
          <a:bodyPr>
            <a:noAutofit/>
          </a:bodyPr>
          <a:lstStyle/>
          <a:p>
            <a:r>
              <a:rPr lang="en-GB" sz="1800" dirty="0" smtClean="0"/>
              <a:t>You first summarize risks after speaking to experts individually and then circulate the summery. Next, ask the experts for comments and have them return the document to you. After a few iteration, you can often get the consensus you were hoping for. Plus, it reduces the bias and keeps one person from having to much influence on your risk analysis. </a:t>
            </a:r>
            <a:endParaRPr lang="en-GB" sz="1800" dirty="0"/>
          </a:p>
        </p:txBody>
      </p:sp>
      <p:sp>
        <p:nvSpPr>
          <p:cNvPr id="8" name="Left Arrow 7"/>
          <p:cNvSpPr/>
          <p:nvPr/>
        </p:nvSpPr>
        <p:spPr>
          <a:xfrm>
            <a:off x="3735421" y="3662687"/>
            <a:ext cx="350196" cy="32146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Chevron 18"/>
          <p:cNvSpPr/>
          <p:nvPr/>
        </p:nvSpPr>
        <p:spPr>
          <a:xfrm>
            <a:off x="1439694" y="5622587"/>
            <a:ext cx="291829" cy="28291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0" name="TextBox 19"/>
          <p:cNvSpPr txBox="1"/>
          <p:nvPr/>
        </p:nvSpPr>
        <p:spPr>
          <a:xfrm>
            <a:off x="1970491" y="5579377"/>
            <a:ext cx="1478604" cy="369332"/>
          </a:xfrm>
          <a:prstGeom prst="rect">
            <a:avLst/>
          </a:prstGeom>
          <a:noFill/>
        </p:spPr>
        <p:txBody>
          <a:bodyPr wrap="square" rtlCol="0">
            <a:spAutoFit/>
          </a:bodyPr>
          <a:lstStyle/>
          <a:p>
            <a:r>
              <a:rPr lang="en-GB" dirty="0" smtClean="0"/>
              <a:t>Risk Analysis</a:t>
            </a:r>
            <a:endParaRPr lang="en-GB" dirty="0"/>
          </a:p>
        </p:txBody>
      </p:sp>
      <p:sp>
        <p:nvSpPr>
          <p:cNvPr id="22" name="Chevron 21"/>
          <p:cNvSpPr/>
          <p:nvPr/>
        </p:nvSpPr>
        <p:spPr>
          <a:xfrm flipH="1">
            <a:off x="6026923" y="5622587"/>
            <a:ext cx="170876" cy="282913"/>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3" name="TextBox 22"/>
          <p:cNvSpPr txBox="1"/>
          <p:nvPr/>
        </p:nvSpPr>
        <p:spPr>
          <a:xfrm>
            <a:off x="4260715" y="5579377"/>
            <a:ext cx="1556425" cy="646331"/>
          </a:xfrm>
          <a:prstGeom prst="rect">
            <a:avLst/>
          </a:prstGeom>
          <a:noFill/>
        </p:spPr>
        <p:txBody>
          <a:bodyPr wrap="square" rtlCol="0">
            <a:spAutoFit/>
          </a:bodyPr>
          <a:lstStyle/>
          <a:p>
            <a:r>
              <a:rPr lang="en-GB" dirty="0" smtClean="0"/>
              <a:t>Risk Management</a:t>
            </a:r>
            <a:endParaRPr lang="en-GB" dirty="0"/>
          </a:p>
        </p:txBody>
      </p:sp>
    </p:spTree>
    <p:extLst>
      <p:ext uri="{BB962C8B-B14F-4D97-AF65-F5344CB8AC3E}">
        <p14:creationId xmlns:p14="http://schemas.microsoft.com/office/powerpoint/2010/main" val="29445533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Tracking risk with risk register</a:t>
            </a:r>
            <a:endParaRPr lang="en-GB" dirty="0"/>
          </a:p>
        </p:txBody>
      </p:sp>
      <p:sp>
        <p:nvSpPr>
          <p:cNvPr id="6" name="Content Placeholder 5"/>
          <p:cNvSpPr>
            <a:spLocks noGrp="1"/>
          </p:cNvSpPr>
          <p:nvPr>
            <p:ph idx="1"/>
          </p:nvPr>
        </p:nvSpPr>
        <p:spPr/>
        <p:txBody>
          <a:bodyPr>
            <a:normAutofit lnSpcReduction="10000"/>
          </a:bodyPr>
          <a:lstStyle/>
          <a:p>
            <a:r>
              <a:rPr lang="en-GB" dirty="0" smtClean="0"/>
              <a:t>Maintaining a risk register allows you to track information about the risk to the project, their analysis, their status and the plans to deal with them.</a:t>
            </a:r>
          </a:p>
          <a:p>
            <a:r>
              <a:rPr lang="en-GB" dirty="0" smtClean="0"/>
              <a:t>You could track risks in a spreadsheet, use a database, depending on the size of the project. Some project management software programs also have register as part of their feature. </a:t>
            </a:r>
          </a:p>
          <a:p>
            <a:r>
              <a:rPr lang="en-GB" dirty="0" smtClean="0"/>
              <a:t>Always review and update your risk register regularly. </a:t>
            </a:r>
          </a:p>
          <a:p>
            <a:r>
              <a:rPr lang="en-GB" dirty="0" smtClean="0"/>
              <a:t>Some risks will disappear as the project progresses, and other will appear.</a:t>
            </a:r>
          </a:p>
          <a:p>
            <a:r>
              <a:rPr lang="en-GB" dirty="0" smtClean="0"/>
              <a:t>Identify who owns the risk, both from monitoring and tracking.</a:t>
            </a:r>
          </a:p>
          <a:p>
            <a:r>
              <a:rPr lang="en-GB" dirty="0" smtClean="0"/>
              <a:t>Risk register can be a key tool as you develop your lesson learned at the end of the project. </a:t>
            </a:r>
            <a:endParaRPr lang="en-GB" dirty="0"/>
          </a:p>
        </p:txBody>
      </p:sp>
    </p:spTree>
    <p:extLst>
      <p:ext uri="{BB962C8B-B14F-4D97-AF65-F5344CB8AC3E}">
        <p14:creationId xmlns:p14="http://schemas.microsoft.com/office/powerpoint/2010/main" val="158762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2"/>
          <a:srcRect l="21942" r="21942"/>
          <a:stretch>
            <a:fillRect/>
          </a:stretch>
        </p:blipFill>
        <p:spPr>
          <a:xfrm>
            <a:off x="283464" y="0"/>
            <a:ext cx="7355586" cy="6858000"/>
          </a:xfrm>
          <a:prstGeom prst="rect">
            <a:avLst/>
          </a:prstGeom>
        </p:spPr>
      </p:pic>
      <p:sp>
        <p:nvSpPr>
          <p:cNvPr id="4" name="Title 3"/>
          <p:cNvSpPr>
            <a:spLocks noGrp="1"/>
          </p:cNvSpPr>
          <p:nvPr>
            <p:ph type="title"/>
          </p:nvPr>
        </p:nvSpPr>
        <p:spPr>
          <a:xfrm>
            <a:off x="8298972" y="1804481"/>
            <a:ext cx="3092117" cy="3249037"/>
          </a:xfrm>
        </p:spPr>
        <p:txBody>
          <a:bodyPr/>
          <a:lstStyle/>
          <a:p>
            <a:r>
              <a:rPr lang="en-GB" dirty="0" smtClean="0"/>
              <a:t>Managing risks is a balancing act between the cost associated with planning and managing risks and the likelihood and impact of risk occurring </a:t>
            </a:r>
            <a:endParaRPr lang="en-GB" dirty="0"/>
          </a:p>
        </p:txBody>
      </p:sp>
      <p:sp>
        <p:nvSpPr>
          <p:cNvPr id="9" name="Hexagon 8"/>
          <p:cNvSpPr/>
          <p:nvPr/>
        </p:nvSpPr>
        <p:spPr>
          <a:xfrm>
            <a:off x="1225686" y="2509736"/>
            <a:ext cx="1322961" cy="1070043"/>
          </a:xfrm>
          <a:prstGeom prst="hexagon">
            <a:avLst/>
          </a:prstGeom>
          <a:solidFill>
            <a:schemeClr val="tx2">
              <a:lumMod val="50000"/>
              <a:lumOff val="5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dirty="0" smtClean="0"/>
              <a:t>Cost of Action</a:t>
            </a:r>
            <a:endParaRPr lang="en-GB" dirty="0"/>
          </a:p>
        </p:txBody>
      </p:sp>
      <p:sp>
        <p:nvSpPr>
          <p:cNvPr id="10" name="Hexagon 9"/>
          <p:cNvSpPr/>
          <p:nvPr/>
        </p:nvSpPr>
        <p:spPr>
          <a:xfrm>
            <a:off x="5369668" y="2509736"/>
            <a:ext cx="1264595" cy="1070043"/>
          </a:xfrm>
          <a:prstGeom prst="hexagon">
            <a:avLst/>
          </a:prstGeom>
          <a:solidFill>
            <a:schemeClr val="tx2">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solidFill>
                  <a:schemeClr val="tx1"/>
                </a:solidFill>
              </a:rPr>
              <a:t>impacts and likelihood</a:t>
            </a:r>
            <a:endParaRPr lang="en-GB" sz="1600" dirty="0">
              <a:ln>
                <a:solidFill>
                  <a:sysClr val="windowText" lastClr="000000"/>
                </a:solidFill>
              </a:ln>
              <a:solidFill>
                <a:sysClr val="windowText" lastClr="000000"/>
              </a:solidFill>
            </a:endParaRPr>
          </a:p>
        </p:txBody>
      </p:sp>
    </p:spTree>
    <p:extLst>
      <p:ext uri="{BB962C8B-B14F-4D97-AF65-F5344CB8AC3E}">
        <p14:creationId xmlns:p14="http://schemas.microsoft.com/office/powerpoint/2010/main" val="39995924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outline</a:t>
            </a:r>
            <a:endParaRPr lang="en-GB" dirty="0"/>
          </a:p>
        </p:txBody>
      </p:sp>
      <p:sp>
        <p:nvSpPr>
          <p:cNvPr id="3" name="Content Placeholder 2"/>
          <p:cNvSpPr>
            <a:spLocks noGrp="1"/>
          </p:cNvSpPr>
          <p:nvPr>
            <p:ph idx="1"/>
          </p:nvPr>
        </p:nvSpPr>
        <p:spPr>
          <a:xfrm>
            <a:off x="1251678" y="2286001"/>
            <a:ext cx="10178322" cy="4153988"/>
          </a:xfrm>
        </p:spPr>
        <p:txBody>
          <a:bodyPr>
            <a:normAutofit lnSpcReduction="10000"/>
          </a:bodyPr>
          <a:lstStyle/>
          <a:p>
            <a:r>
              <a:rPr lang="en-GB" dirty="0" smtClean="0"/>
              <a:t>How risks involve uncertainty and loss?</a:t>
            </a:r>
          </a:p>
          <a:p>
            <a:r>
              <a:rPr lang="en-GB" dirty="0" smtClean="0"/>
              <a:t>Three common types of risks</a:t>
            </a:r>
          </a:p>
          <a:p>
            <a:r>
              <a:rPr lang="en-GB" dirty="0" smtClean="0"/>
              <a:t>Risk areas</a:t>
            </a:r>
          </a:p>
          <a:p>
            <a:r>
              <a:rPr lang="en-GB" dirty="0" smtClean="0"/>
              <a:t>Risk breakdown structure</a:t>
            </a:r>
          </a:p>
          <a:p>
            <a:r>
              <a:rPr lang="en-GB" dirty="0" smtClean="0"/>
              <a:t>Being creative with the solutions</a:t>
            </a:r>
          </a:p>
          <a:p>
            <a:r>
              <a:rPr lang="en-GB" dirty="0" smtClean="0"/>
              <a:t>Risk tolerance</a:t>
            </a:r>
          </a:p>
          <a:p>
            <a:r>
              <a:rPr lang="en-GB" dirty="0" smtClean="0"/>
              <a:t>Steps in the risk management process</a:t>
            </a:r>
          </a:p>
          <a:p>
            <a:r>
              <a:rPr lang="en-GB" dirty="0" smtClean="0"/>
              <a:t>The Delphi technique </a:t>
            </a:r>
          </a:p>
          <a:p>
            <a:r>
              <a:rPr lang="en-GB" dirty="0" smtClean="0"/>
              <a:t>Tracking risks</a:t>
            </a:r>
          </a:p>
          <a:p>
            <a:r>
              <a:rPr lang="en-GB" dirty="0" smtClean="0"/>
              <a:t>Constraint vs. </a:t>
            </a:r>
            <a:r>
              <a:rPr lang="en-GB" smtClean="0"/>
              <a:t>risks </a:t>
            </a:r>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p:txBody>
      </p:sp>
    </p:spTree>
    <p:extLst>
      <p:ext uri="{BB962C8B-B14F-4D97-AF65-F5344CB8AC3E}">
        <p14:creationId xmlns:p14="http://schemas.microsoft.com/office/powerpoint/2010/main" val="7232262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Constraints vs. risks</a:t>
            </a:r>
            <a:endParaRPr lang="en-GB" dirty="0"/>
          </a:p>
        </p:txBody>
      </p:sp>
      <p:sp>
        <p:nvSpPr>
          <p:cNvPr id="6" name="Content Placeholder 5"/>
          <p:cNvSpPr>
            <a:spLocks noGrp="1"/>
          </p:cNvSpPr>
          <p:nvPr>
            <p:ph idx="1"/>
          </p:nvPr>
        </p:nvSpPr>
        <p:spPr/>
        <p:txBody>
          <a:bodyPr>
            <a:normAutofit fontScale="92500" lnSpcReduction="20000"/>
          </a:bodyPr>
          <a:lstStyle/>
          <a:p>
            <a:r>
              <a:rPr lang="en-GB" dirty="0" smtClean="0"/>
              <a:t>A risk is an event that may or may not happen, resulting in unwanted consequences. </a:t>
            </a:r>
          </a:p>
          <a:p>
            <a:r>
              <a:rPr lang="en-GB" dirty="0" smtClean="0"/>
              <a:t>A constraint is a real-world limit on the possibilities for your project.</a:t>
            </a:r>
          </a:p>
          <a:p>
            <a:pPr marL="0" indent="0">
              <a:buNone/>
            </a:pPr>
            <a:endParaRPr lang="en-GB" dirty="0"/>
          </a:p>
          <a:p>
            <a:pPr marL="0" indent="0">
              <a:buNone/>
            </a:pPr>
            <a:r>
              <a:rPr lang="en-GB" dirty="0" smtClean="0"/>
              <a:t>Six main constraints are;</a:t>
            </a:r>
          </a:p>
          <a:p>
            <a:r>
              <a:rPr lang="en-GB" dirty="0" smtClean="0"/>
              <a:t>Budget</a:t>
            </a:r>
          </a:p>
          <a:p>
            <a:r>
              <a:rPr lang="en-GB" dirty="0" smtClean="0"/>
              <a:t>Risks</a:t>
            </a:r>
          </a:p>
          <a:p>
            <a:r>
              <a:rPr lang="en-GB" dirty="0" smtClean="0"/>
              <a:t>Schedule</a:t>
            </a:r>
          </a:p>
          <a:p>
            <a:r>
              <a:rPr lang="en-GB" dirty="0" smtClean="0"/>
              <a:t>Quality</a:t>
            </a:r>
          </a:p>
          <a:p>
            <a:r>
              <a:rPr lang="en-GB" dirty="0" smtClean="0"/>
              <a:t>Resources </a:t>
            </a:r>
          </a:p>
          <a:p>
            <a:r>
              <a:rPr lang="en-GB" dirty="0" smtClean="0"/>
              <a:t>Scope </a:t>
            </a:r>
          </a:p>
          <a:p>
            <a:endParaRPr lang="en-GB" dirty="0" smtClean="0"/>
          </a:p>
          <a:p>
            <a:endParaRPr lang="en-GB" dirty="0" smtClean="0"/>
          </a:p>
          <a:p>
            <a:endParaRPr lang="en-GB" dirty="0"/>
          </a:p>
        </p:txBody>
      </p:sp>
    </p:spTree>
    <p:extLst>
      <p:ext uri="{BB962C8B-B14F-4D97-AF65-F5344CB8AC3E}">
        <p14:creationId xmlns:p14="http://schemas.microsoft.com/office/powerpoint/2010/main" val="31214786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people</a:t>
            </a:r>
            <a:endParaRPr lang="en-GB" dirty="0"/>
          </a:p>
        </p:txBody>
      </p:sp>
      <p:sp>
        <p:nvSpPr>
          <p:cNvPr id="3" name="Content Placeholder 2"/>
          <p:cNvSpPr>
            <a:spLocks noGrp="1"/>
          </p:cNvSpPr>
          <p:nvPr>
            <p:ph idx="1"/>
          </p:nvPr>
        </p:nvSpPr>
        <p:spPr/>
        <p:txBody>
          <a:bodyPr/>
          <a:lstStyle/>
          <a:p>
            <a:r>
              <a:rPr lang="en-GB" dirty="0" smtClean="0"/>
              <a:t>How should you deal with people issues as you build project team?</a:t>
            </a:r>
          </a:p>
          <a:p>
            <a:r>
              <a:rPr lang="en-GB" dirty="0" smtClean="0"/>
              <a:t>People’s skills as well as their conflicts is project manager’s most pressing concern.</a:t>
            </a:r>
          </a:p>
          <a:p>
            <a:pPr marL="0" indent="0" algn="ctr">
              <a:buNone/>
            </a:pPr>
            <a:r>
              <a:rPr lang="en-GB" i="1" dirty="0" smtClean="0">
                <a:effectLst>
                  <a:outerShdw blurRad="38100" dist="38100" dir="2700000" algn="tl">
                    <a:srgbClr val="000000">
                      <a:alpha val="43137"/>
                    </a:srgbClr>
                  </a:outerShdw>
                </a:effectLst>
              </a:rPr>
              <a:t>Who makes the project? The people</a:t>
            </a:r>
          </a:p>
          <a:p>
            <a:r>
              <a:rPr lang="en-GB" dirty="0" smtClean="0"/>
              <a:t>Availability and affordability is the key factor.</a:t>
            </a:r>
          </a:p>
          <a:p>
            <a:r>
              <a:rPr lang="en-GB" dirty="0" smtClean="0"/>
              <a:t>Availability of right people is both a risk to anticipate and constraint you must deal with.</a:t>
            </a:r>
            <a:endParaRPr lang="en-GB" dirty="0"/>
          </a:p>
        </p:txBody>
      </p:sp>
    </p:spTree>
    <p:extLst>
      <p:ext uri="{BB962C8B-B14F-4D97-AF65-F5344CB8AC3E}">
        <p14:creationId xmlns:p14="http://schemas.microsoft.com/office/powerpoint/2010/main" val="2746771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real world</a:t>
            </a:r>
            <a:endParaRPr lang="en-GB" dirty="0"/>
          </a:p>
        </p:txBody>
      </p:sp>
      <p:sp>
        <p:nvSpPr>
          <p:cNvPr id="3" name="Content Placeholder 2"/>
          <p:cNvSpPr>
            <a:spLocks noGrp="1"/>
          </p:cNvSpPr>
          <p:nvPr>
            <p:ph idx="1"/>
          </p:nvPr>
        </p:nvSpPr>
        <p:spPr/>
        <p:txBody>
          <a:bodyPr/>
          <a:lstStyle/>
          <a:p>
            <a:r>
              <a:rPr lang="en-GB" dirty="0" smtClean="0"/>
              <a:t>Sometimes, reality hits you hard.</a:t>
            </a:r>
          </a:p>
          <a:p>
            <a:r>
              <a:rPr lang="en-GB" dirty="0" smtClean="0"/>
              <a:t>One of the reasons projects fail is that you underestimate the amount of time and effort it takes to complete all the work.</a:t>
            </a:r>
            <a:endParaRPr lang="en-GB" dirty="0"/>
          </a:p>
        </p:txBody>
      </p:sp>
    </p:spTree>
    <p:extLst>
      <p:ext uri="{BB962C8B-B14F-4D97-AF65-F5344CB8AC3E}">
        <p14:creationId xmlns:p14="http://schemas.microsoft.com/office/powerpoint/2010/main" val="370426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important</a:t>
            </a:r>
            <a:endParaRPr lang="en-GB" dirty="0"/>
          </a:p>
        </p:txBody>
      </p:sp>
      <p:sp>
        <p:nvSpPr>
          <p:cNvPr id="3" name="Content Placeholder 2"/>
          <p:cNvSpPr>
            <a:spLocks noGrp="1"/>
          </p:cNvSpPr>
          <p:nvPr>
            <p:ph idx="1"/>
          </p:nvPr>
        </p:nvSpPr>
        <p:spPr/>
        <p:txBody>
          <a:bodyPr/>
          <a:lstStyle/>
          <a:p>
            <a:r>
              <a:rPr lang="en-GB" dirty="0" smtClean="0"/>
              <a:t>The constraints of your project should be well documented in your charter as a part of scope statement. </a:t>
            </a:r>
          </a:p>
          <a:p>
            <a:r>
              <a:rPr lang="en-GB" dirty="0" smtClean="0"/>
              <a:t>That we-can-do-anything attitude is good for team spirit BUT when the things get ugly and you will have to face reality, your team members will get frustrated and management will complain.</a:t>
            </a:r>
          </a:p>
          <a:p>
            <a:pPr marL="0" indent="0" algn="ctr">
              <a:buNone/>
            </a:pPr>
            <a:r>
              <a:rPr lang="en-GB" i="1" dirty="0" smtClean="0"/>
              <a:t>What will you do in such times?</a:t>
            </a:r>
            <a:endParaRPr lang="en-GB" i="1" dirty="0"/>
          </a:p>
        </p:txBody>
      </p:sp>
    </p:spTree>
    <p:extLst>
      <p:ext uri="{BB962C8B-B14F-4D97-AF65-F5344CB8AC3E}">
        <p14:creationId xmlns:p14="http://schemas.microsoft.com/office/powerpoint/2010/main" val="2076980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risks involve uncertainly and loss?</a:t>
            </a:r>
            <a:endParaRPr lang="en-GB" dirty="0"/>
          </a:p>
        </p:txBody>
      </p:sp>
      <p:sp>
        <p:nvSpPr>
          <p:cNvPr id="3" name="Content Placeholder 2"/>
          <p:cNvSpPr>
            <a:spLocks noGrp="1"/>
          </p:cNvSpPr>
          <p:nvPr>
            <p:ph idx="1"/>
          </p:nvPr>
        </p:nvSpPr>
        <p:spPr>
          <a:xfrm>
            <a:off x="1251678" y="2286001"/>
            <a:ext cx="6808105" cy="3853542"/>
          </a:xfrm>
        </p:spPr>
        <p:txBody>
          <a:bodyPr>
            <a:normAutofit fontScale="92500" lnSpcReduction="20000"/>
          </a:bodyPr>
          <a:lstStyle/>
          <a:p>
            <a:r>
              <a:rPr lang="en-GB" dirty="0" smtClean="0"/>
              <a:t>A project that moves beyond the initiation stage without taking risks and constraints into account will be more likely to fail.</a:t>
            </a:r>
          </a:p>
          <a:p>
            <a:r>
              <a:rPr lang="en-GB" dirty="0" smtClean="0"/>
              <a:t>How?</a:t>
            </a:r>
          </a:p>
          <a:p>
            <a:pPr lvl="1"/>
            <a:r>
              <a:rPr lang="en-GB" dirty="0" smtClean="0"/>
              <a:t>Uncertainty is always there.</a:t>
            </a:r>
          </a:p>
          <a:p>
            <a:pPr lvl="1"/>
            <a:r>
              <a:rPr lang="en-GB" dirty="0" smtClean="0"/>
              <a:t>If something went wrong and you didn’t have any available solution to the problem, the project would definitely fall apart. </a:t>
            </a:r>
          </a:p>
          <a:p>
            <a:r>
              <a:rPr lang="en-GB" dirty="0" smtClean="0"/>
              <a:t>What is needed to be done?</a:t>
            </a:r>
          </a:p>
          <a:p>
            <a:pPr lvl="1"/>
            <a:r>
              <a:rPr lang="en-GB" dirty="0" smtClean="0"/>
              <a:t>Risk and constraint analysis</a:t>
            </a:r>
          </a:p>
          <a:p>
            <a:pPr lvl="1"/>
            <a:r>
              <a:rPr lang="en-GB" dirty="0" smtClean="0"/>
              <a:t>The goal of the risk and constraint analysis is to establish the feasibility study of the project within the budget, schedule, politics, laws, and organizational structure that limit your project.</a:t>
            </a:r>
            <a:endParaRPr lang="en-GB" dirty="0"/>
          </a:p>
        </p:txBody>
      </p:sp>
      <p:pic>
        <p:nvPicPr>
          <p:cNvPr id="4" name="Picture 3"/>
          <p:cNvPicPr>
            <a:picLocks noChangeAspect="1"/>
          </p:cNvPicPr>
          <p:nvPr/>
        </p:nvPicPr>
        <p:blipFill>
          <a:blip r:embed="rId2"/>
          <a:stretch>
            <a:fillRect/>
          </a:stretch>
        </p:blipFill>
        <p:spPr>
          <a:xfrm>
            <a:off x="8391389" y="1874517"/>
            <a:ext cx="2828925" cy="235730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5" name="Rectangle 4"/>
          <p:cNvSpPr/>
          <p:nvPr/>
        </p:nvSpPr>
        <p:spPr>
          <a:xfrm>
            <a:off x="8059783" y="5003074"/>
            <a:ext cx="3370217" cy="141078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smtClean="0"/>
              <a:t>RISK</a:t>
            </a:r>
            <a:r>
              <a:rPr lang="en-GB" sz="1400" dirty="0" smtClean="0"/>
              <a:t> is an uncertain event or condition that, if occurs, has an effect on at least on of the objectives such as scope, schedule, cost, and quality. And risk always lurks in future.</a:t>
            </a:r>
            <a:endParaRPr lang="en-GB" sz="1400" dirty="0"/>
          </a:p>
        </p:txBody>
      </p:sp>
    </p:spTree>
    <p:extLst>
      <p:ext uri="{BB962C8B-B14F-4D97-AF65-F5344CB8AC3E}">
        <p14:creationId xmlns:p14="http://schemas.microsoft.com/office/powerpoint/2010/main" val="2234269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common types of risk</a:t>
            </a:r>
            <a:endParaRPr lang="en-GB" dirty="0"/>
          </a:p>
        </p:txBody>
      </p:sp>
      <p:sp>
        <p:nvSpPr>
          <p:cNvPr id="3" name="Content Placeholder 2"/>
          <p:cNvSpPr>
            <a:spLocks noGrp="1"/>
          </p:cNvSpPr>
          <p:nvPr>
            <p:ph idx="1"/>
          </p:nvPr>
        </p:nvSpPr>
        <p:spPr/>
        <p:txBody>
          <a:bodyPr/>
          <a:lstStyle/>
          <a:p>
            <a:r>
              <a:rPr lang="en-GB" dirty="0" smtClean="0"/>
              <a:t>The kind of risks you'll encounter vary with projects. The most common are;</a:t>
            </a:r>
            <a:endParaRPr lang="en-GB" dirty="0"/>
          </a:p>
        </p:txBody>
      </p:sp>
      <p:graphicFrame>
        <p:nvGraphicFramePr>
          <p:cNvPr id="7" name="Diagram 6"/>
          <p:cNvGraphicFramePr/>
          <p:nvPr>
            <p:extLst>
              <p:ext uri="{D42A27DB-BD31-4B8C-83A1-F6EECF244321}">
                <p14:modId xmlns:p14="http://schemas.microsoft.com/office/powerpoint/2010/main" val="4122956420"/>
              </p:ext>
            </p:extLst>
          </p:nvPr>
        </p:nvGraphicFramePr>
        <p:xfrm>
          <a:off x="1423630" y="2735502"/>
          <a:ext cx="9834418" cy="3977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6380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areas</a:t>
            </a:r>
            <a:endParaRPr lang="en-GB" dirty="0"/>
          </a:p>
        </p:txBody>
      </p:sp>
      <p:sp>
        <p:nvSpPr>
          <p:cNvPr id="3" name="Content Placeholder 2"/>
          <p:cNvSpPr>
            <a:spLocks noGrp="1"/>
          </p:cNvSpPr>
          <p:nvPr>
            <p:ph idx="1"/>
          </p:nvPr>
        </p:nvSpPr>
        <p:spPr/>
        <p:txBody>
          <a:bodyPr>
            <a:normAutofit lnSpcReduction="10000"/>
          </a:bodyPr>
          <a:lstStyle/>
          <a:p>
            <a:r>
              <a:rPr lang="en-GB" dirty="0" smtClean="0"/>
              <a:t>Risks can be broken down into areas that may impact delivery of the defined product and services. The primary among these are following;</a:t>
            </a:r>
          </a:p>
          <a:p>
            <a:r>
              <a:rPr lang="en-GB" b="1" dirty="0" smtClean="0">
                <a:ln>
                  <a:solidFill>
                    <a:schemeClr val="accent1">
                      <a:lumMod val="75000"/>
                    </a:schemeClr>
                  </a:solidFill>
                </a:ln>
              </a:rPr>
              <a:t>BUDGET: </a:t>
            </a:r>
            <a:r>
              <a:rPr lang="en-GB" dirty="0" smtClean="0"/>
              <a:t>You may fall short of funding that your project needs.</a:t>
            </a:r>
          </a:p>
          <a:p>
            <a:r>
              <a:rPr lang="en-GB" b="1" dirty="0" smtClean="0">
                <a:ln>
                  <a:solidFill>
                    <a:schemeClr val="accent1">
                      <a:lumMod val="75000"/>
                    </a:schemeClr>
                  </a:solidFill>
                </a:ln>
              </a:rPr>
              <a:t>SCHEDULE</a:t>
            </a:r>
            <a:r>
              <a:rPr lang="en-GB" dirty="0" smtClean="0"/>
              <a:t>: You might find things are taking longer than you </a:t>
            </a:r>
            <a:r>
              <a:rPr lang="en-GB" dirty="0"/>
              <a:t>o</a:t>
            </a:r>
            <a:r>
              <a:rPr lang="en-GB" dirty="0" smtClean="0"/>
              <a:t>riginally planned.</a:t>
            </a:r>
          </a:p>
          <a:p>
            <a:r>
              <a:rPr lang="en-GB" b="1" dirty="0" smtClean="0">
                <a:ln>
                  <a:solidFill>
                    <a:schemeClr val="accent1">
                      <a:lumMod val="75000"/>
                    </a:schemeClr>
                  </a:solidFill>
                </a:ln>
              </a:rPr>
              <a:t>STAFFING</a:t>
            </a:r>
            <a:r>
              <a:rPr lang="en-GB" dirty="0" smtClean="0"/>
              <a:t>: As the project starts, you might find that you cannot find the right staff in the marketplace.</a:t>
            </a:r>
          </a:p>
          <a:p>
            <a:r>
              <a:rPr lang="en-GB" b="1" dirty="0" smtClean="0">
                <a:ln>
                  <a:solidFill>
                    <a:schemeClr val="accent1">
                      <a:lumMod val="75000"/>
                    </a:schemeClr>
                  </a:solidFill>
                </a:ln>
              </a:rPr>
              <a:t>STAKEHOLDERS: </a:t>
            </a:r>
            <a:r>
              <a:rPr lang="en-GB" dirty="0" smtClean="0"/>
              <a:t>They might not have time to work with the project team and assist in developing the solution to project problems. </a:t>
            </a:r>
          </a:p>
          <a:p>
            <a:r>
              <a:rPr lang="en-GB" b="1" dirty="0" smtClean="0">
                <a:ln>
                  <a:solidFill>
                    <a:schemeClr val="accent1">
                      <a:lumMod val="75000"/>
                    </a:schemeClr>
                  </a:solidFill>
                </a:ln>
              </a:rPr>
              <a:t>PROJECT SIZE AND/OR COMPLEXITY: </a:t>
            </a:r>
            <a:r>
              <a:rPr lang="en-GB" dirty="0" smtClean="0"/>
              <a:t>The project is so large and complex that there are just too many factors to attempt to control them all. </a:t>
            </a:r>
          </a:p>
          <a:p>
            <a:endParaRPr lang="en-GB" dirty="0" smtClean="0"/>
          </a:p>
          <a:p>
            <a:endParaRPr lang="en-GB" dirty="0"/>
          </a:p>
        </p:txBody>
      </p:sp>
    </p:spTree>
    <p:extLst>
      <p:ext uri="{BB962C8B-B14F-4D97-AF65-F5344CB8AC3E}">
        <p14:creationId xmlns:p14="http://schemas.microsoft.com/office/powerpoint/2010/main" val="2015318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Risk areas</a:t>
            </a:r>
            <a:endParaRPr lang="en-GB" dirty="0"/>
          </a:p>
        </p:txBody>
      </p:sp>
      <p:sp>
        <p:nvSpPr>
          <p:cNvPr id="3" name="Content Placeholder 2"/>
          <p:cNvSpPr>
            <a:spLocks noGrp="1"/>
          </p:cNvSpPr>
          <p:nvPr>
            <p:ph idx="1"/>
          </p:nvPr>
        </p:nvSpPr>
        <p:spPr/>
        <p:txBody>
          <a:bodyPr/>
          <a:lstStyle/>
          <a:p>
            <a:r>
              <a:rPr lang="en-GB" b="1" dirty="0" smtClean="0">
                <a:ln>
                  <a:solidFill>
                    <a:schemeClr val="accent1">
                      <a:lumMod val="75000"/>
                    </a:schemeClr>
                  </a:solidFill>
                </a:ln>
              </a:rPr>
              <a:t>CORPORATE POLITICS: </a:t>
            </a:r>
            <a:r>
              <a:rPr lang="en-GB" dirty="0" smtClean="0"/>
              <a:t>Because of political decisions, competing work groups share responsibilities for certain activities, potentially creating a situation where n one is assuming accountability for decision you require. </a:t>
            </a:r>
          </a:p>
          <a:p>
            <a:r>
              <a:rPr lang="en-GB" b="1" dirty="0" smtClean="0">
                <a:ln>
                  <a:solidFill>
                    <a:schemeClr val="accent1">
                      <a:lumMod val="75000"/>
                    </a:schemeClr>
                  </a:solidFill>
                </a:ln>
              </a:rPr>
              <a:t>ORGANIZATIONAL RESISTANCE: </a:t>
            </a:r>
            <a:r>
              <a:rPr lang="en-GB" dirty="0" smtClean="0"/>
              <a:t>The project makes business sense, but key stakeholder groups are resisting the changes the project deliverables require. </a:t>
            </a:r>
          </a:p>
          <a:p>
            <a:r>
              <a:rPr lang="en-GB" b="1" dirty="0" smtClean="0">
                <a:ln>
                  <a:solidFill>
                    <a:schemeClr val="accent1">
                      <a:lumMod val="75000"/>
                    </a:schemeClr>
                  </a:solidFill>
                </a:ln>
              </a:rPr>
              <a:t>EXTERNAL FACTORS: </a:t>
            </a:r>
            <a:r>
              <a:rPr lang="en-GB" dirty="0" smtClean="0"/>
              <a:t>External risk factors hover outside your control, such as new government regulations, or shifting technologies. </a:t>
            </a:r>
            <a:endParaRPr lang="en-GB" dirty="0"/>
          </a:p>
        </p:txBody>
      </p:sp>
    </p:spTree>
    <p:extLst>
      <p:ext uri="{BB962C8B-B14F-4D97-AF65-F5344CB8AC3E}">
        <p14:creationId xmlns:p14="http://schemas.microsoft.com/office/powerpoint/2010/main" val="2656691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Don’t forget business risks</a:t>
            </a:r>
            <a:endParaRPr lang="en-GB" dirty="0"/>
          </a:p>
        </p:txBody>
      </p:sp>
      <p:sp>
        <p:nvSpPr>
          <p:cNvPr id="3" name="Content Placeholder 2"/>
          <p:cNvSpPr>
            <a:spLocks noGrp="1"/>
          </p:cNvSpPr>
          <p:nvPr>
            <p:ph idx="1"/>
          </p:nvPr>
        </p:nvSpPr>
        <p:spPr/>
        <p:txBody>
          <a:bodyPr>
            <a:normAutofit lnSpcReduction="10000"/>
          </a:bodyPr>
          <a:lstStyle/>
          <a:p>
            <a:r>
              <a:rPr lang="en-GB" b="1" dirty="0" smtClean="0">
                <a:ln>
                  <a:solidFill>
                    <a:schemeClr val="accent1">
                      <a:lumMod val="75000"/>
                    </a:schemeClr>
                  </a:solidFill>
                </a:ln>
                <a:effectLst>
                  <a:outerShdw blurRad="38100" dist="38100" dir="2700000" algn="tl">
                    <a:srgbClr val="000000">
                      <a:alpha val="43137"/>
                    </a:srgbClr>
                  </a:outerShdw>
                </a:effectLst>
              </a:rPr>
              <a:t>MARKET ACCEPTACE</a:t>
            </a:r>
            <a:r>
              <a:rPr lang="en-GB" dirty="0" smtClean="0"/>
              <a:t>: The product is good one but customer won’t buy.</a:t>
            </a:r>
          </a:p>
          <a:p>
            <a:r>
              <a:rPr lang="en-GB" b="1" dirty="0" smtClean="0">
                <a:ln>
                  <a:solidFill>
                    <a:schemeClr val="accent1">
                      <a:lumMod val="75000"/>
                    </a:schemeClr>
                  </a:solidFill>
                </a:ln>
                <a:effectLst>
                  <a:outerShdw blurRad="38100" dist="38100" dir="2700000" algn="tl">
                    <a:srgbClr val="000000">
                      <a:alpha val="43137"/>
                    </a:srgbClr>
                  </a:outerShdw>
                </a:effectLst>
              </a:rPr>
              <a:t>TIME-TO-MARKET</a:t>
            </a:r>
            <a:r>
              <a:rPr lang="en-GB" dirty="0" smtClean="0"/>
              <a:t>: It will be a good product, and the customers will want it, but only if you can deliver it within specific time fame</a:t>
            </a:r>
          </a:p>
          <a:p>
            <a:r>
              <a:rPr lang="en-GB" b="1" dirty="0" smtClean="0">
                <a:ln>
                  <a:solidFill>
                    <a:schemeClr val="accent1">
                      <a:lumMod val="75000"/>
                    </a:schemeClr>
                  </a:solidFill>
                </a:ln>
              </a:rPr>
              <a:t>COST OF PRODUCTION</a:t>
            </a:r>
            <a:r>
              <a:rPr lang="en-GB" dirty="0" smtClean="0"/>
              <a:t>: </a:t>
            </a:r>
            <a:r>
              <a:rPr lang="en-GB" dirty="0"/>
              <a:t>It will be a good product, and the customers will want </a:t>
            </a:r>
            <a:r>
              <a:rPr lang="en-GB" dirty="0" smtClean="0"/>
              <a:t>it, but due to the cost of producing it, customers wont be able to afford it. </a:t>
            </a:r>
          </a:p>
          <a:p>
            <a:r>
              <a:rPr lang="en-GB" b="1" dirty="0" smtClean="0">
                <a:ln>
                  <a:solidFill>
                    <a:schemeClr val="accent1">
                      <a:lumMod val="75000"/>
                    </a:schemeClr>
                  </a:solidFill>
                </a:ln>
              </a:rPr>
              <a:t>DIFFICULT TO SUPPORT: </a:t>
            </a:r>
            <a:r>
              <a:rPr lang="en-GB" dirty="0" smtClean="0"/>
              <a:t>It is a great product, but who’s going to support it? The operations group doesn’t have the people and skills to support the product once it is in marketplace. </a:t>
            </a:r>
          </a:p>
          <a:p>
            <a:r>
              <a:rPr lang="en-GB" b="1" dirty="0" smtClean="0">
                <a:ln>
                  <a:solidFill>
                    <a:schemeClr val="accent1">
                      <a:lumMod val="75000"/>
                    </a:schemeClr>
                  </a:solidFill>
                </a:ln>
              </a:rPr>
              <a:t>LOSS OF POLITICAL SUPPORT</a:t>
            </a:r>
            <a:r>
              <a:rPr lang="en-GB" dirty="0" smtClean="0"/>
              <a:t>: A project loses support from executive management. </a:t>
            </a:r>
            <a:endParaRPr lang="en-GB" dirty="0"/>
          </a:p>
        </p:txBody>
      </p:sp>
    </p:spTree>
    <p:extLst>
      <p:ext uri="{BB962C8B-B14F-4D97-AF65-F5344CB8AC3E}">
        <p14:creationId xmlns:p14="http://schemas.microsoft.com/office/powerpoint/2010/main" val="2552239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ultimate risk: acts of god</a:t>
            </a:r>
            <a:endParaRPr lang="en-GB" dirty="0"/>
          </a:p>
        </p:txBody>
      </p:sp>
      <p:sp>
        <p:nvSpPr>
          <p:cNvPr id="3" name="Content Placeholder 2"/>
          <p:cNvSpPr>
            <a:spLocks noGrp="1"/>
          </p:cNvSpPr>
          <p:nvPr>
            <p:ph idx="1"/>
          </p:nvPr>
        </p:nvSpPr>
        <p:spPr/>
        <p:txBody>
          <a:bodyPr/>
          <a:lstStyle/>
          <a:p>
            <a:r>
              <a:rPr lang="en-GB" dirty="0" smtClean="0"/>
              <a:t>As humans we can do a little to prevent to prevent the acts of god</a:t>
            </a:r>
          </a:p>
          <a:p>
            <a:r>
              <a:rPr lang="en-GB" dirty="0" smtClean="0"/>
              <a:t>However, we can combat any situation when we are prepared beforehand.</a:t>
            </a:r>
          </a:p>
          <a:p>
            <a:r>
              <a:rPr lang="en-GB" dirty="0" smtClean="0"/>
              <a:t>You can insure project safety by keeping all this in mind at a very early stage.</a:t>
            </a:r>
            <a:endParaRPr lang="en-GB" dirty="0"/>
          </a:p>
        </p:txBody>
      </p:sp>
    </p:spTree>
    <p:extLst>
      <p:ext uri="{BB962C8B-B14F-4D97-AF65-F5344CB8AC3E}">
        <p14:creationId xmlns:p14="http://schemas.microsoft.com/office/powerpoint/2010/main" val="3039159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pattFill prst="pct25">
          <a:fgClr>
            <a:schemeClr val="bg2"/>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smtClean="0"/>
              <a:t>risk breakdown structure</a:t>
            </a:r>
            <a:endParaRPr lang="en-GB" sz="2400" dirty="0"/>
          </a:p>
        </p:txBody>
      </p:sp>
      <p:sp>
        <p:nvSpPr>
          <p:cNvPr id="6" name="Text Placeholder 5"/>
          <p:cNvSpPr>
            <a:spLocks noGrp="1"/>
          </p:cNvSpPr>
          <p:nvPr>
            <p:ph type="body" sz="half" idx="2"/>
          </p:nvPr>
        </p:nvSpPr>
        <p:spPr>
          <a:xfrm>
            <a:off x="8337885" y="1741335"/>
            <a:ext cx="3092115" cy="4638683"/>
          </a:xfrm>
        </p:spPr>
        <p:txBody>
          <a:bodyPr>
            <a:noAutofit/>
          </a:bodyPr>
          <a:lstStyle/>
          <a:p>
            <a:r>
              <a:rPr lang="en-GB" sz="2400" dirty="0" smtClean="0"/>
              <a:t>A risk break down structure is a systematic way to put risks in the form of a hierarchy so you can identify the risks by category and subcategory. It provides the pictorial causes.</a:t>
            </a:r>
            <a:endParaRPr lang="en-GB" sz="2400" dirty="0"/>
          </a:p>
        </p:txBody>
      </p:sp>
      <p:pic>
        <p:nvPicPr>
          <p:cNvPr id="8" name="Picture 7"/>
          <p:cNvPicPr>
            <a:picLocks noChangeAspect="1"/>
          </p:cNvPicPr>
          <p:nvPr/>
        </p:nvPicPr>
        <p:blipFill rotWithShape="1">
          <a:blip r:embed="rId2">
            <a:extLst>
              <a:ext uri="{BEBA8EAE-BF5A-486C-A8C5-ECC9F3942E4B}">
                <a14:imgProps xmlns:a14="http://schemas.microsoft.com/office/drawing/2010/main">
                  <a14:imgLayer r:embed="rId3">
                    <a14:imgEffect>
                      <a14:colorTemperature colorTemp="4700"/>
                    </a14:imgEffect>
                  </a14:imgLayer>
                </a14:imgProps>
              </a:ext>
            </a:extLst>
          </a:blip>
          <a:srcRect l="1549" t="26520" r="-4119" b="-27599"/>
          <a:stretch/>
        </p:blipFill>
        <p:spPr>
          <a:xfrm>
            <a:off x="914399" y="1055534"/>
            <a:ext cx="6442363" cy="6552000"/>
          </a:xfrm>
          <a:prstGeom prst="rect">
            <a:avLst/>
          </a:prstGeom>
          <a:effectLst>
            <a:glow rad="127000">
              <a:schemeClr val="accent1">
                <a:lumMod val="75000"/>
              </a:schemeClr>
            </a:glow>
          </a:effectLst>
        </p:spPr>
      </p:pic>
    </p:spTree>
    <p:extLst>
      <p:ext uri="{BB962C8B-B14F-4D97-AF65-F5344CB8AC3E}">
        <p14:creationId xmlns:p14="http://schemas.microsoft.com/office/powerpoint/2010/main" val="3577805714"/>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B2F36"/>
      </a:dk2>
      <a:lt2>
        <a:srgbClr val="F3F3F2"/>
      </a:lt2>
      <a:accent1>
        <a:srgbClr val="A38D51"/>
      </a:accent1>
      <a:accent2>
        <a:srgbClr val="5A3D40"/>
      </a:accent2>
      <a:accent3>
        <a:srgbClr val="5D988C"/>
      </a:accent3>
      <a:accent4>
        <a:srgbClr val="A85752"/>
      </a:accent4>
      <a:accent5>
        <a:srgbClr val="809A67"/>
      </a:accent5>
      <a:accent6>
        <a:srgbClr val="67645A"/>
      </a:accent6>
      <a:hlink>
        <a:srgbClr val="5D988C"/>
      </a:hlink>
      <a:folHlink>
        <a:srgbClr val="8467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9E77EDF1-0821-4215-BD6E-A2D49F02550D}"/>
    </a:ext>
  </a:extLst>
</a:theme>
</file>

<file path=docProps/app.xml><?xml version="1.0" encoding="utf-8"?>
<Properties xmlns="http://schemas.openxmlformats.org/officeDocument/2006/extended-properties" xmlns:vt="http://schemas.openxmlformats.org/officeDocument/2006/docPropsVTypes">
  <Template>TM10001106[[fn=Badge]]</Template>
  <TotalTime>447</TotalTime>
  <Words>1848</Words>
  <Application>Microsoft Office PowerPoint</Application>
  <PresentationFormat>Widescreen</PresentationFormat>
  <Paragraphs>144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Gill Sans MT</vt:lpstr>
      <vt:lpstr>Impact</vt:lpstr>
      <vt:lpstr>Badge</vt:lpstr>
      <vt:lpstr>managing risks and constraints </vt:lpstr>
      <vt:lpstr>outline</vt:lpstr>
      <vt:lpstr>How risks involve uncertainly and loss?</vt:lpstr>
      <vt:lpstr>Three common types of risk</vt:lpstr>
      <vt:lpstr>Risk areas</vt:lpstr>
      <vt:lpstr>Risk areas</vt:lpstr>
      <vt:lpstr>Don’t forget business risks</vt:lpstr>
      <vt:lpstr>The ultimate risk: acts of god</vt:lpstr>
      <vt:lpstr>risk breakdown structure</vt:lpstr>
      <vt:lpstr>PowerPoint Presentation</vt:lpstr>
      <vt:lpstr>Being creative with the solutions</vt:lpstr>
      <vt:lpstr>Risk tolerance </vt:lpstr>
      <vt:lpstr>The basics of risk management</vt:lpstr>
      <vt:lpstr>Steps in risk management process</vt:lpstr>
      <vt:lpstr>PowerPoint Presentation</vt:lpstr>
      <vt:lpstr>PowerPoint Presentation</vt:lpstr>
      <vt:lpstr>The Delphi technique</vt:lpstr>
      <vt:lpstr>Tracking risk with risk register</vt:lpstr>
      <vt:lpstr>Managing risks is a balancing act between the cost associated with planning and managing risks and the likelihood and impact of risk occurring </vt:lpstr>
      <vt:lpstr>Constraints vs. risks</vt:lpstr>
      <vt:lpstr>The people</vt:lpstr>
      <vt:lpstr>The real world</vt:lpstr>
      <vt:lpstr>important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risks and constraints</dc:title>
  <dc:creator>Windows User</dc:creator>
  <cp:lastModifiedBy>Windows User</cp:lastModifiedBy>
  <cp:revision>47</cp:revision>
  <dcterms:created xsi:type="dcterms:W3CDTF">2020-03-25T07:28:10Z</dcterms:created>
  <dcterms:modified xsi:type="dcterms:W3CDTF">2020-05-02T09:49:15Z</dcterms:modified>
</cp:coreProperties>
</file>