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61" r:id="rId4"/>
    <p:sldId id="391" r:id="rId5"/>
    <p:sldId id="393" r:id="rId6"/>
    <p:sldId id="39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4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5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Identify the four categories of application software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</dgm:pt>
  </dgm:ptLst>
  <dgm:cxnLst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#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/>
            <a:t>Project management software</a:t>
          </a:r>
          <a:r>
            <a:rPr lang="en-US" b="0" dirty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/>
            <a:t>Accounting software</a:t>
          </a:r>
          <a:r>
            <a:rPr lang="en-US" b="0" dirty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/>
            <a:t>Document management software</a:t>
          </a:r>
          <a:r>
            <a:rPr lang="en-US" b="0" dirty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</dgm:pt>
  </dgm:ptLst>
  <dgm:cxnLst>
    <dgm:cxn modelId="{9D37AE07-D09D-40ED-B088-A317AF336BCD}" type="presOf" srcId="{3915427E-AAA4-4D03-A56A-D269E93C6256}" destId="{F805E522-0852-4B94-8AA4-0F6A5532BC2F}" srcOrd="1" destOrd="0" presId="urn:microsoft.com/office/officeart/2005/8/layout/vList4#6"/>
    <dgm:cxn modelId="{4F0C626A-F74D-4265-93C4-CCDD8DD685CF}" type="presOf" srcId="{C1BCAC97-195D-4AE5-B810-5C9D8058B673}" destId="{052D7784-01A2-4065-9D6E-7DDDC5C48696}" srcOrd="0" destOrd="0" presId="urn:microsoft.com/office/officeart/2005/8/layout/vList4#6"/>
    <dgm:cxn modelId="{74356C74-592D-44E4-A299-075113450C59}" type="presOf" srcId="{675C5EFF-7511-47FC-B140-500FE86D4950}" destId="{28C2519C-0580-4C59-8625-AC96D45D5CFE}" srcOrd="0" destOrd="0" presId="urn:microsoft.com/office/officeart/2005/8/layout/vList4#6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D550BE87-E154-437E-9187-A9D26B5FB4F2}" type="presOf" srcId="{3915427E-AAA4-4D03-A56A-D269E93C6256}" destId="{22B53E29-844A-40BC-964F-81407918A792}" srcOrd="0" destOrd="0" presId="urn:microsoft.com/office/officeart/2005/8/layout/vList4#6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2C2D40C1-AFF6-4AA5-B196-4C3D8FC8434C}" type="presOf" srcId="{C1BCAC97-195D-4AE5-B810-5C9D8058B673}" destId="{C66032C1-1A42-4947-BD9C-FF73998DAE4C}" srcOrd="1" destOrd="0" presId="urn:microsoft.com/office/officeart/2005/8/layout/vList4#6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2E6675ED-2A1C-499C-AF1F-75A93AD182B9}" type="presOf" srcId="{21ACFA65-A309-4C69-A444-8C2DB6053788}" destId="{311AF4FD-60B9-46F8-B878-0BFFF9AD4911}" srcOrd="1" destOrd="0" presId="urn:microsoft.com/office/officeart/2005/8/layout/vList4#6"/>
    <dgm:cxn modelId="{4F2F07F0-6E4A-48DC-86CF-E63BBA3C018E}" type="presOf" srcId="{21ACFA65-A309-4C69-A444-8C2DB6053788}" destId="{66BBEAA8-57CB-4D1B-9A0C-C71229F10C3E}" srcOrd="0" destOrd="0" presId="urn:microsoft.com/office/officeart/2005/8/layout/vList4#6"/>
    <dgm:cxn modelId="{4A72C005-A701-4CEC-9735-8FA44F127D7E}" type="presParOf" srcId="{28C2519C-0580-4C59-8625-AC96D45D5CFE}" destId="{38CEE63A-A1FF-4B2B-8195-78740C6CB32D}" srcOrd="0" destOrd="0" presId="urn:microsoft.com/office/officeart/2005/8/layout/vList4#6"/>
    <dgm:cxn modelId="{8148CCCE-4A1A-4B0D-A487-90E5CDFC1DAB}" type="presParOf" srcId="{38CEE63A-A1FF-4B2B-8195-78740C6CB32D}" destId="{22B53E29-844A-40BC-964F-81407918A792}" srcOrd="0" destOrd="0" presId="urn:microsoft.com/office/officeart/2005/8/layout/vList4#6"/>
    <dgm:cxn modelId="{4D756441-AE16-427C-AE75-B4841DEF57AA}" type="presParOf" srcId="{38CEE63A-A1FF-4B2B-8195-78740C6CB32D}" destId="{7FE76721-E5CD-4688-999A-C841B67F266B}" srcOrd="1" destOrd="0" presId="urn:microsoft.com/office/officeart/2005/8/layout/vList4#6"/>
    <dgm:cxn modelId="{531A2571-8FFA-41BD-852A-651B21491D3B}" type="presParOf" srcId="{38CEE63A-A1FF-4B2B-8195-78740C6CB32D}" destId="{F805E522-0852-4B94-8AA4-0F6A5532BC2F}" srcOrd="2" destOrd="0" presId="urn:microsoft.com/office/officeart/2005/8/layout/vList4#6"/>
    <dgm:cxn modelId="{124B37D7-554D-4F1B-9E7D-D4B5DB4B6518}" type="presParOf" srcId="{28C2519C-0580-4C59-8625-AC96D45D5CFE}" destId="{BD7C0023-528A-4B9C-BE56-9214A6AA1019}" srcOrd="1" destOrd="0" presId="urn:microsoft.com/office/officeart/2005/8/layout/vList4#6"/>
    <dgm:cxn modelId="{E7C8799F-2C64-4459-B113-CE1B14EDA016}" type="presParOf" srcId="{28C2519C-0580-4C59-8625-AC96D45D5CFE}" destId="{DE903F81-11FF-4A87-8D68-074CFCD0CFCB}" srcOrd="2" destOrd="0" presId="urn:microsoft.com/office/officeart/2005/8/layout/vList4#6"/>
    <dgm:cxn modelId="{34D3DA9B-B241-415D-B755-91A5D64009FD}" type="presParOf" srcId="{DE903F81-11FF-4A87-8D68-074CFCD0CFCB}" destId="{052D7784-01A2-4065-9D6E-7DDDC5C48696}" srcOrd="0" destOrd="0" presId="urn:microsoft.com/office/officeart/2005/8/layout/vList4#6"/>
    <dgm:cxn modelId="{7288FCDC-0263-4160-8B85-2AF1594D4A3F}" type="presParOf" srcId="{DE903F81-11FF-4A87-8D68-074CFCD0CFCB}" destId="{9B7EF72A-6DCB-41BC-9F3F-C7AE178BB7F7}" srcOrd="1" destOrd="0" presId="urn:microsoft.com/office/officeart/2005/8/layout/vList4#6"/>
    <dgm:cxn modelId="{384068E3-9EFF-421E-8B20-8E48FF30A6B5}" type="presParOf" srcId="{DE903F81-11FF-4A87-8D68-074CFCD0CFCB}" destId="{C66032C1-1A42-4947-BD9C-FF73998DAE4C}" srcOrd="2" destOrd="0" presId="urn:microsoft.com/office/officeart/2005/8/layout/vList4#6"/>
    <dgm:cxn modelId="{588E823A-8D89-47B5-B936-5F635BE0281B}" type="presParOf" srcId="{28C2519C-0580-4C59-8625-AC96D45D5CFE}" destId="{FFF23429-30EA-4E39-A9E2-B4CC7CAD4CBB}" srcOrd="3" destOrd="0" presId="urn:microsoft.com/office/officeart/2005/8/layout/vList4#6"/>
    <dgm:cxn modelId="{9C3261FA-F5F8-4DE7-BABD-3CA3A0670360}" type="presParOf" srcId="{28C2519C-0580-4C59-8625-AC96D45D5CFE}" destId="{BD84B6DF-C9EA-405B-82E0-8616A5539D8F}" srcOrd="4" destOrd="0" presId="urn:microsoft.com/office/officeart/2005/8/layout/vList4#6"/>
    <dgm:cxn modelId="{85E70991-9B76-4719-8068-66BDC091C47A}" type="presParOf" srcId="{BD84B6DF-C9EA-405B-82E0-8616A5539D8F}" destId="{66BBEAA8-57CB-4D1B-9A0C-C71229F10C3E}" srcOrd="0" destOrd="0" presId="urn:microsoft.com/office/officeart/2005/8/layout/vList4#6"/>
    <dgm:cxn modelId="{2A1FAA52-1491-4556-9020-2D18D20152A3}" type="presParOf" srcId="{BD84B6DF-C9EA-405B-82E0-8616A5539D8F}" destId="{F99E5F16-0F36-4BEE-B24A-676CAF3B1099}" srcOrd="1" destOrd="0" presId="urn:microsoft.com/office/officeart/2005/8/layout/vList4#6"/>
    <dgm:cxn modelId="{797029FA-8E42-450E-8C5C-F0728ADD224C}" type="presParOf" srcId="{BD84B6DF-C9EA-405B-82E0-8616A5539D8F}" destId="{311AF4FD-60B9-46F8-B878-0BFFF9AD491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/>
            <a:t>Human resources</a:t>
          </a:r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/>
            <a:t>Accounting</a:t>
          </a:r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/>
            <a:t>Sales</a:t>
          </a:r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/>
            <a:t>Distribution</a:t>
          </a:r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/>
            <a:t>Customer service</a:t>
          </a:r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/>
            <a:t>Information technology</a:t>
          </a:r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20761C33-AD86-4F8B-9BF1-4FEEF7DFB57A}">
      <dgm:prSet phldrT="[Text]"/>
      <dgm:spPr/>
      <dgm:t>
        <a:bodyPr/>
        <a:lstStyle/>
        <a:p>
          <a:r>
            <a:rPr lang="en-US" dirty="0"/>
            <a:t>Manufacturing</a:t>
          </a:r>
        </a:p>
      </dgm:t>
    </dgm:pt>
    <dgm:pt modelId="{0AA58B40-B0A5-4203-8F2F-E19C6A39CA40}" type="parTrans" cxnId="{F991616D-9CD9-4B63-9C33-CCA7DE042FFF}">
      <dgm:prSet/>
      <dgm:spPr/>
      <dgm:t>
        <a:bodyPr/>
        <a:lstStyle/>
        <a:p>
          <a:endParaRPr lang="en-US"/>
        </a:p>
      </dgm:t>
    </dgm:pt>
    <dgm:pt modelId="{5F4C813C-282D-422D-9E17-8866FCDF55E5}" type="sibTrans" cxnId="{F991616D-9CD9-4B63-9C33-CCA7DE042FFF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</dgm:pt>
    <dgm:pt modelId="{32EC1196-9756-4818-A888-89D41D08D079}" type="pres">
      <dgm:prSet presAssocID="{E921B766-5147-4078-A573-DCC3AA88C115}" presName="node" presStyleLbl="node1" presStyleIdx="0" presStyleCnt="9">
        <dgm:presLayoutVars>
          <dgm:bulletEnabled val="1"/>
        </dgm:presLayoutVars>
      </dgm:prSet>
      <dgm:spPr/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9">
        <dgm:presLayoutVars>
          <dgm:bulletEnabled val="1"/>
        </dgm:presLayoutVars>
      </dgm:prSet>
      <dgm:spPr/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9">
        <dgm:presLayoutVars>
          <dgm:bulletEnabled val="1"/>
        </dgm:presLayoutVars>
      </dgm:prSet>
      <dgm:spPr/>
    </dgm:pt>
    <dgm:pt modelId="{ECB8EC5F-145F-4C96-8AB8-B22A1622A81D}" type="pres">
      <dgm:prSet presAssocID="{7B7C36E9-55D2-446F-ABB4-0B69A659C120}" presName="sibTrans" presStyleCnt="0"/>
      <dgm:spPr/>
    </dgm:pt>
    <dgm:pt modelId="{00E81F37-C67C-4F09-ABDE-F182261B0722}" type="pres">
      <dgm:prSet presAssocID="{20761C33-AD86-4F8B-9BF1-4FEEF7DFB57A}" presName="node" presStyleLbl="node1" presStyleIdx="3" presStyleCnt="9">
        <dgm:presLayoutVars>
          <dgm:bulletEnabled val="1"/>
        </dgm:presLayoutVars>
      </dgm:prSet>
      <dgm:spPr/>
    </dgm:pt>
    <dgm:pt modelId="{6F66884E-E8BD-4557-B42A-26DC6E40EB75}" type="pres">
      <dgm:prSet presAssocID="{5F4C813C-282D-422D-9E17-8866FCDF55E5}" presName="sibTrans" presStyleCnt="0"/>
      <dgm:spPr/>
    </dgm:pt>
    <dgm:pt modelId="{7E0B22BE-9783-4E0E-AEB4-77C1FC4B1514}" type="pres">
      <dgm:prSet presAssocID="{1743368D-0ED0-4173-BB7F-9FB66D7468B4}" presName="node" presStyleLbl="node1" presStyleIdx="4" presStyleCnt="9">
        <dgm:presLayoutVars>
          <dgm:bulletEnabled val="1"/>
        </dgm:presLayoutVars>
      </dgm:prSet>
      <dgm:spPr/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5" presStyleCnt="9">
        <dgm:presLayoutVars>
          <dgm:bulletEnabled val="1"/>
        </dgm:presLayoutVars>
      </dgm:prSet>
      <dgm:spPr/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6" presStyleCnt="9">
        <dgm:presLayoutVars>
          <dgm:bulletEnabled val="1"/>
        </dgm:presLayoutVars>
      </dgm:prSet>
      <dgm:spPr/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7" presStyleCnt="9">
        <dgm:presLayoutVars>
          <dgm:bulletEnabled val="1"/>
        </dgm:presLayoutVars>
      </dgm:prSet>
      <dgm:spPr/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8" presStyleCnt="9">
        <dgm:presLayoutVars>
          <dgm:bulletEnabled val="1"/>
        </dgm:presLayoutVars>
      </dgm:prSet>
      <dgm:spPr/>
    </dgm:pt>
  </dgm:ptLst>
  <dgm:cxnLst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E287AB38-C56C-4925-A508-7A42E79F4F9F}" srcId="{2C28C8CF-E1E2-40EB-B559-111D434D2FC1}" destId="{88BE140C-0CC7-4E45-859F-E38E621C0590}" srcOrd="6" destOrd="0" parTransId="{AC92681A-8FB6-4858-AF63-CD5282661066}" sibTransId="{E741BB70-7821-45DC-9071-5531396EC229}"/>
    <dgm:cxn modelId="{D71E7660-F1F6-4973-A178-F03593C2141C}" type="presOf" srcId="{E921B766-5147-4078-A573-DCC3AA88C115}" destId="{32EC1196-9756-4818-A888-89D41D08D079}" srcOrd="0" destOrd="0" presId="urn:microsoft.com/office/officeart/2005/8/layout/default#25"/>
    <dgm:cxn modelId="{FC03EC64-0510-44D1-BA5F-9EC54D5C7B79}" srcId="{2C28C8CF-E1E2-40EB-B559-111D434D2FC1}" destId="{2B6A8241-3744-46A5-9504-2524A0A91BD6}" srcOrd="7" destOrd="0" parTransId="{C0869673-38AC-4E5B-9E9F-76B09A34717B}" sibTransId="{DF8DFF27-B4EB-457D-A099-A3F1C9CD52FD}"/>
    <dgm:cxn modelId="{F991616D-9CD9-4B63-9C33-CCA7DE042FFF}" srcId="{2C28C8CF-E1E2-40EB-B559-111D434D2FC1}" destId="{20761C33-AD86-4F8B-9BF1-4FEEF7DFB57A}" srcOrd="3" destOrd="0" parTransId="{0AA58B40-B0A5-4203-8F2F-E19C6A39CA40}" sibTransId="{5F4C813C-282D-422D-9E17-8866FCDF55E5}"/>
    <dgm:cxn modelId="{13BD3052-FA8C-4359-98CF-B944CAFB0A71}" type="presOf" srcId="{20761C33-AD86-4F8B-9BF1-4FEEF7DFB57A}" destId="{00E81F37-C67C-4F09-ABDE-F182261B0722}" srcOrd="0" destOrd="0" presId="urn:microsoft.com/office/officeart/2005/8/layout/default#25"/>
    <dgm:cxn modelId="{D3079173-A64D-49EA-B49A-3654F4BFFE02}" type="presOf" srcId="{8E68E4E6-28B3-42B5-8722-B9058D5E9223}" destId="{CCBFCFA6-A068-4174-A940-6D27EB377E79}" srcOrd="0" destOrd="0" presId="urn:microsoft.com/office/officeart/2005/8/layout/default#25"/>
    <dgm:cxn modelId="{03E4E97D-5705-45B8-9B2E-DCE8DD0968C4}" srcId="{2C28C8CF-E1E2-40EB-B559-111D434D2FC1}" destId="{B94155C6-E3FC-4477-AB3D-E0EACFF5882F}" srcOrd="5" destOrd="0" parTransId="{73DDA990-824F-49F5-8B6D-F7627CDDA50D}" sibTransId="{CC2E849A-117E-4B8A-AC43-DC8B2811C7B8}"/>
    <dgm:cxn modelId="{F4B64989-41F2-417C-86CC-90996D54EA8A}" type="presOf" srcId="{1743368D-0ED0-4173-BB7F-9FB66D7468B4}" destId="{7E0B22BE-9783-4E0E-AEB4-77C1FC4B1514}" srcOrd="0" destOrd="0" presId="urn:microsoft.com/office/officeart/2005/8/layout/default#25"/>
    <dgm:cxn modelId="{16A15A91-C321-42AB-BA57-1548C21D8727}" type="presOf" srcId="{2B6A8241-3744-46A5-9504-2524A0A91BD6}" destId="{CDB42D0A-1D93-482C-AE6F-C85A78BD07B1}" srcOrd="0" destOrd="0" presId="urn:microsoft.com/office/officeart/2005/8/layout/default#25"/>
    <dgm:cxn modelId="{EBB74395-4477-499A-A664-2908AE8B4774}" type="presOf" srcId="{1BB57660-3898-49E3-8A83-F6135C4989F7}" destId="{A45F9CF0-CB0B-4FE7-983F-3486DDD4C581}" srcOrd="0" destOrd="0" presId="urn:microsoft.com/office/officeart/2005/8/layout/default#25"/>
    <dgm:cxn modelId="{24C55D96-8D16-4BF6-8E55-B8DCD4AA9891}" type="presOf" srcId="{B94155C6-E3FC-4477-AB3D-E0EACFF5882F}" destId="{143840DA-A7F2-4CE1-91CE-D2C1587BF0A4}" srcOrd="0" destOrd="0" presId="urn:microsoft.com/office/officeart/2005/8/layout/default#25"/>
    <dgm:cxn modelId="{101537C9-B8A6-49C9-ACD8-BF7A8C9E45DB}" srcId="{2C28C8CF-E1E2-40EB-B559-111D434D2FC1}" destId="{1743368D-0ED0-4173-BB7F-9FB66D7468B4}" srcOrd="4" destOrd="0" parTransId="{F6D93BF0-ADCD-40C5-B89D-A6F6726F4E60}" sibTransId="{3E135AA4-9239-46EC-A670-E98C4DDAB1E2}"/>
    <dgm:cxn modelId="{2FEF6BCC-9E47-4E2E-8373-3320FD7CED8B}" srcId="{2C28C8CF-E1E2-40EB-B559-111D434D2FC1}" destId="{1BB57660-3898-49E3-8A83-F6135C4989F7}" srcOrd="8" destOrd="0" parTransId="{F71BF7D3-B49D-42E6-859C-252D1A2CC5C8}" sibTransId="{00095734-70A4-4781-83D6-E6852B88CB05}"/>
    <dgm:cxn modelId="{427B58F0-28AE-45B4-8A5E-66D093ADC1A6}" type="presOf" srcId="{9ED758B3-B5E7-4FE7-A36A-1BE7D75F4985}" destId="{F77485D5-8E00-4694-B0F9-82D874722AE6}" srcOrd="0" destOrd="0" presId="urn:microsoft.com/office/officeart/2005/8/layout/default#25"/>
    <dgm:cxn modelId="{45C709F8-80A1-44D6-94DC-40BD721A35DE}" type="presOf" srcId="{88BE140C-0CC7-4E45-859F-E38E621C0590}" destId="{9255BD6B-D3B7-4816-9159-4C4EF231D39F}" srcOrd="0" destOrd="0" presId="urn:microsoft.com/office/officeart/2005/8/layout/default#25"/>
    <dgm:cxn modelId="{64C833FC-991B-408F-860C-50FD39F14AD2}" type="presOf" srcId="{2C28C8CF-E1E2-40EB-B559-111D434D2FC1}" destId="{C5A12399-4354-418D-80F2-F8599988EA9A}" srcOrd="0" destOrd="0" presId="urn:microsoft.com/office/officeart/2005/8/layout/default#25"/>
    <dgm:cxn modelId="{2B39CA79-75E3-4F00-B07F-ACA51562968C}" type="presParOf" srcId="{C5A12399-4354-418D-80F2-F8599988EA9A}" destId="{32EC1196-9756-4818-A888-89D41D08D079}" srcOrd="0" destOrd="0" presId="urn:microsoft.com/office/officeart/2005/8/layout/default#25"/>
    <dgm:cxn modelId="{E6AA8054-5DB4-4CE5-92C5-465D692BD1B3}" type="presParOf" srcId="{C5A12399-4354-418D-80F2-F8599988EA9A}" destId="{BB28E8CD-D4A2-4869-B473-BCEF2C20FC47}" srcOrd="1" destOrd="0" presId="urn:microsoft.com/office/officeart/2005/8/layout/default#25"/>
    <dgm:cxn modelId="{FA36D1D7-DF8D-4172-923B-D14A5CBCB08C}" type="presParOf" srcId="{C5A12399-4354-418D-80F2-F8599988EA9A}" destId="{CCBFCFA6-A068-4174-A940-6D27EB377E79}" srcOrd="2" destOrd="0" presId="urn:microsoft.com/office/officeart/2005/8/layout/default#25"/>
    <dgm:cxn modelId="{54167526-1D9E-480B-8434-7A215060781C}" type="presParOf" srcId="{C5A12399-4354-418D-80F2-F8599988EA9A}" destId="{0D7411F6-0554-4BED-8469-317D5A32E73E}" srcOrd="3" destOrd="0" presId="urn:microsoft.com/office/officeart/2005/8/layout/default#25"/>
    <dgm:cxn modelId="{7C742496-39F5-4299-95E6-AC4FE2A0184B}" type="presParOf" srcId="{C5A12399-4354-418D-80F2-F8599988EA9A}" destId="{F77485D5-8E00-4694-B0F9-82D874722AE6}" srcOrd="4" destOrd="0" presId="urn:microsoft.com/office/officeart/2005/8/layout/default#25"/>
    <dgm:cxn modelId="{01E2DF50-3D64-4D72-A006-41A9A9574252}" type="presParOf" srcId="{C5A12399-4354-418D-80F2-F8599988EA9A}" destId="{ECB8EC5F-145F-4C96-8AB8-B22A1622A81D}" srcOrd="5" destOrd="0" presId="urn:microsoft.com/office/officeart/2005/8/layout/default#25"/>
    <dgm:cxn modelId="{A5A2EF1F-065B-4690-8C89-06DD0F2A7168}" type="presParOf" srcId="{C5A12399-4354-418D-80F2-F8599988EA9A}" destId="{00E81F37-C67C-4F09-ABDE-F182261B0722}" srcOrd="6" destOrd="0" presId="urn:microsoft.com/office/officeart/2005/8/layout/default#25"/>
    <dgm:cxn modelId="{9B1B91B7-A534-4408-8E9B-03A3B9CED6AC}" type="presParOf" srcId="{C5A12399-4354-418D-80F2-F8599988EA9A}" destId="{6F66884E-E8BD-4557-B42A-26DC6E40EB75}" srcOrd="7" destOrd="0" presId="urn:microsoft.com/office/officeart/2005/8/layout/default#25"/>
    <dgm:cxn modelId="{4E6B0EF8-924C-43DA-9E06-76116C70CF64}" type="presParOf" srcId="{C5A12399-4354-418D-80F2-F8599988EA9A}" destId="{7E0B22BE-9783-4E0E-AEB4-77C1FC4B1514}" srcOrd="8" destOrd="0" presId="urn:microsoft.com/office/officeart/2005/8/layout/default#25"/>
    <dgm:cxn modelId="{80D302AA-4BDC-462D-9D6F-9804BFC2523B}" type="presParOf" srcId="{C5A12399-4354-418D-80F2-F8599988EA9A}" destId="{39355B97-7B9C-4518-944C-7BE28A621EB5}" srcOrd="9" destOrd="0" presId="urn:microsoft.com/office/officeart/2005/8/layout/default#25"/>
    <dgm:cxn modelId="{6E51B085-55C1-4BA4-8D2B-AB2177F6924C}" type="presParOf" srcId="{C5A12399-4354-418D-80F2-F8599988EA9A}" destId="{143840DA-A7F2-4CE1-91CE-D2C1587BF0A4}" srcOrd="10" destOrd="0" presId="urn:microsoft.com/office/officeart/2005/8/layout/default#25"/>
    <dgm:cxn modelId="{1D6C977F-1969-4852-A7FA-D2A100B36763}" type="presParOf" srcId="{C5A12399-4354-418D-80F2-F8599988EA9A}" destId="{2E19748C-D2E0-4ED3-9D6C-19358C3A5E0F}" srcOrd="11" destOrd="0" presId="urn:microsoft.com/office/officeart/2005/8/layout/default#25"/>
    <dgm:cxn modelId="{D69D7141-6A45-4901-99BD-BB4DFA0763BE}" type="presParOf" srcId="{C5A12399-4354-418D-80F2-F8599988EA9A}" destId="{9255BD6B-D3B7-4816-9159-4C4EF231D39F}" srcOrd="12" destOrd="0" presId="urn:microsoft.com/office/officeart/2005/8/layout/default#25"/>
    <dgm:cxn modelId="{45494E71-6AAA-41AE-B077-E7A1AE4E1D80}" type="presParOf" srcId="{C5A12399-4354-418D-80F2-F8599988EA9A}" destId="{881183FB-CA97-4A15-9ECE-97A7109DBC58}" srcOrd="13" destOrd="0" presId="urn:microsoft.com/office/officeart/2005/8/layout/default#25"/>
    <dgm:cxn modelId="{A2D1F370-D6CD-4A90-BA45-D3DC714BACF1}" type="presParOf" srcId="{C5A12399-4354-418D-80F2-F8599988EA9A}" destId="{CDB42D0A-1D93-482C-AE6F-C85A78BD07B1}" srcOrd="14" destOrd="0" presId="urn:microsoft.com/office/officeart/2005/8/layout/default#25"/>
    <dgm:cxn modelId="{CA22031F-9411-4E94-81EC-A9096DE0E999}" type="presParOf" srcId="{C5A12399-4354-418D-80F2-F8599988EA9A}" destId="{7AAFD81A-D3DF-446E-A246-9FD666E56692}" srcOrd="15" destOrd="0" presId="urn:microsoft.com/office/officeart/2005/8/layout/default#25"/>
    <dgm:cxn modelId="{A859E514-CE70-4F42-B2A5-0E8E872A7235}" type="presParOf" srcId="{C5A12399-4354-418D-80F2-F8599988EA9A}" destId="{A45F9CF0-CB0B-4FE7-983F-3486DDD4C581}" srcOrd="1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#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Computer-aided design </a:t>
          </a:r>
          <a:r>
            <a:rPr lang="en-US" b="0" dirty="0">
              <a:solidFill>
                <a:srgbClr val="67588E"/>
              </a:solidFill>
            </a:rPr>
            <a:t>(</a:t>
          </a:r>
          <a:r>
            <a:rPr lang="en-US" b="1" dirty="0">
              <a:solidFill>
                <a:srgbClr val="67588E"/>
              </a:solidFill>
            </a:rPr>
            <a:t>CAD</a:t>
          </a:r>
          <a:r>
            <a:rPr lang="en-US" b="0" dirty="0">
              <a:solidFill>
                <a:srgbClr val="67588E"/>
              </a:solidFill>
            </a:rPr>
            <a:t>) </a:t>
          </a:r>
          <a:r>
            <a:rPr lang="en-US" b="1" dirty="0">
              <a:solidFill>
                <a:srgbClr val="67588E"/>
              </a:solidFill>
            </a:rPr>
            <a:t>software</a:t>
          </a: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Desktop publishing software</a:t>
          </a: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Paint/Image editing software</a:t>
          </a: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#3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Video and audio editing software</a:t>
          </a: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Multimedia authoring software</a:t>
          </a: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finance software</a:t>
          </a: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Legal software</a:t>
          </a: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Tax preparation software</a:t>
          </a: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DTP software</a:t>
          </a: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paint/image editing software</a:t>
          </a: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photo editing software</a:t>
          </a: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</dgm:pt>
  </dgm:ptLst>
  <dgm:cxnLst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Clip art/image gallery</a:t>
          </a: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dirty="0"/>
            <a:t>Video and audio editing software</a:t>
          </a:r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Home design/landscaping software</a:t>
          </a: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</dgm:pt>
  </dgm:ptLst>
  <dgm:cxnLst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Travel and mapping software</a:t>
          </a: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Reference software</a:t>
          </a: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Educational software</a:t>
          </a: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Entertainment software</a:t>
          </a: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</dgm:pt>
  </dgm:ptLst>
  <dgm:cxnLst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/>
            <a:t>Web Browser</a:t>
          </a:r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/>
            <a:t>Chat Room</a:t>
          </a:r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/>
            <a:t>Text, Picture, Video Messaging</a:t>
          </a:r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/>
            <a:t>RSS Aggregator</a:t>
          </a:r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/>
            <a:t>Blogging</a:t>
          </a:r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/>
            <a:t>Newsgroup/Message Board</a:t>
          </a:r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How to start and interact with application software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/>
            <a:t>Overview of a variety of business software, graphics and multimedia software, and home/personal/educational software</a:t>
          </a:r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/>
            <a:t>Web applications and application software for communications</a:t>
          </a:r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/>
            <a:t>Learning tools for application software and Web-based training</a:t>
          </a:r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</dgm:pt>
  </dgm:ptLst>
  <dgm:cxnLst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Identify the key features of widely used graphics and multimedia programs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</dgm:pt>
  </dgm:ptLst>
  <dgm:cxnLst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/>
            <a:t>To make business activities more efficient</a:t>
          </a:r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/>
            <a:t>To assist with graphics and multimedia projects</a:t>
          </a:r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/>
            <a:t>To support home, personal, and educational tasks</a:t>
          </a:r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/>
            <a:t>To facilitate communications</a:t>
          </a:r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Packaged software</a:t>
          </a: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Custom software</a:t>
          </a: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Web application</a:t>
          </a: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Open source software</a:t>
          </a: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Shareware</a:t>
          </a: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Freeware</a:t>
          </a: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Public-domain software</a:t>
          </a: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</dgm:pt>
  </dgm:ptLst>
  <dgm:cxnLst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/>
            <a:t>Word Processing</a:t>
          </a:r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/>
            <a:t>Spreadsheet</a:t>
          </a:r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/>
            <a:t>Database</a:t>
          </a:r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/>
            <a:t>Note Taking</a:t>
          </a:r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/>
            <a:t>Personal Information Manager</a:t>
          </a:r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/>
            <a:t>Business Software for Phones</a:t>
          </a:r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/>
            <a:t>Business Software Suites</a:t>
          </a:r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/>
            <a:t>Project Management</a:t>
          </a:r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/>
            <a:t>Accounting</a:t>
          </a:r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/>
            <a:t>Document Management</a:t>
          </a:r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/>
            <a:t>Enterprise Computing Software</a:t>
          </a:r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/>
            <a:t>AutoCorrect</a:t>
          </a:r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/>
            <a:t>AutoFormat</a:t>
          </a:r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/>
            <a:t>Collaboration</a:t>
          </a:r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/>
            <a:t>Columns</a:t>
          </a:r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/>
            <a:t>Grammar Checker</a:t>
          </a:r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/>
            <a:t>Ink Input</a:t>
          </a:r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/>
            <a:t>Macros</a:t>
          </a:r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/>
            <a:t>Mail Merge</a:t>
          </a:r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/>
            <a:t>Reading Layout</a:t>
          </a:r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/>
            <a:t>Search and Replace</a:t>
          </a:r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/>
            <a:t>Smart Tags</a:t>
          </a:r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/>
            <a:t>Tables</a:t>
          </a:r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/>
            <a:t>Templates</a:t>
          </a:r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/>
            <a:t>Thesaurus</a:t>
          </a:r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/>
            <a:t>Tracking Changes</a:t>
          </a:r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/>
            <a:t>Voice Recognition</a:t>
          </a:r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/>
            <a:t>Web Page Development</a:t>
          </a:r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</dgm:pt>
  </dgm:ptLst>
  <dgm:cxnLst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/>
            <a:t>Create </a:t>
          </a:r>
          <a:r>
            <a:rPr lang="en-US" b="0" dirty="0"/>
            <a:t>a document</a:t>
          </a:r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/>
            <a:t>Enter text and numbers</a:t>
          </a:r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/>
            <a:t>Edit</a:t>
          </a:r>
          <a:r>
            <a:rPr lang="en-US" b="0" dirty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/>
            <a:t>Make changes to existing content</a:t>
          </a:r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/>
            <a:t>Format</a:t>
          </a:r>
          <a:r>
            <a:rPr lang="en-US" b="0" dirty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/>
            <a:t>Change appearance</a:t>
          </a:r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/>
            <a:t>Insert images</a:t>
          </a:r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/>
            <a:t>Perform other tasks</a:t>
          </a:r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/>
            <a:t>Inserting, deleting, cutting, copying, and pasting</a:t>
          </a:r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Font</a:t>
          </a: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Font size</a:t>
          </a: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14E22D-8996-4BC4-9E73-8E771C41217F}" type="doc">
      <dgm:prSet loTypeId="urn:microsoft.com/office/officeart/2005/8/layout/default#23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C0C1DA-E999-4760-988E-5AA043ECF76A}">
      <dgm:prSet phldrT="[Text]"/>
      <dgm:spPr/>
      <dgm:t>
        <a:bodyPr/>
        <a:lstStyle/>
        <a:p>
          <a:r>
            <a:rPr lang="en-US" dirty="0"/>
            <a:t>FV</a:t>
          </a:r>
        </a:p>
      </dgm:t>
    </dgm:pt>
    <dgm:pt modelId="{53B941E0-BFF1-41CD-B2D1-0F5017F6CEF9}" type="parTrans" cxnId="{87E4C92C-B19C-4662-92E1-4482556245D7}">
      <dgm:prSet/>
      <dgm:spPr/>
      <dgm:t>
        <a:bodyPr/>
        <a:lstStyle/>
        <a:p>
          <a:endParaRPr lang="en-US"/>
        </a:p>
      </dgm:t>
    </dgm:pt>
    <dgm:pt modelId="{80AEE44F-EC30-417C-9963-E3E312C8ED08}" type="sibTrans" cxnId="{87E4C92C-B19C-4662-92E1-4482556245D7}">
      <dgm:prSet/>
      <dgm:spPr/>
      <dgm:t>
        <a:bodyPr/>
        <a:lstStyle/>
        <a:p>
          <a:endParaRPr lang="en-US"/>
        </a:p>
      </dgm:t>
    </dgm:pt>
    <dgm:pt modelId="{BCFB03D7-3715-4199-A0D9-E494326C3730}">
      <dgm:prSet phldrT="[Text]"/>
      <dgm:spPr/>
      <dgm:t>
        <a:bodyPr/>
        <a:lstStyle/>
        <a:p>
          <a:r>
            <a:rPr lang="en-US" dirty="0"/>
            <a:t>NPV</a:t>
          </a:r>
        </a:p>
      </dgm:t>
    </dgm:pt>
    <dgm:pt modelId="{AE3EFA6A-CD1A-4A94-B19E-AFC92CD77CE8}" type="parTrans" cxnId="{398D489F-1F29-49AB-A275-332EF5AAB817}">
      <dgm:prSet/>
      <dgm:spPr/>
      <dgm:t>
        <a:bodyPr/>
        <a:lstStyle/>
        <a:p>
          <a:endParaRPr lang="en-US"/>
        </a:p>
      </dgm:t>
    </dgm:pt>
    <dgm:pt modelId="{0A74C8AE-0165-4445-B471-EE0AB706A16C}" type="sibTrans" cxnId="{398D489F-1F29-49AB-A275-332EF5AAB817}">
      <dgm:prSet/>
      <dgm:spPr/>
      <dgm:t>
        <a:bodyPr/>
        <a:lstStyle/>
        <a:p>
          <a:endParaRPr lang="en-US"/>
        </a:p>
      </dgm:t>
    </dgm:pt>
    <dgm:pt modelId="{501B9BAB-B5C6-48C3-BDE6-9CAC1518E9DD}">
      <dgm:prSet phldrT="[Text]"/>
      <dgm:spPr/>
      <dgm:t>
        <a:bodyPr/>
        <a:lstStyle/>
        <a:p>
          <a:r>
            <a:rPr lang="en-US" dirty="0"/>
            <a:t>PMT</a:t>
          </a:r>
        </a:p>
      </dgm:t>
    </dgm:pt>
    <dgm:pt modelId="{321234FB-47CC-49BE-A244-C4ED481A0072}" type="parTrans" cxnId="{632F6EA0-3F81-4C2F-B769-A5A3A63F86AF}">
      <dgm:prSet/>
      <dgm:spPr/>
      <dgm:t>
        <a:bodyPr/>
        <a:lstStyle/>
        <a:p>
          <a:endParaRPr lang="en-US"/>
        </a:p>
      </dgm:t>
    </dgm:pt>
    <dgm:pt modelId="{CF1FA063-C1F6-4017-8E56-C125A0898A88}" type="sibTrans" cxnId="{632F6EA0-3F81-4C2F-B769-A5A3A63F86AF}">
      <dgm:prSet/>
      <dgm:spPr/>
      <dgm:t>
        <a:bodyPr/>
        <a:lstStyle/>
        <a:p>
          <a:endParaRPr lang="en-US"/>
        </a:p>
      </dgm:t>
    </dgm:pt>
    <dgm:pt modelId="{86CAF8F6-1B29-414D-A4F6-6E97685AD61D}">
      <dgm:prSet phldrT="[Text]"/>
      <dgm:spPr/>
      <dgm:t>
        <a:bodyPr/>
        <a:lstStyle/>
        <a:p>
          <a:r>
            <a:rPr lang="en-US" dirty="0"/>
            <a:t>PV</a:t>
          </a:r>
        </a:p>
      </dgm:t>
    </dgm:pt>
    <dgm:pt modelId="{99E035EA-D641-4EFD-9126-3C1CAA6DB42E}" type="parTrans" cxnId="{81FA443D-78C8-4B3F-B448-0698E847C107}">
      <dgm:prSet/>
      <dgm:spPr/>
      <dgm:t>
        <a:bodyPr/>
        <a:lstStyle/>
        <a:p>
          <a:endParaRPr lang="en-US"/>
        </a:p>
      </dgm:t>
    </dgm:pt>
    <dgm:pt modelId="{85D8B869-0717-4704-8082-2DAEA3C340E9}" type="sibTrans" cxnId="{81FA443D-78C8-4B3F-B448-0698E847C107}">
      <dgm:prSet/>
      <dgm:spPr/>
      <dgm:t>
        <a:bodyPr/>
        <a:lstStyle/>
        <a:p>
          <a:endParaRPr lang="en-US"/>
        </a:p>
      </dgm:t>
    </dgm:pt>
    <dgm:pt modelId="{F3759893-8380-406D-9726-B8B6D6D51B57}">
      <dgm:prSet phldrT="[Text]"/>
      <dgm:spPr/>
      <dgm:t>
        <a:bodyPr/>
        <a:lstStyle/>
        <a:p>
          <a:r>
            <a:rPr lang="en-US" dirty="0"/>
            <a:t>RATE</a:t>
          </a:r>
        </a:p>
      </dgm:t>
    </dgm:pt>
    <dgm:pt modelId="{C3D39B5A-57A0-4379-B088-D382242BAA5A}" type="parTrans" cxnId="{646A3592-5F5A-400B-B650-9FB881DB5702}">
      <dgm:prSet/>
      <dgm:spPr/>
      <dgm:t>
        <a:bodyPr/>
        <a:lstStyle/>
        <a:p>
          <a:endParaRPr lang="en-US"/>
        </a:p>
      </dgm:t>
    </dgm:pt>
    <dgm:pt modelId="{C204B764-8E07-40FC-80EA-9D95A14854EA}" type="sibTrans" cxnId="{646A3592-5F5A-400B-B650-9FB881DB5702}">
      <dgm:prSet/>
      <dgm:spPr/>
      <dgm:t>
        <a:bodyPr/>
        <a:lstStyle/>
        <a:p>
          <a:endParaRPr lang="en-US"/>
        </a:p>
      </dgm:t>
    </dgm:pt>
    <dgm:pt modelId="{36DA922A-7937-4B70-92F9-AA1683FC035F}">
      <dgm:prSet phldrT="[Text]"/>
      <dgm:spPr/>
      <dgm:t>
        <a:bodyPr/>
        <a:lstStyle/>
        <a:p>
          <a:r>
            <a:rPr lang="en-US" dirty="0"/>
            <a:t>DATE</a:t>
          </a:r>
        </a:p>
      </dgm:t>
    </dgm:pt>
    <dgm:pt modelId="{75F223BA-5303-4365-94DB-26C0A98EB9D0}" type="parTrans" cxnId="{E13A838D-287F-4310-9DA7-EBE285BC3376}">
      <dgm:prSet/>
      <dgm:spPr/>
      <dgm:t>
        <a:bodyPr/>
        <a:lstStyle/>
        <a:p>
          <a:endParaRPr lang="en-US"/>
        </a:p>
      </dgm:t>
    </dgm:pt>
    <dgm:pt modelId="{6166552D-2192-4F46-A10C-F8B8D32CFF78}" type="sibTrans" cxnId="{E13A838D-287F-4310-9DA7-EBE285BC3376}">
      <dgm:prSet/>
      <dgm:spPr/>
      <dgm:t>
        <a:bodyPr/>
        <a:lstStyle/>
        <a:p>
          <a:endParaRPr lang="en-US"/>
        </a:p>
      </dgm:t>
    </dgm:pt>
    <dgm:pt modelId="{B76F6019-8674-465D-9EA5-668DF197397C}">
      <dgm:prSet phldrT="[Text]"/>
      <dgm:spPr/>
      <dgm:t>
        <a:bodyPr/>
        <a:lstStyle/>
        <a:p>
          <a:r>
            <a:rPr lang="en-US" dirty="0"/>
            <a:t>NOW</a:t>
          </a:r>
        </a:p>
      </dgm:t>
    </dgm:pt>
    <dgm:pt modelId="{A55B2127-B4A8-4921-9367-133346EF438F}" type="parTrans" cxnId="{DBF6E113-1090-408E-957C-E2235FF880B0}">
      <dgm:prSet/>
      <dgm:spPr/>
      <dgm:t>
        <a:bodyPr/>
        <a:lstStyle/>
        <a:p>
          <a:endParaRPr lang="en-US"/>
        </a:p>
      </dgm:t>
    </dgm:pt>
    <dgm:pt modelId="{5818661D-A597-4C8F-8BEB-830232399109}" type="sibTrans" cxnId="{DBF6E113-1090-408E-957C-E2235FF880B0}">
      <dgm:prSet/>
      <dgm:spPr/>
      <dgm:t>
        <a:bodyPr/>
        <a:lstStyle/>
        <a:p>
          <a:endParaRPr lang="en-US"/>
        </a:p>
      </dgm:t>
    </dgm:pt>
    <dgm:pt modelId="{110C56F3-D657-4A18-9922-D65AF50166C8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BAFAE7E1-7291-4125-B0ED-1AD3988FDFC6}" type="parTrans" cxnId="{6D5AABEB-F50F-4981-A2F9-64E306E391EA}">
      <dgm:prSet/>
      <dgm:spPr/>
      <dgm:t>
        <a:bodyPr/>
        <a:lstStyle/>
        <a:p>
          <a:endParaRPr lang="en-US"/>
        </a:p>
      </dgm:t>
    </dgm:pt>
    <dgm:pt modelId="{B1582F6D-4A89-4998-814A-C7DD69277DF5}" type="sibTrans" cxnId="{6D5AABEB-F50F-4981-A2F9-64E306E391EA}">
      <dgm:prSet/>
      <dgm:spPr/>
      <dgm:t>
        <a:bodyPr/>
        <a:lstStyle/>
        <a:p>
          <a:endParaRPr lang="en-US"/>
        </a:p>
      </dgm:t>
    </dgm:pt>
    <dgm:pt modelId="{3E0205D5-9383-4368-8391-599A79E0B7FC}">
      <dgm:prSet phldrT="[Text]"/>
      <dgm:spPr/>
      <dgm:t>
        <a:bodyPr/>
        <a:lstStyle/>
        <a:p>
          <a:r>
            <a:rPr lang="en-US" dirty="0"/>
            <a:t>ABS</a:t>
          </a:r>
        </a:p>
      </dgm:t>
    </dgm:pt>
    <dgm:pt modelId="{FA3BA6AC-F625-46D2-9EEC-9518DB4B24A7}" type="parTrans" cxnId="{4E400D26-129E-4A4F-9B10-15DB13CB264F}">
      <dgm:prSet/>
      <dgm:spPr/>
      <dgm:t>
        <a:bodyPr/>
        <a:lstStyle/>
        <a:p>
          <a:endParaRPr lang="en-US"/>
        </a:p>
      </dgm:t>
    </dgm:pt>
    <dgm:pt modelId="{B0EACB6A-0222-4CC0-BBCB-6116EE3BC63A}" type="sibTrans" cxnId="{4E400D26-129E-4A4F-9B10-15DB13CB264F}">
      <dgm:prSet/>
      <dgm:spPr/>
      <dgm:t>
        <a:bodyPr/>
        <a:lstStyle/>
        <a:p>
          <a:endParaRPr lang="en-US"/>
        </a:p>
      </dgm:t>
    </dgm:pt>
    <dgm:pt modelId="{7B76936F-DB7A-4786-B8DC-EFC3C9372AB8}">
      <dgm:prSet phldrT="[Text]"/>
      <dgm:spPr/>
      <dgm:t>
        <a:bodyPr/>
        <a:lstStyle/>
        <a:p>
          <a:r>
            <a:rPr lang="en-US" dirty="0"/>
            <a:t>INT</a:t>
          </a:r>
        </a:p>
      </dgm:t>
    </dgm:pt>
    <dgm:pt modelId="{3FCBD7A0-C3DD-43E3-810C-88AEE54BFCC0}" type="parTrans" cxnId="{64C4E95A-E17A-4E6A-B7DA-D6C8D802BB0E}">
      <dgm:prSet/>
      <dgm:spPr/>
      <dgm:t>
        <a:bodyPr/>
        <a:lstStyle/>
        <a:p>
          <a:endParaRPr lang="en-US"/>
        </a:p>
      </dgm:t>
    </dgm:pt>
    <dgm:pt modelId="{2280EC53-5254-48E0-AD43-1B1BD2107C40}" type="sibTrans" cxnId="{64C4E95A-E17A-4E6A-B7DA-D6C8D802BB0E}">
      <dgm:prSet/>
      <dgm:spPr/>
      <dgm:t>
        <a:bodyPr/>
        <a:lstStyle/>
        <a:p>
          <a:endParaRPr lang="en-US"/>
        </a:p>
      </dgm:t>
    </dgm:pt>
    <dgm:pt modelId="{45D9FD13-A479-4278-B6F2-583A2ED87B34}">
      <dgm:prSet phldrT="[Text]"/>
      <dgm:spPr/>
      <dgm:t>
        <a:bodyPr/>
        <a:lstStyle/>
        <a:p>
          <a:r>
            <a:rPr lang="en-US" dirty="0"/>
            <a:t>LN</a:t>
          </a:r>
        </a:p>
      </dgm:t>
    </dgm:pt>
    <dgm:pt modelId="{0EED1827-F27D-453A-B486-EE9DD7C01E5D}" type="parTrans" cxnId="{0F1E98D2-0279-4DB0-A7AC-5DE438D9C11A}">
      <dgm:prSet/>
      <dgm:spPr/>
      <dgm:t>
        <a:bodyPr/>
        <a:lstStyle/>
        <a:p>
          <a:endParaRPr lang="en-US"/>
        </a:p>
      </dgm:t>
    </dgm:pt>
    <dgm:pt modelId="{C197BDF9-4016-41F4-A5FD-0565BB2E345D}" type="sibTrans" cxnId="{0F1E98D2-0279-4DB0-A7AC-5DE438D9C11A}">
      <dgm:prSet/>
      <dgm:spPr/>
      <dgm:t>
        <a:bodyPr/>
        <a:lstStyle/>
        <a:p>
          <a:endParaRPr lang="en-US"/>
        </a:p>
      </dgm:t>
    </dgm:pt>
    <dgm:pt modelId="{497037F7-F317-4D08-8E1C-D6720D18A2B4}">
      <dgm:prSet phldrT="[Text]"/>
      <dgm:spPr/>
      <dgm:t>
        <a:bodyPr/>
        <a:lstStyle/>
        <a:p>
          <a:r>
            <a:rPr lang="en-US" dirty="0"/>
            <a:t>LOG</a:t>
          </a:r>
        </a:p>
      </dgm:t>
    </dgm:pt>
    <dgm:pt modelId="{49B1E2E5-E91A-4FBE-ABC5-18AFA17D5A7A}" type="parTrans" cxnId="{B34A4943-9BE5-460C-AD87-30DA04F27966}">
      <dgm:prSet/>
      <dgm:spPr/>
      <dgm:t>
        <a:bodyPr/>
        <a:lstStyle/>
        <a:p>
          <a:endParaRPr lang="en-US"/>
        </a:p>
      </dgm:t>
    </dgm:pt>
    <dgm:pt modelId="{154A10E1-7EE7-4EC0-B476-552C9D6C791C}" type="sibTrans" cxnId="{B34A4943-9BE5-460C-AD87-30DA04F27966}">
      <dgm:prSet/>
      <dgm:spPr/>
      <dgm:t>
        <a:bodyPr/>
        <a:lstStyle/>
        <a:p>
          <a:endParaRPr lang="en-US"/>
        </a:p>
      </dgm:t>
    </dgm:pt>
    <dgm:pt modelId="{B46403E2-D65F-41E5-9AFD-1864AB938ED5}">
      <dgm:prSet phldrT="[Text]"/>
      <dgm:spPr/>
      <dgm:t>
        <a:bodyPr/>
        <a:lstStyle/>
        <a:p>
          <a:r>
            <a:rPr lang="en-US" dirty="0"/>
            <a:t>ROUND</a:t>
          </a:r>
        </a:p>
      </dgm:t>
    </dgm:pt>
    <dgm:pt modelId="{E2276678-F351-47E1-827D-40CEEECFA9DC}" type="parTrans" cxnId="{D06C7A80-E98A-40E7-9395-FDE6897946AC}">
      <dgm:prSet/>
      <dgm:spPr/>
      <dgm:t>
        <a:bodyPr/>
        <a:lstStyle/>
        <a:p>
          <a:endParaRPr lang="en-US"/>
        </a:p>
      </dgm:t>
    </dgm:pt>
    <dgm:pt modelId="{5561014F-DA39-432D-9FBC-ECB35944A56B}" type="sibTrans" cxnId="{D06C7A80-E98A-40E7-9395-FDE6897946AC}">
      <dgm:prSet/>
      <dgm:spPr/>
      <dgm:t>
        <a:bodyPr/>
        <a:lstStyle/>
        <a:p>
          <a:endParaRPr lang="en-US"/>
        </a:p>
      </dgm:t>
    </dgm:pt>
    <dgm:pt modelId="{59B7BCA1-48DB-4984-BE6B-FB79D75EB5A0}">
      <dgm:prSet phldrT="[Text]"/>
      <dgm:spPr/>
      <dgm:t>
        <a:bodyPr/>
        <a:lstStyle/>
        <a:p>
          <a:r>
            <a:rPr lang="en-US" dirty="0"/>
            <a:t>SQRT</a:t>
          </a:r>
        </a:p>
      </dgm:t>
    </dgm:pt>
    <dgm:pt modelId="{9019EEAE-2C4C-4F2F-8FE6-38825D715DDA}" type="parTrans" cxnId="{6E422991-EAC0-4046-9C02-51368F9405D8}">
      <dgm:prSet/>
      <dgm:spPr/>
      <dgm:t>
        <a:bodyPr/>
        <a:lstStyle/>
        <a:p>
          <a:endParaRPr lang="en-US"/>
        </a:p>
      </dgm:t>
    </dgm:pt>
    <dgm:pt modelId="{74F679A1-CB37-40C5-BCC0-DFFE646208DE}" type="sibTrans" cxnId="{6E422991-EAC0-4046-9C02-51368F9405D8}">
      <dgm:prSet/>
      <dgm:spPr/>
      <dgm:t>
        <a:bodyPr/>
        <a:lstStyle/>
        <a:p>
          <a:endParaRPr lang="en-US"/>
        </a:p>
      </dgm:t>
    </dgm:pt>
    <dgm:pt modelId="{FCFD12ED-3F3A-4C47-9644-166569E37E8E}">
      <dgm:prSet phldrT="[Text]"/>
      <dgm:spPr/>
      <dgm:t>
        <a:bodyPr/>
        <a:lstStyle/>
        <a:p>
          <a:r>
            <a:rPr lang="en-US" dirty="0"/>
            <a:t>SUM</a:t>
          </a:r>
        </a:p>
      </dgm:t>
    </dgm:pt>
    <dgm:pt modelId="{C77A64E9-2C53-4F1F-B632-3EC95D601510}" type="parTrans" cxnId="{1AF2E6BD-2E58-4DC8-9BCB-A5B2835D603B}">
      <dgm:prSet/>
      <dgm:spPr/>
      <dgm:t>
        <a:bodyPr/>
        <a:lstStyle/>
        <a:p>
          <a:endParaRPr lang="en-US"/>
        </a:p>
      </dgm:t>
    </dgm:pt>
    <dgm:pt modelId="{39FB4DFD-3F79-441B-83E3-569BB98860BD}" type="sibTrans" cxnId="{1AF2E6BD-2E58-4DC8-9BCB-A5B2835D603B}">
      <dgm:prSet/>
      <dgm:spPr/>
      <dgm:t>
        <a:bodyPr/>
        <a:lstStyle/>
        <a:p>
          <a:endParaRPr lang="en-US"/>
        </a:p>
      </dgm:t>
    </dgm:pt>
    <dgm:pt modelId="{F24102F7-3D28-4035-862E-FC4E834EE4F9}">
      <dgm:prSet phldrT="[Text]"/>
      <dgm:spPr/>
      <dgm:t>
        <a:bodyPr/>
        <a:lstStyle/>
        <a:p>
          <a:r>
            <a:rPr lang="en-US" dirty="0"/>
            <a:t>AVERAGE</a:t>
          </a:r>
        </a:p>
      </dgm:t>
    </dgm:pt>
    <dgm:pt modelId="{586AFCC5-042C-4DCF-9563-0EBC52449081}" type="parTrans" cxnId="{0EC33948-3745-45B7-9CFB-A1020A3A5382}">
      <dgm:prSet/>
      <dgm:spPr/>
      <dgm:t>
        <a:bodyPr/>
        <a:lstStyle/>
        <a:p>
          <a:endParaRPr lang="en-US"/>
        </a:p>
      </dgm:t>
    </dgm:pt>
    <dgm:pt modelId="{D16A7FDB-5899-439F-B53B-D53B70119D75}" type="sibTrans" cxnId="{0EC33948-3745-45B7-9CFB-A1020A3A5382}">
      <dgm:prSet/>
      <dgm:spPr/>
      <dgm:t>
        <a:bodyPr/>
        <a:lstStyle/>
        <a:p>
          <a:endParaRPr lang="en-US"/>
        </a:p>
      </dgm:t>
    </dgm:pt>
    <dgm:pt modelId="{E930C500-15A2-44E5-A41F-995B4353D730}">
      <dgm:prSet phldrT="[Text]"/>
      <dgm:spPr/>
      <dgm:t>
        <a:bodyPr/>
        <a:lstStyle/>
        <a:p>
          <a:r>
            <a:rPr lang="en-US" dirty="0"/>
            <a:t>COUNT</a:t>
          </a:r>
        </a:p>
      </dgm:t>
    </dgm:pt>
    <dgm:pt modelId="{4A2DBDA4-E970-44F7-925E-78A9ED373D0D}" type="parTrans" cxnId="{82880EA8-E8CD-4E6D-9029-4194161AE142}">
      <dgm:prSet/>
      <dgm:spPr/>
      <dgm:t>
        <a:bodyPr/>
        <a:lstStyle/>
        <a:p>
          <a:endParaRPr lang="en-US"/>
        </a:p>
      </dgm:t>
    </dgm:pt>
    <dgm:pt modelId="{4F34B3C2-D483-4201-8296-CA4E276B5099}" type="sibTrans" cxnId="{82880EA8-E8CD-4E6D-9029-4194161AE142}">
      <dgm:prSet/>
      <dgm:spPr/>
      <dgm:t>
        <a:bodyPr/>
        <a:lstStyle/>
        <a:p>
          <a:endParaRPr lang="en-US"/>
        </a:p>
      </dgm:t>
    </dgm:pt>
    <dgm:pt modelId="{385FBFE0-F513-41D1-9B3E-9BECCAFCAA8B}">
      <dgm:prSet phldrT="[Text]"/>
      <dgm:spPr/>
      <dgm:t>
        <a:bodyPr/>
        <a:lstStyle/>
        <a:p>
          <a:r>
            <a:rPr lang="en-US" dirty="0"/>
            <a:t>MAX</a:t>
          </a:r>
        </a:p>
      </dgm:t>
    </dgm:pt>
    <dgm:pt modelId="{64D12B17-8BB8-41D0-B1E8-C6DEE3F61826}" type="parTrans" cxnId="{88A27E50-F2E6-4FDF-9615-F6E50582C242}">
      <dgm:prSet/>
      <dgm:spPr/>
      <dgm:t>
        <a:bodyPr/>
        <a:lstStyle/>
        <a:p>
          <a:endParaRPr lang="en-US"/>
        </a:p>
      </dgm:t>
    </dgm:pt>
    <dgm:pt modelId="{078077F4-9A94-485C-84E3-AD7C67D2CF2B}" type="sibTrans" cxnId="{88A27E50-F2E6-4FDF-9615-F6E50582C242}">
      <dgm:prSet/>
      <dgm:spPr/>
      <dgm:t>
        <a:bodyPr/>
        <a:lstStyle/>
        <a:p>
          <a:endParaRPr lang="en-US"/>
        </a:p>
      </dgm:t>
    </dgm:pt>
    <dgm:pt modelId="{BE3C4916-49B7-410A-B73A-C519C63C7CD2}">
      <dgm:prSet phldrT="[Text]"/>
      <dgm:spPr/>
      <dgm:t>
        <a:bodyPr/>
        <a:lstStyle/>
        <a:p>
          <a:r>
            <a:rPr lang="en-US" dirty="0"/>
            <a:t>MIN</a:t>
          </a:r>
        </a:p>
      </dgm:t>
    </dgm:pt>
    <dgm:pt modelId="{B25745AD-088D-4402-88F7-FB846C723838}" type="parTrans" cxnId="{565CBA57-7FD5-4CEB-BAA1-E584A9EC87C4}">
      <dgm:prSet/>
      <dgm:spPr/>
      <dgm:t>
        <a:bodyPr/>
        <a:lstStyle/>
        <a:p>
          <a:endParaRPr lang="en-US"/>
        </a:p>
      </dgm:t>
    </dgm:pt>
    <dgm:pt modelId="{9142E159-96DB-452E-91CF-9E8FB8E43715}" type="sibTrans" cxnId="{565CBA57-7FD5-4CEB-BAA1-E584A9EC87C4}">
      <dgm:prSet/>
      <dgm:spPr/>
      <dgm:t>
        <a:bodyPr/>
        <a:lstStyle/>
        <a:p>
          <a:endParaRPr lang="en-US"/>
        </a:p>
      </dgm:t>
    </dgm:pt>
    <dgm:pt modelId="{2507FA3F-08F4-4D9A-9202-A87F7F58A6A4}">
      <dgm:prSet phldrT="[Text]"/>
      <dgm:spPr/>
      <dgm:t>
        <a:bodyPr/>
        <a:lstStyle/>
        <a:p>
          <a:r>
            <a:rPr lang="en-US" dirty="0"/>
            <a:t>STDEV</a:t>
          </a:r>
        </a:p>
      </dgm:t>
    </dgm:pt>
    <dgm:pt modelId="{80A90B47-120B-46DB-82C6-CDB08AEDB6D9}" type="parTrans" cxnId="{17E00A7E-CADE-4240-9FE2-AD2344DA5A5E}">
      <dgm:prSet/>
      <dgm:spPr/>
      <dgm:t>
        <a:bodyPr/>
        <a:lstStyle/>
        <a:p>
          <a:endParaRPr lang="en-US"/>
        </a:p>
      </dgm:t>
    </dgm:pt>
    <dgm:pt modelId="{6F2B04E7-6F4F-446A-BE2A-4B7BCFFB0184}" type="sibTrans" cxnId="{17E00A7E-CADE-4240-9FE2-AD2344DA5A5E}">
      <dgm:prSet/>
      <dgm:spPr/>
      <dgm:t>
        <a:bodyPr/>
        <a:lstStyle/>
        <a:p>
          <a:endParaRPr lang="en-US"/>
        </a:p>
      </dgm:t>
    </dgm:pt>
    <dgm:pt modelId="{4637A45A-D163-4833-915C-6B7DAA36C761}">
      <dgm:prSet phldrT="[Text]"/>
      <dgm:spPr/>
      <dgm:t>
        <a:bodyPr/>
        <a:lstStyle/>
        <a:p>
          <a:r>
            <a:rPr lang="en-US" dirty="0"/>
            <a:t>IF</a:t>
          </a:r>
        </a:p>
      </dgm:t>
    </dgm:pt>
    <dgm:pt modelId="{E02A0AE2-245A-4A90-8F7E-091C47EC3EDE}" type="parTrans" cxnId="{4CCCF2B0-7975-4E2A-9491-E249A1FEC7C1}">
      <dgm:prSet/>
      <dgm:spPr/>
      <dgm:t>
        <a:bodyPr/>
        <a:lstStyle/>
        <a:p>
          <a:endParaRPr lang="en-US"/>
        </a:p>
      </dgm:t>
    </dgm:pt>
    <dgm:pt modelId="{8D4BA13D-C88C-4BB8-B5BB-A16CBFCFDE07}" type="sibTrans" cxnId="{4CCCF2B0-7975-4E2A-9491-E249A1FEC7C1}">
      <dgm:prSet/>
      <dgm:spPr/>
      <dgm:t>
        <a:bodyPr/>
        <a:lstStyle/>
        <a:p>
          <a:endParaRPr lang="en-US"/>
        </a:p>
      </dgm:t>
    </dgm:pt>
    <dgm:pt modelId="{A03BB37B-2F6B-4926-979C-677741E0C155}" type="pres">
      <dgm:prSet presAssocID="{9D14E22D-8996-4BC4-9E73-8E771C41217F}" presName="diagram" presStyleCnt="0">
        <dgm:presLayoutVars>
          <dgm:dir/>
          <dgm:resizeHandles val="exact"/>
        </dgm:presLayoutVars>
      </dgm:prSet>
      <dgm:spPr/>
    </dgm:pt>
    <dgm:pt modelId="{5470DEA6-CC45-426C-8AD1-11D89E1D2587}" type="pres">
      <dgm:prSet presAssocID="{F9C0C1DA-E999-4760-988E-5AA043ECF76A}" presName="node" presStyleLbl="node1" presStyleIdx="0" presStyleCnt="21">
        <dgm:presLayoutVars>
          <dgm:bulletEnabled val="1"/>
        </dgm:presLayoutVars>
      </dgm:prSet>
      <dgm:spPr/>
    </dgm:pt>
    <dgm:pt modelId="{99041C16-D4F3-4C47-8AE9-67DDB420C407}" type="pres">
      <dgm:prSet presAssocID="{80AEE44F-EC30-417C-9963-E3E312C8ED08}" presName="sibTrans" presStyleCnt="0"/>
      <dgm:spPr/>
    </dgm:pt>
    <dgm:pt modelId="{1B944A0F-8E8D-4FEC-9801-8617EF859BF9}" type="pres">
      <dgm:prSet presAssocID="{BCFB03D7-3715-4199-A0D9-E494326C3730}" presName="node" presStyleLbl="node1" presStyleIdx="1" presStyleCnt="21">
        <dgm:presLayoutVars>
          <dgm:bulletEnabled val="1"/>
        </dgm:presLayoutVars>
      </dgm:prSet>
      <dgm:spPr/>
    </dgm:pt>
    <dgm:pt modelId="{E35E6E4F-CA3C-4923-831C-8C2F1B63F629}" type="pres">
      <dgm:prSet presAssocID="{0A74C8AE-0165-4445-B471-EE0AB706A16C}" presName="sibTrans" presStyleCnt="0"/>
      <dgm:spPr/>
    </dgm:pt>
    <dgm:pt modelId="{0934662E-61FD-4BA0-9A90-0F86A64521AD}" type="pres">
      <dgm:prSet presAssocID="{501B9BAB-B5C6-48C3-BDE6-9CAC1518E9DD}" presName="node" presStyleLbl="node1" presStyleIdx="2" presStyleCnt="21">
        <dgm:presLayoutVars>
          <dgm:bulletEnabled val="1"/>
        </dgm:presLayoutVars>
      </dgm:prSet>
      <dgm:spPr/>
    </dgm:pt>
    <dgm:pt modelId="{60C911DE-DE46-448B-84CF-DC06EDC46263}" type="pres">
      <dgm:prSet presAssocID="{CF1FA063-C1F6-4017-8E56-C125A0898A88}" presName="sibTrans" presStyleCnt="0"/>
      <dgm:spPr/>
    </dgm:pt>
    <dgm:pt modelId="{F369C7C4-C3DD-4836-AC2A-8CFB8CCC8685}" type="pres">
      <dgm:prSet presAssocID="{86CAF8F6-1B29-414D-A4F6-6E97685AD61D}" presName="node" presStyleLbl="node1" presStyleIdx="3" presStyleCnt="21">
        <dgm:presLayoutVars>
          <dgm:bulletEnabled val="1"/>
        </dgm:presLayoutVars>
      </dgm:prSet>
      <dgm:spPr/>
    </dgm:pt>
    <dgm:pt modelId="{037285A2-AE8A-4A23-99F4-1895E4E8AD06}" type="pres">
      <dgm:prSet presAssocID="{85D8B869-0717-4704-8082-2DAEA3C340E9}" presName="sibTrans" presStyleCnt="0"/>
      <dgm:spPr/>
    </dgm:pt>
    <dgm:pt modelId="{15D3E6B8-A787-4C89-8B24-9BB2119E3B97}" type="pres">
      <dgm:prSet presAssocID="{F3759893-8380-406D-9726-B8B6D6D51B57}" presName="node" presStyleLbl="node1" presStyleIdx="4" presStyleCnt="21">
        <dgm:presLayoutVars>
          <dgm:bulletEnabled val="1"/>
        </dgm:presLayoutVars>
      </dgm:prSet>
      <dgm:spPr/>
    </dgm:pt>
    <dgm:pt modelId="{EC5C4D92-98FF-4B75-9F25-E164091DFEC6}" type="pres">
      <dgm:prSet presAssocID="{C204B764-8E07-40FC-80EA-9D95A14854EA}" presName="sibTrans" presStyleCnt="0"/>
      <dgm:spPr/>
    </dgm:pt>
    <dgm:pt modelId="{281BA436-8BD5-4EB0-8C15-8C671DBE12B8}" type="pres">
      <dgm:prSet presAssocID="{36DA922A-7937-4B70-92F9-AA1683FC035F}" presName="node" presStyleLbl="node1" presStyleIdx="5" presStyleCnt="21">
        <dgm:presLayoutVars>
          <dgm:bulletEnabled val="1"/>
        </dgm:presLayoutVars>
      </dgm:prSet>
      <dgm:spPr/>
    </dgm:pt>
    <dgm:pt modelId="{6540DC6C-7639-41AE-A48F-225782EA6608}" type="pres">
      <dgm:prSet presAssocID="{6166552D-2192-4F46-A10C-F8B8D32CFF78}" presName="sibTrans" presStyleCnt="0"/>
      <dgm:spPr/>
    </dgm:pt>
    <dgm:pt modelId="{6C0D9E89-E532-474A-A58B-C5AE9F6C7491}" type="pres">
      <dgm:prSet presAssocID="{B76F6019-8674-465D-9EA5-668DF197397C}" presName="node" presStyleLbl="node1" presStyleIdx="6" presStyleCnt="21">
        <dgm:presLayoutVars>
          <dgm:bulletEnabled val="1"/>
        </dgm:presLayoutVars>
      </dgm:prSet>
      <dgm:spPr/>
    </dgm:pt>
    <dgm:pt modelId="{4614127D-D2B9-44A1-9D3E-9F93E6DEF03E}" type="pres">
      <dgm:prSet presAssocID="{5818661D-A597-4C8F-8BEB-830232399109}" presName="sibTrans" presStyleCnt="0"/>
      <dgm:spPr/>
    </dgm:pt>
    <dgm:pt modelId="{0A092F3D-1847-43AB-A5AF-7C4603D24C37}" type="pres">
      <dgm:prSet presAssocID="{110C56F3-D657-4A18-9922-D65AF50166C8}" presName="node" presStyleLbl="node1" presStyleIdx="7" presStyleCnt="21">
        <dgm:presLayoutVars>
          <dgm:bulletEnabled val="1"/>
        </dgm:presLayoutVars>
      </dgm:prSet>
      <dgm:spPr/>
    </dgm:pt>
    <dgm:pt modelId="{16756ECA-7A07-4058-BB8F-2ED9FE0CE2FD}" type="pres">
      <dgm:prSet presAssocID="{B1582F6D-4A89-4998-814A-C7DD69277DF5}" presName="sibTrans" presStyleCnt="0"/>
      <dgm:spPr/>
    </dgm:pt>
    <dgm:pt modelId="{28A39771-483B-49D5-82B3-6F61DC80EFF1}" type="pres">
      <dgm:prSet presAssocID="{3E0205D5-9383-4368-8391-599A79E0B7FC}" presName="node" presStyleLbl="node1" presStyleIdx="8" presStyleCnt="21" custLinFactNeighborX="1484" custLinFactNeighborY="-1892">
        <dgm:presLayoutVars>
          <dgm:bulletEnabled val="1"/>
        </dgm:presLayoutVars>
      </dgm:prSet>
      <dgm:spPr/>
    </dgm:pt>
    <dgm:pt modelId="{615A4DEA-779F-4795-8B0B-6FBBA2D9233C}" type="pres">
      <dgm:prSet presAssocID="{B0EACB6A-0222-4CC0-BBCB-6116EE3BC63A}" presName="sibTrans" presStyleCnt="0"/>
      <dgm:spPr/>
    </dgm:pt>
    <dgm:pt modelId="{2807E3A3-E7F8-4578-A23A-D43FE368F03A}" type="pres">
      <dgm:prSet presAssocID="{7B76936F-DB7A-4786-B8DC-EFC3C9372AB8}" presName="node" presStyleLbl="node1" presStyleIdx="9" presStyleCnt="21">
        <dgm:presLayoutVars>
          <dgm:bulletEnabled val="1"/>
        </dgm:presLayoutVars>
      </dgm:prSet>
      <dgm:spPr/>
    </dgm:pt>
    <dgm:pt modelId="{88B223E8-EF68-4900-A26E-D319A4603092}" type="pres">
      <dgm:prSet presAssocID="{2280EC53-5254-48E0-AD43-1B1BD2107C40}" presName="sibTrans" presStyleCnt="0"/>
      <dgm:spPr/>
    </dgm:pt>
    <dgm:pt modelId="{1FB78CB1-9689-4D72-ACC5-6B03EE7B4471}" type="pres">
      <dgm:prSet presAssocID="{45D9FD13-A479-4278-B6F2-583A2ED87B34}" presName="node" presStyleLbl="node1" presStyleIdx="10" presStyleCnt="21">
        <dgm:presLayoutVars>
          <dgm:bulletEnabled val="1"/>
        </dgm:presLayoutVars>
      </dgm:prSet>
      <dgm:spPr/>
    </dgm:pt>
    <dgm:pt modelId="{B750874A-D95F-4C4C-A051-4206F80C6BE5}" type="pres">
      <dgm:prSet presAssocID="{C197BDF9-4016-41F4-A5FD-0565BB2E345D}" presName="sibTrans" presStyleCnt="0"/>
      <dgm:spPr/>
    </dgm:pt>
    <dgm:pt modelId="{9881D087-C86F-47B6-8F76-122E08AFA111}" type="pres">
      <dgm:prSet presAssocID="{497037F7-F317-4D08-8E1C-D6720D18A2B4}" presName="node" presStyleLbl="node1" presStyleIdx="11" presStyleCnt="21">
        <dgm:presLayoutVars>
          <dgm:bulletEnabled val="1"/>
        </dgm:presLayoutVars>
      </dgm:prSet>
      <dgm:spPr/>
    </dgm:pt>
    <dgm:pt modelId="{2DA0315F-B675-4B5D-B695-A5C9C276B59D}" type="pres">
      <dgm:prSet presAssocID="{154A10E1-7EE7-4EC0-B476-552C9D6C791C}" presName="sibTrans" presStyleCnt="0"/>
      <dgm:spPr/>
    </dgm:pt>
    <dgm:pt modelId="{6B3A5633-AB45-40C4-A6A7-DE1F7C3019EC}" type="pres">
      <dgm:prSet presAssocID="{B46403E2-D65F-41E5-9AFD-1864AB938ED5}" presName="node" presStyleLbl="node1" presStyleIdx="12" presStyleCnt="21">
        <dgm:presLayoutVars>
          <dgm:bulletEnabled val="1"/>
        </dgm:presLayoutVars>
      </dgm:prSet>
      <dgm:spPr/>
    </dgm:pt>
    <dgm:pt modelId="{AC9F2811-DE09-42D3-9047-478E59CC315A}" type="pres">
      <dgm:prSet presAssocID="{5561014F-DA39-432D-9FBC-ECB35944A56B}" presName="sibTrans" presStyleCnt="0"/>
      <dgm:spPr/>
    </dgm:pt>
    <dgm:pt modelId="{55F143D2-BAA8-421B-835D-7B537FFD90B3}" type="pres">
      <dgm:prSet presAssocID="{59B7BCA1-48DB-4984-BE6B-FB79D75EB5A0}" presName="node" presStyleLbl="node1" presStyleIdx="13" presStyleCnt="21">
        <dgm:presLayoutVars>
          <dgm:bulletEnabled val="1"/>
        </dgm:presLayoutVars>
      </dgm:prSet>
      <dgm:spPr/>
    </dgm:pt>
    <dgm:pt modelId="{4B3918EC-6F0A-4467-ADF6-3095B30F7D00}" type="pres">
      <dgm:prSet presAssocID="{74F679A1-CB37-40C5-BCC0-DFFE646208DE}" presName="sibTrans" presStyleCnt="0"/>
      <dgm:spPr/>
    </dgm:pt>
    <dgm:pt modelId="{7039733A-CB48-4673-980A-46D4986838A5}" type="pres">
      <dgm:prSet presAssocID="{FCFD12ED-3F3A-4C47-9644-166569E37E8E}" presName="node" presStyleLbl="node1" presStyleIdx="14" presStyleCnt="21">
        <dgm:presLayoutVars>
          <dgm:bulletEnabled val="1"/>
        </dgm:presLayoutVars>
      </dgm:prSet>
      <dgm:spPr/>
    </dgm:pt>
    <dgm:pt modelId="{AEB8042C-F1A8-4A1B-9106-C399A7EF3690}" type="pres">
      <dgm:prSet presAssocID="{39FB4DFD-3F79-441B-83E3-569BB98860BD}" presName="sibTrans" presStyleCnt="0"/>
      <dgm:spPr/>
    </dgm:pt>
    <dgm:pt modelId="{C692A852-6B59-486A-B34D-1DBA64703F82}" type="pres">
      <dgm:prSet presAssocID="{F24102F7-3D28-4035-862E-FC4E834EE4F9}" presName="node" presStyleLbl="node1" presStyleIdx="15" presStyleCnt="21">
        <dgm:presLayoutVars>
          <dgm:bulletEnabled val="1"/>
        </dgm:presLayoutVars>
      </dgm:prSet>
      <dgm:spPr/>
    </dgm:pt>
    <dgm:pt modelId="{DD57B473-125E-4968-B729-333C2375CF8F}" type="pres">
      <dgm:prSet presAssocID="{D16A7FDB-5899-439F-B53B-D53B70119D75}" presName="sibTrans" presStyleCnt="0"/>
      <dgm:spPr/>
    </dgm:pt>
    <dgm:pt modelId="{AA22749A-811E-4EFB-91D5-D7CDA178A808}" type="pres">
      <dgm:prSet presAssocID="{E930C500-15A2-44E5-A41F-995B4353D730}" presName="node" presStyleLbl="node1" presStyleIdx="16" presStyleCnt="21">
        <dgm:presLayoutVars>
          <dgm:bulletEnabled val="1"/>
        </dgm:presLayoutVars>
      </dgm:prSet>
      <dgm:spPr/>
    </dgm:pt>
    <dgm:pt modelId="{30213BF2-9BD5-43F0-A39D-63C4C7FEE6E1}" type="pres">
      <dgm:prSet presAssocID="{4F34B3C2-D483-4201-8296-CA4E276B5099}" presName="sibTrans" presStyleCnt="0"/>
      <dgm:spPr/>
    </dgm:pt>
    <dgm:pt modelId="{ACD80E66-CCC5-4FCE-900C-AC4B162B350B}" type="pres">
      <dgm:prSet presAssocID="{385FBFE0-F513-41D1-9B3E-9BECCAFCAA8B}" presName="node" presStyleLbl="node1" presStyleIdx="17" presStyleCnt="21">
        <dgm:presLayoutVars>
          <dgm:bulletEnabled val="1"/>
        </dgm:presLayoutVars>
      </dgm:prSet>
      <dgm:spPr/>
    </dgm:pt>
    <dgm:pt modelId="{957E4744-03F8-4758-8D27-1AEF2118BE71}" type="pres">
      <dgm:prSet presAssocID="{078077F4-9A94-485C-84E3-AD7C67D2CF2B}" presName="sibTrans" presStyleCnt="0"/>
      <dgm:spPr/>
    </dgm:pt>
    <dgm:pt modelId="{BFE4F1F9-8435-47C5-A7F5-08D7028AFDB9}" type="pres">
      <dgm:prSet presAssocID="{BE3C4916-49B7-410A-B73A-C519C63C7CD2}" presName="node" presStyleLbl="node1" presStyleIdx="18" presStyleCnt="21">
        <dgm:presLayoutVars>
          <dgm:bulletEnabled val="1"/>
        </dgm:presLayoutVars>
      </dgm:prSet>
      <dgm:spPr/>
    </dgm:pt>
    <dgm:pt modelId="{B8B94331-0F26-4519-9DAC-93778EFDB8C6}" type="pres">
      <dgm:prSet presAssocID="{9142E159-96DB-452E-91CF-9E8FB8E43715}" presName="sibTrans" presStyleCnt="0"/>
      <dgm:spPr/>
    </dgm:pt>
    <dgm:pt modelId="{3396BD1B-6431-41F1-8731-8BA96D5A8723}" type="pres">
      <dgm:prSet presAssocID="{2507FA3F-08F4-4D9A-9202-A87F7F58A6A4}" presName="node" presStyleLbl="node1" presStyleIdx="19" presStyleCnt="21">
        <dgm:presLayoutVars>
          <dgm:bulletEnabled val="1"/>
        </dgm:presLayoutVars>
      </dgm:prSet>
      <dgm:spPr/>
    </dgm:pt>
    <dgm:pt modelId="{BE65D389-09EC-48D8-9E23-C661A27E0C21}" type="pres">
      <dgm:prSet presAssocID="{6F2B04E7-6F4F-446A-BE2A-4B7BCFFB0184}" presName="sibTrans" presStyleCnt="0"/>
      <dgm:spPr/>
    </dgm:pt>
    <dgm:pt modelId="{396093EB-1479-4B6C-8338-E0D9502A1D22}" type="pres">
      <dgm:prSet presAssocID="{4637A45A-D163-4833-915C-6B7DAA36C761}" presName="node" presStyleLbl="node1" presStyleIdx="20" presStyleCnt="21">
        <dgm:presLayoutVars>
          <dgm:bulletEnabled val="1"/>
        </dgm:presLayoutVars>
      </dgm:prSet>
      <dgm:spPr/>
    </dgm:pt>
  </dgm:ptLst>
  <dgm:cxnLst>
    <dgm:cxn modelId="{23F17506-5E72-457F-A683-A1A2AB0C3E34}" type="presOf" srcId="{E930C500-15A2-44E5-A41F-995B4353D730}" destId="{AA22749A-811E-4EFB-91D5-D7CDA178A808}" srcOrd="0" destOrd="0" presId="urn:microsoft.com/office/officeart/2005/8/layout/default#23"/>
    <dgm:cxn modelId="{DBF6E113-1090-408E-957C-E2235FF880B0}" srcId="{9D14E22D-8996-4BC4-9E73-8E771C41217F}" destId="{B76F6019-8674-465D-9EA5-668DF197397C}" srcOrd="6" destOrd="0" parTransId="{A55B2127-B4A8-4921-9367-133346EF438F}" sibTransId="{5818661D-A597-4C8F-8BEB-830232399109}"/>
    <dgm:cxn modelId="{740AEE23-A0F9-43AE-8AD6-C6D5D80A0E89}" type="presOf" srcId="{FCFD12ED-3F3A-4C47-9644-166569E37E8E}" destId="{7039733A-CB48-4673-980A-46D4986838A5}" srcOrd="0" destOrd="0" presId="urn:microsoft.com/office/officeart/2005/8/layout/default#23"/>
    <dgm:cxn modelId="{71A7CC24-F482-405B-874E-88FCFD1E08A5}" type="presOf" srcId="{F24102F7-3D28-4035-862E-FC4E834EE4F9}" destId="{C692A852-6B59-486A-B34D-1DBA64703F82}" srcOrd="0" destOrd="0" presId="urn:microsoft.com/office/officeart/2005/8/layout/default#23"/>
    <dgm:cxn modelId="{4E400D26-129E-4A4F-9B10-15DB13CB264F}" srcId="{9D14E22D-8996-4BC4-9E73-8E771C41217F}" destId="{3E0205D5-9383-4368-8391-599A79E0B7FC}" srcOrd="8" destOrd="0" parTransId="{FA3BA6AC-F625-46D2-9EEC-9518DB4B24A7}" sibTransId="{B0EACB6A-0222-4CC0-BBCB-6116EE3BC63A}"/>
    <dgm:cxn modelId="{87E4C92C-B19C-4662-92E1-4482556245D7}" srcId="{9D14E22D-8996-4BC4-9E73-8E771C41217F}" destId="{F9C0C1DA-E999-4760-988E-5AA043ECF76A}" srcOrd="0" destOrd="0" parTransId="{53B941E0-BFF1-41CD-B2D1-0F5017F6CEF9}" sibTransId="{80AEE44F-EC30-417C-9963-E3E312C8ED08}"/>
    <dgm:cxn modelId="{CF296C2E-9BB8-45BD-B48F-1605005FD437}" type="presOf" srcId="{385FBFE0-F513-41D1-9B3E-9BECCAFCAA8B}" destId="{ACD80E66-CCC5-4FCE-900C-AC4B162B350B}" srcOrd="0" destOrd="0" presId="urn:microsoft.com/office/officeart/2005/8/layout/default#23"/>
    <dgm:cxn modelId="{81FA443D-78C8-4B3F-B448-0698E847C107}" srcId="{9D14E22D-8996-4BC4-9E73-8E771C41217F}" destId="{86CAF8F6-1B29-414D-A4F6-6E97685AD61D}" srcOrd="3" destOrd="0" parTransId="{99E035EA-D641-4EFD-9126-3C1CAA6DB42E}" sibTransId="{85D8B869-0717-4704-8082-2DAEA3C340E9}"/>
    <dgm:cxn modelId="{B34A4943-9BE5-460C-AD87-30DA04F27966}" srcId="{9D14E22D-8996-4BC4-9E73-8E771C41217F}" destId="{497037F7-F317-4D08-8E1C-D6720D18A2B4}" srcOrd="11" destOrd="0" parTransId="{49B1E2E5-E91A-4FBE-ABC5-18AFA17D5A7A}" sibTransId="{154A10E1-7EE7-4EC0-B476-552C9D6C791C}"/>
    <dgm:cxn modelId="{B1108F63-981B-419D-80C7-0F2B44D94D07}" type="presOf" srcId="{4637A45A-D163-4833-915C-6B7DAA36C761}" destId="{396093EB-1479-4B6C-8338-E0D9502A1D22}" srcOrd="0" destOrd="0" presId="urn:microsoft.com/office/officeart/2005/8/layout/default#23"/>
    <dgm:cxn modelId="{893BCE44-A919-48E9-B677-CFE47A92B191}" type="presOf" srcId="{F9C0C1DA-E999-4760-988E-5AA043ECF76A}" destId="{5470DEA6-CC45-426C-8AD1-11D89E1D2587}" srcOrd="0" destOrd="0" presId="urn:microsoft.com/office/officeart/2005/8/layout/default#23"/>
    <dgm:cxn modelId="{0EC33948-3745-45B7-9CFB-A1020A3A5382}" srcId="{9D14E22D-8996-4BC4-9E73-8E771C41217F}" destId="{F24102F7-3D28-4035-862E-FC4E834EE4F9}" srcOrd="15" destOrd="0" parTransId="{586AFCC5-042C-4DCF-9563-0EBC52449081}" sibTransId="{D16A7FDB-5899-439F-B53B-D53B70119D75}"/>
    <dgm:cxn modelId="{88A27E50-F2E6-4FDF-9615-F6E50582C242}" srcId="{9D14E22D-8996-4BC4-9E73-8E771C41217F}" destId="{385FBFE0-F513-41D1-9B3E-9BECCAFCAA8B}" srcOrd="17" destOrd="0" parTransId="{64D12B17-8BB8-41D0-B1E8-C6DEE3F61826}" sibTransId="{078077F4-9A94-485C-84E3-AD7C67D2CF2B}"/>
    <dgm:cxn modelId="{D3C50371-2279-4FC2-B635-F5E071BD4CE3}" type="presOf" srcId="{110C56F3-D657-4A18-9922-D65AF50166C8}" destId="{0A092F3D-1847-43AB-A5AF-7C4603D24C37}" srcOrd="0" destOrd="0" presId="urn:microsoft.com/office/officeart/2005/8/layout/default#23"/>
    <dgm:cxn modelId="{BA93D652-97C9-428E-87C8-244BD9208795}" type="presOf" srcId="{86CAF8F6-1B29-414D-A4F6-6E97685AD61D}" destId="{F369C7C4-C3DD-4836-AC2A-8CFB8CCC8685}" srcOrd="0" destOrd="0" presId="urn:microsoft.com/office/officeart/2005/8/layout/default#23"/>
    <dgm:cxn modelId="{1BEA2C76-EC6F-4468-B142-F85C61F31E75}" type="presOf" srcId="{3E0205D5-9383-4368-8391-599A79E0B7FC}" destId="{28A39771-483B-49D5-82B3-6F61DC80EFF1}" srcOrd="0" destOrd="0" presId="urn:microsoft.com/office/officeart/2005/8/layout/default#23"/>
    <dgm:cxn modelId="{B4559956-1884-4CAC-9A41-D67C9FE3E424}" type="presOf" srcId="{501B9BAB-B5C6-48C3-BDE6-9CAC1518E9DD}" destId="{0934662E-61FD-4BA0-9A90-0F86A64521AD}" srcOrd="0" destOrd="0" presId="urn:microsoft.com/office/officeart/2005/8/layout/default#23"/>
    <dgm:cxn modelId="{565CBA57-7FD5-4CEB-BAA1-E584A9EC87C4}" srcId="{9D14E22D-8996-4BC4-9E73-8E771C41217F}" destId="{BE3C4916-49B7-410A-B73A-C519C63C7CD2}" srcOrd="18" destOrd="0" parTransId="{B25745AD-088D-4402-88F7-FB846C723838}" sibTransId="{9142E159-96DB-452E-91CF-9E8FB8E43715}"/>
    <dgm:cxn modelId="{CABAF677-05DF-40CB-BD71-AB39C82D4057}" type="presOf" srcId="{2507FA3F-08F4-4D9A-9202-A87F7F58A6A4}" destId="{3396BD1B-6431-41F1-8731-8BA96D5A8723}" srcOrd="0" destOrd="0" presId="urn:microsoft.com/office/officeart/2005/8/layout/default#23"/>
    <dgm:cxn modelId="{F29FAF79-6508-4E9B-A49D-7814A9CA3159}" type="presOf" srcId="{7B76936F-DB7A-4786-B8DC-EFC3C9372AB8}" destId="{2807E3A3-E7F8-4578-A23A-D43FE368F03A}" srcOrd="0" destOrd="0" presId="urn:microsoft.com/office/officeart/2005/8/layout/default#23"/>
    <dgm:cxn modelId="{F0E1F579-25A1-48B1-A5CA-D3D33E14E8B4}" type="presOf" srcId="{BE3C4916-49B7-410A-B73A-C519C63C7CD2}" destId="{BFE4F1F9-8435-47C5-A7F5-08D7028AFDB9}" srcOrd="0" destOrd="0" presId="urn:microsoft.com/office/officeart/2005/8/layout/default#23"/>
    <dgm:cxn modelId="{64C4E95A-E17A-4E6A-B7DA-D6C8D802BB0E}" srcId="{9D14E22D-8996-4BC4-9E73-8E771C41217F}" destId="{7B76936F-DB7A-4786-B8DC-EFC3C9372AB8}" srcOrd="9" destOrd="0" parTransId="{3FCBD7A0-C3DD-43E3-810C-88AEE54BFCC0}" sibTransId="{2280EC53-5254-48E0-AD43-1B1BD2107C40}"/>
    <dgm:cxn modelId="{17E00A7E-CADE-4240-9FE2-AD2344DA5A5E}" srcId="{9D14E22D-8996-4BC4-9E73-8E771C41217F}" destId="{2507FA3F-08F4-4D9A-9202-A87F7F58A6A4}" srcOrd="19" destOrd="0" parTransId="{80A90B47-120B-46DB-82C6-CDB08AEDB6D9}" sibTransId="{6F2B04E7-6F4F-446A-BE2A-4B7BCFFB0184}"/>
    <dgm:cxn modelId="{D06C7A80-E98A-40E7-9395-FDE6897946AC}" srcId="{9D14E22D-8996-4BC4-9E73-8E771C41217F}" destId="{B46403E2-D65F-41E5-9AFD-1864AB938ED5}" srcOrd="12" destOrd="0" parTransId="{E2276678-F351-47E1-827D-40CEEECFA9DC}" sibTransId="{5561014F-DA39-432D-9FBC-ECB35944A56B}"/>
    <dgm:cxn modelId="{85140588-2041-4980-AFF4-2872B86231A3}" type="presOf" srcId="{B76F6019-8674-465D-9EA5-668DF197397C}" destId="{6C0D9E89-E532-474A-A58B-C5AE9F6C7491}" srcOrd="0" destOrd="0" presId="urn:microsoft.com/office/officeart/2005/8/layout/default#23"/>
    <dgm:cxn modelId="{E13A838D-287F-4310-9DA7-EBE285BC3376}" srcId="{9D14E22D-8996-4BC4-9E73-8E771C41217F}" destId="{36DA922A-7937-4B70-92F9-AA1683FC035F}" srcOrd="5" destOrd="0" parTransId="{75F223BA-5303-4365-94DB-26C0A98EB9D0}" sibTransId="{6166552D-2192-4F46-A10C-F8B8D32CFF78}"/>
    <dgm:cxn modelId="{3A42A28F-5FF9-4349-88E3-7033E5CB1703}" type="presOf" srcId="{497037F7-F317-4D08-8E1C-D6720D18A2B4}" destId="{9881D087-C86F-47B6-8F76-122E08AFA111}" srcOrd="0" destOrd="0" presId="urn:microsoft.com/office/officeart/2005/8/layout/default#23"/>
    <dgm:cxn modelId="{6E422991-EAC0-4046-9C02-51368F9405D8}" srcId="{9D14E22D-8996-4BC4-9E73-8E771C41217F}" destId="{59B7BCA1-48DB-4984-BE6B-FB79D75EB5A0}" srcOrd="13" destOrd="0" parTransId="{9019EEAE-2C4C-4F2F-8FE6-38825D715DDA}" sibTransId="{74F679A1-CB37-40C5-BCC0-DFFE646208DE}"/>
    <dgm:cxn modelId="{646A3592-5F5A-400B-B650-9FB881DB5702}" srcId="{9D14E22D-8996-4BC4-9E73-8E771C41217F}" destId="{F3759893-8380-406D-9726-B8B6D6D51B57}" srcOrd="4" destOrd="0" parTransId="{C3D39B5A-57A0-4379-B088-D382242BAA5A}" sibTransId="{C204B764-8E07-40FC-80EA-9D95A14854EA}"/>
    <dgm:cxn modelId="{EE2E529E-844B-4139-A00F-0A2907435654}" type="presOf" srcId="{36DA922A-7937-4B70-92F9-AA1683FC035F}" destId="{281BA436-8BD5-4EB0-8C15-8C671DBE12B8}" srcOrd="0" destOrd="0" presId="urn:microsoft.com/office/officeart/2005/8/layout/default#23"/>
    <dgm:cxn modelId="{398D489F-1F29-49AB-A275-332EF5AAB817}" srcId="{9D14E22D-8996-4BC4-9E73-8E771C41217F}" destId="{BCFB03D7-3715-4199-A0D9-E494326C3730}" srcOrd="1" destOrd="0" parTransId="{AE3EFA6A-CD1A-4A94-B19E-AFC92CD77CE8}" sibTransId="{0A74C8AE-0165-4445-B471-EE0AB706A16C}"/>
    <dgm:cxn modelId="{632F6EA0-3F81-4C2F-B769-A5A3A63F86AF}" srcId="{9D14E22D-8996-4BC4-9E73-8E771C41217F}" destId="{501B9BAB-B5C6-48C3-BDE6-9CAC1518E9DD}" srcOrd="2" destOrd="0" parTransId="{321234FB-47CC-49BE-A244-C4ED481A0072}" sibTransId="{CF1FA063-C1F6-4017-8E56-C125A0898A88}"/>
    <dgm:cxn modelId="{82880EA8-E8CD-4E6D-9029-4194161AE142}" srcId="{9D14E22D-8996-4BC4-9E73-8E771C41217F}" destId="{E930C500-15A2-44E5-A41F-995B4353D730}" srcOrd="16" destOrd="0" parTransId="{4A2DBDA4-E970-44F7-925E-78A9ED373D0D}" sibTransId="{4F34B3C2-D483-4201-8296-CA4E276B5099}"/>
    <dgm:cxn modelId="{21414DA8-A40C-48F8-AB01-CCC5F118A24B}" type="presOf" srcId="{B46403E2-D65F-41E5-9AFD-1864AB938ED5}" destId="{6B3A5633-AB45-40C4-A6A7-DE1F7C3019EC}" srcOrd="0" destOrd="0" presId="urn:microsoft.com/office/officeart/2005/8/layout/default#23"/>
    <dgm:cxn modelId="{4CCCF2B0-7975-4E2A-9491-E249A1FEC7C1}" srcId="{9D14E22D-8996-4BC4-9E73-8E771C41217F}" destId="{4637A45A-D163-4833-915C-6B7DAA36C761}" srcOrd="20" destOrd="0" parTransId="{E02A0AE2-245A-4A90-8F7E-091C47EC3EDE}" sibTransId="{8D4BA13D-C88C-4BB8-B5BB-A16CBFCFDE07}"/>
    <dgm:cxn modelId="{1AF2E6BD-2E58-4DC8-9BCB-A5B2835D603B}" srcId="{9D14E22D-8996-4BC4-9E73-8E771C41217F}" destId="{FCFD12ED-3F3A-4C47-9644-166569E37E8E}" srcOrd="14" destOrd="0" parTransId="{C77A64E9-2C53-4F1F-B632-3EC95D601510}" sibTransId="{39FB4DFD-3F79-441B-83E3-569BB98860BD}"/>
    <dgm:cxn modelId="{593433CB-F571-4EA4-BFF6-FEBDD72C6582}" type="presOf" srcId="{F3759893-8380-406D-9726-B8B6D6D51B57}" destId="{15D3E6B8-A787-4C89-8B24-9BB2119E3B97}" srcOrd="0" destOrd="0" presId="urn:microsoft.com/office/officeart/2005/8/layout/default#23"/>
    <dgm:cxn modelId="{42E09BCD-4C06-4AF0-88F8-83EC3A410C8A}" type="presOf" srcId="{59B7BCA1-48DB-4984-BE6B-FB79D75EB5A0}" destId="{55F143D2-BAA8-421B-835D-7B537FFD90B3}" srcOrd="0" destOrd="0" presId="urn:microsoft.com/office/officeart/2005/8/layout/default#23"/>
    <dgm:cxn modelId="{0F1E98D2-0279-4DB0-A7AC-5DE438D9C11A}" srcId="{9D14E22D-8996-4BC4-9E73-8E771C41217F}" destId="{45D9FD13-A479-4278-B6F2-583A2ED87B34}" srcOrd="10" destOrd="0" parTransId="{0EED1827-F27D-453A-B486-EE9DD7C01E5D}" sibTransId="{C197BDF9-4016-41F4-A5FD-0565BB2E345D}"/>
    <dgm:cxn modelId="{E75C1CDA-F140-465B-B37A-90762925559A}" type="presOf" srcId="{45D9FD13-A479-4278-B6F2-583A2ED87B34}" destId="{1FB78CB1-9689-4D72-ACC5-6B03EE7B4471}" srcOrd="0" destOrd="0" presId="urn:microsoft.com/office/officeart/2005/8/layout/default#23"/>
    <dgm:cxn modelId="{0E3BDADD-6195-4D3E-8C5B-2B6331CD44CA}" type="presOf" srcId="{BCFB03D7-3715-4199-A0D9-E494326C3730}" destId="{1B944A0F-8E8D-4FEC-9801-8617EF859BF9}" srcOrd="0" destOrd="0" presId="urn:microsoft.com/office/officeart/2005/8/layout/default#23"/>
    <dgm:cxn modelId="{6D5AABEB-F50F-4981-A2F9-64E306E391EA}" srcId="{9D14E22D-8996-4BC4-9E73-8E771C41217F}" destId="{110C56F3-D657-4A18-9922-D65AF50166C8}" srcOrd="7" destOrd="0" parTransId="{BAFAE7E1-7291-4125-B0ED-1AD3988FDFC6}" sibTransId="{B1582F6D-4A89-4998-814A-C7DD69277DF5}"/>
    <dgm:cxn modelId="{BA83FFFD-E8BE-48E7-AF4D-234D57FD3376}" type="presOf" srcId="{9D14E22D-8996-4BC4-9E73-8E771C41217F}" destId="{A03BB37B-2F6B-4926-979C-677741E0C155}" srcOrd="0" destOrd="0" presId="urn:microsoft.com/office/officeart/2005/8/layout/default#23"/>
    <dgm:cxn modelId="{E1A8ABF0-AA67-4A86-AF62-92F38E9EC1F3}" type="presParOf" srcId="{A03BB37B-2F6B-4926-979C-677741E0C155}" destId="{5470DEA6-CC45-426C-8AD1-11D89E1D2587}" srcOrd="0" destOrd="0" presId="urn:microsoft.com/office/officeart/2005/8/layout/default#23"/>
    <dgm:cxn modelId="{B2B2C83B-F70D-42A2-82AF-13E6ADD227A7}" type="presParOf" srcId="{A03BB37B-2F6B-4926-979C-677741E0C155}" destId="{99041C16-D4F3-4C47-8AE9-67DDB420C407}" srcOrd="1" destOrd="0" presId="urn:microsoft.com/office/officeart/2005/8/layout/default#23"/>
    <dgm:cxn modelId="{56E55564-96EE-4196-A644-F815238D44F6}" type="presParOf" srcId="{A03BB37B-2F6B-4926-979C-677741E0C155}" destId="{1B944A0F-8E8D-4FEC-9801-8617EF859BF9}" srcOrd="2" destOrd="0" presId="urn:microsoft.com/office/officeart/2005/8/layout/default#23"/>
    <dgm:cxn modelId="{79F3B9FC-7E3F-4A86-AA01-A284D9381536}" type="presParOf" srcId="{A03BB37B-2F6B-4926-979C-677741E0C155}" destId="{E35E6E4F-CA3C-4923-831C-8C2F1B63F629}" srcOrd="3" destOrd="0" presId="urn:microsoft.com/office/officeart/2005/8/layout/default#23"/>
    <dgm:cxn modelId="{CFD9B7EF-402E-4C47-B2A0-3D6BEA8BC4FA}" type="presParOf" srcId="{A03BB37B-2F6B-4926-979C-677741E0C155}" destId="{0934662E-61FD-4BA0-9A90-0F86A64521AD}" srcOrd="4" destOrd="0" presId="urn:microsoft.com/office/officeart/2005/8/layout/default#23"/>
    <dgm:cxn modelId="{A1317F4D-4A03-4FF6-8DEB-B5A9F99FF83C}" type="presParOf" srcId="{A03BB37B-2F6B-4926-979C-677741E0C155}" destId="{60C911DE-DE46-448B-84CF-DC06EDC46263}" srcOrd="5" destOrd="0" presId="urn:microsoft.com/office/officeart/2005/8/layout/default#23"/>
    <dgm:cxn modelId="{F56FFC90-BEDE-4834-BD68-539590CB1814}" type="presParOf" srcId="{A03BB37B-2F6B-4926-979C-677741E0C155}" destId="{F369C7C4-C3DD-4836-AC2A-8CFB8CCC8685}" srcOrd="6" destOrd="0" presId="urn:microsoft.com/office/officeart/2005/8/layout/default#23"/>
    <dgm:cxn modelId="{50D407B3-5857-45DA-A80E-B0F6E4099419}" type="presParOf" srcId="{A03BB37B-2F6B-4926-979C-677741E0C155}" destId="{037285A2-AE8A-4A23-99F4-1895E4E8AD06}" srcOrd="7" destOrd="0" presId="urn:microsoft.com/office/officeart/2005/8/layout/default#23"/>
    <dgm:cxn modelId="{FBB43567-22E7-4AB1-B617-A8CA977922B6}" type="presParOf" srcId="{A03BB37B-2F6B-4926-979C-677741E0C155}" destId="{15D3E6B8-A787-4C89-8B24-9BB2119E3B97}" srcOrd="8" destOrd="0" presId="urn:microsoft.com/office/officeart/2005/8/layout/default#23"/>
    <dgm:cxn modelId="{6B6138E0-8DBF-4930-9275-27EBAD635DC0}" type="presParOf" srcId="{A03BB37B-2F6B-4926-979C-677741E0C155}" destId="{EC5C4D92-98FF-4B75-9F25-E164091DFEC6}" srcOrd="9" destOrd="0" presId="urn:microsoft.com/office/officeart/2005/8/layout/default#23"/>
    <dgm:cxn modelId="{7D37A0E4-91D2-474B-889B-2668235E30A4}" type="presParOf" srcId="{A03BB37B-2F6B-4926-979C-677741E0C155}" destId="{281BA436-8BD5-4EB0-8C15-8C671DBE12B8}" srcOrd="10" destOrd="0" presId="urn:microsoft.com/office/officeart/2005/8/layout/default#23"/>
    <dgm:cxn modelId="{5D04F472-1AFE-45B2-A83F-CD5490126C58}" type="presParOf" srcId="{A03BB37B-2F6B-4926-979C-677741E0C155}" destId="{6540DC6C-7639-41AE-A48F-225782EA6608}" srcOrd="11" destOrd="0" presId="urn:microsoft.com/office/officeart/2005/8/layout/default#23"/>
    <dgm:cxn modelId="{33F8BC1F-18A6-4D70-A966-BCE7C252EC9E}" type="presParOf" srcId="{A03BB37B-2F6B-4926-979C-677741E0C155}" destId="{6C0D9E89-E532-474A-A58B-C5AE9F6C7491}" srcOrd="12" destOrd="0" presId="urn:microsoft.com/office/officeart/2005/8/layout/default#23"/>
    <dgm:cxn modelId="{5635738A-385C-4F6B-871C-65A04F77CD7B}" type="presParOf" srcId="{A03BB37B-2F6B-4926-979C-677741E0C155}" destId="{4614127D-D2B9-44A1-9D3E-9F93E6DEF03E}" srcOrd="13" destOrd="0" presId="urn:microsoft.com/office/officeart/2005/8/layout/default#23"/>
    <dgm:cxn modelId="{46A9B2AF-DB46-4E4C-A513-BE90273AF1DF}" type="presParOf" srcId="{A03BB37B-2F6B-4926-979C-677741E0C155}" destId="{0A092F3D-1847-43AB-A5AF-7C4603D24C37}" srcOrd="14" destOrd="0" presId="urn:microsoft.com/office/officeart/2005/8/layout/default#23"/>
    <dgm:cxn modelId="{7813AFF0-5C09-4B03-A001-2B33FEEEDC3F}" type="presParOf" srcId="{A03BB37B-2F6B-4926-979C-677741E0C155}" destId="{16756ECA-7A07-4058-BB8F-2ED9FE0CE2FD}" srcOrd="15" destOrd="0" presId="urn:microsoft.com/office/officeart/2005/8/layout/default#23"/>
    <dgm:cxn modelId="{2C126B3D-48B8-408B-8351-80B7FD9B7CA4}" type="presParOf" srcId="{A03BB37B-2F6B-4926-979C-677741E0C155}" destId="{28A39771-483B-49D5-82B3-6F61DC80EFF1}" srcOrd="16" destOrd="0" presId="urn:microsoft.com/office/officeart/2005/8/layout/default#23"/>
    <dgm:cxn modelId="{13DF227E-72A1-4320-9166-5F81868DAA63}" type="presParOf" srcId="{A03BB37B-2F6B-4926-979C-677741E0C155}" destId="{615A4DEA-779F-4795-8B0B-6FBBA2D9233C}" srcOrd="17" destOrd="0" presId="urn:microsoft.com/office/officeart/2005/8/layout/default#23"/>
    <dgm:cxn modelId="{DDBF52BD-75F0-488C-999F-51735CE64E16}" type="presParOf" srcId="{A03BB37B-2F6B-4926-979C-677741E0C155}" destId="{2807E3A3-E7F8-4578-A23A-D43FE368F03A}" srcOrd="18" destOrd="0" presId="urn:microsoft.com/office/officeart/2005/8/layout/default#23"/>
    <dgm:cxn modelId="{135B5EFD-2086-4C07-9592-0B5AAA826082}" type="presParOf" srcId="{A03BB37B-2F6B-4926-979C-677741E0C155}" destId="{88B223E8-EF68-4900-A26E-D319A4603092}" srcOrd="19" destOrd="0" presId="urn:microsoft.com/office/officeart/2005/8/layout/default#23"/>
    <dgm:cxn modelId="{67F49EF0-1BCE-4AB0-9E50-6B05A31BDCCE}" type="presParOf" srcId="{A03BB37B-2F6B-4926-979C-677741E0C155}" destId="{1FB78CB1-9689-4D72-ACC5-6B03EE7B4471}" srcOrd="20" destOrd="0" presId="urn:microsoft.com/office/officeart/2005/8/layout/default#23"/>
    <dgm:cxn modelId="{73BB6458-8573-48E6-B336-0C9ED4B2A4A3}" type="presParOf" srcId="{A03BB37B-2F6B-4926-979C-677741E0C155}" destId="{B750874A-D95F-4C4C-A051-4206F80C6BE5}" srcOrd="21" destOrd="0" presId="urn:microsoft.com/office/officeart/2005/8/layout/default#23"/>
    <dgm:cxn modelId="{62CFD561-837C-4758-B7A8-8D67B67E012A}" type="presParOf" srcId="{A03BB37B-2F6B-4926-979C-677741E0C155}" destId="{9881D087-C86F-47B6-8F76-122E08AFA111}" srcOrd="22" destOrd="0" presId="urn:microsoft.com/office/officeart/2005/8/layout/default#23"/>
    <dgm:cxn modelId="{52577056-1EF0-4253-AABD-73CACF105FBF}" type="presParOf" srcId="{A03BB37B-2F6B-4926-979C-677741E0C155}" destId="{2DA0315F-B675-4B5D-B695-A5C9C276B59D}" srcOrd="23" destOrd="0" presId="urn:microsoft.com/office/officeart/2005/8/layout/default#23"/>
    <dgm:cxn modelId="{69224CF0-36AE-44EA-9383-E88F76458256}" type="presParOf" srcId="{A03BB37B-2F6B-4926-979C-677741E0C155}" destId="{6B3A5633-AB45-40C4-A6A7-DE1F7C3019EC}" srcOrd="24" destOrd="0" presId="urn:microsoft.com/office/officeart/2005/8/layout/default#23"/>
    <dgm:cxn modelId="{C1132768-285D-417E-864A-56A09F7F9BC1}" type="presParOf" srcId="{A03BB37B-2F6B-4926-979C-677741E0C155}" destId="{AC9F2811-DE09-42D3-9047-478E59CC315A}" srcOrd="25" destOrd="0" presId="urn:microsoft.com/office/officeart/2005/8/layout/default#23"/>
    <dgm:cxn modelId="{AC592D63-53C7-4DED-84D6-74376745376E}" type="presParOf" srcId="{A03BB37B-2F6B-4926-979C-677741E0C155}" destId="{55F143D2-BAA8-421B-835D-7B537FFD90B3}" srcOrd="26" destOrd="0" presId="urn:microsoft.com/office/officeart/2005/8/layout/default#23"/>
    <dgm:cxn modelId="{83354779-B018-4DD7-ADDC-21AF171C7421}" type="presParOf" srcId="{A03BB37B-2F6B-4926-979C-677741E0C155}" destId="{4B3918EC-6F0A-4467-ADF6-3095B30F7D00}" srcOrd="27" destOrd="0" presId="urn:microsoft.com/office/officeart/2005/8/layout/default#23"/>
    <dgm:cxn modelId="{DBE50E74-F9DE-4DEB-B6BA-8EF904F91FB3}" type="presParOf" srcId="{A03BB37B-2F6B-4926-979C-677741E0C155}" destId="{7039733A-CB48-4673-980A-46D4986838A5}" srcOrd="28" destOrd="0" presId="urn:microsoft.com/office/officeart/2005/8/layout/default#23"/>
    <dgm:cxn modelId="{C6AC2B6C-ABE9-4F1C-964F-C3ACD64A12D8}" type="presParOf" srcId="{A03BB37B-2F6B-4926-979C-677741E0C155}" destId="{AEB8042C-F1A8-4A1B-9106-C399A7EF3690}" srcOrd="29" destOrd="0" presId="urn:microsoft.com/office/officeart/2005/8/layout/default#23"/>
    <dgm:cxn modelId="{E46E7A5E-30E1-4266-8DBF-DBB679B8CD37}" type="presParOf" srcId="{A03BB37B-2F6B-4926-979C-677741E0C155}" destId="{C692A852-6B59-486A-B34D-1DBA64703F82}" srcOrd="30" destOrd="0" presId="urn:microsoft.com/office/officeart/2005/8/layout/default#23"/>
    <dgm:cxn modelId="{D3A8EFC0-E9DD-4F4C-BC44-4DD1FD6D12A4}" type="presParOf" srcId="{A03BB37B-2F6B-4926-979C-677741E0C155}" destId="{DD57B473-125E-4968-B729-333C2375CF8F}" srcOrd="31" destOrd="0" presId="urn:microsoft.com/office/officeart/2005/8/layout/default#23"/>
    <dgm:cxn modelId="{2D85670D-801A-4738-B5C4-CF414DCAE5D8}" type="presParOf" srcId="{A03BB37B-2F6B-4926-979C-677741E0C155}" destId="{AA22749A-811E-4EFB-91D5-D7CDA178A808}" srcOrd="32" destOrd="0" presId="urn:microsoft.com/office/officeart/2005/8/layout/default#23"/>
    <dgm:cxn modelId="{BA280A47-9417-487D-B367-B06BC54385C5}" type="presParOf" srcId="{A03BB37B-2F6B-4926-979C-677741E0C155}" destId="{30213BF2-9BD5-43F0-A39D-63C4C7FEE6E1}" srcOrd="33" destOrd="0" presId="urn:microsoft.com/office/officeart/2005/8/layout/default#23"/>
    <dgm:cxn modelId="{3075AB85-6981-49E2-8912-88B79B7426DF}" type="presParOf" srcId="{A03BB37B-2F6B-4926-979C-677741E0C155}" destId="{ACD80E66-CCC5-4FCE-900C-AC4B162B350B}" srcOrd="34" destOrd="0" presId="urn:microsoft.com/office/officeart/2005/8/layout/default#23"/>
    <dgm:cxn modelId="{6970B821-1D05-46FA-BE07-9D680AF81F84}" type="presParOf" srcId="{A03BB37B-2F6B-4926-979C-677741E0C155}" destId="{957E4744-03F8-4758-8D27-1AEF2118BE71}" srcOrd="35" destOrd="0" presId="urn:microsoft.com/office/officeart/2005/8/layout/default#23"/>
    <dgm:cxn modelId="{A4587B90-F0A9-4B6C-A4D5-E704CED5FD16}" type="presParOf" srcId="{A03BB37B-2F6B-4926-979C-677741E0C155}" destId="{BFE4F1F9-8435-47C5-A7F5-08D7028AFDB9}" srcOrd="36" destOrd="0" presId="urn:microsoft.com/office/officeart/2005/8/layout/default#23"/>
    <dgm:cxn modelId="{3F2A10C8-9C4E-4A40-AC11-5E12E971DC58}" type="presParOf" srcId="{A03BB37B-2F6B-4926-979C-677741E0C155}" destId="{B8B94331-0F26-4519-9DAC-93778EFDB8C6}" srcOrd="37" destOrd="0" presId="urn:microsoft.com/office/officeart/2005/8/layout/default#23"/>
    <dgm:cxn modelId="{25A24D10-D8E0-4002-A28D-9D0C7E1D835C}" type="presParOf" srcId="{A03BB37B-2F6B-4926-979C-677741E0C155}" destId="{3396BD1B-6431-41F1-8731-8BA96D5A8723}" srcOrd="38" destOrd="0" presId="urn:microsoft.com/office/officeart/2005/8/layout/default#23"/>
    <dgm:cxn modelId="{7F90D47D-5633-4A95-9E35-2C2DDF3A5EE2}" type="presParOf" srcId="{A03BB37B-2F6B-4926-979C-677741E0C155}" destId="{BE65D389-09EC-48D8-9E23-C661A27E0C21}" srcOrd="39" destOrd="0" presId="urn:microsoft.com/office/officeart/2005/8/layout/default#23"/>
    <dgm:cxn modelId="{A138B70C-A599-45D7-95F7-ECBD5D062FBF}" type="presParOf" srcId="{A03BB37B-2F6B-4926-979C-677741E0C155}" destId="{396093EB-1479-4B6C-8338-E0D9502A1D22}" srcOrd="40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#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/>
            <a:t>Appointment calendar</a:t>
          </a:r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/>
            <a:t>Address book</a:t>
          </a:r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/>
            <a:t>Notepad</a:t>
          </a:r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</dgm:pt>
  </dgm:ptLst>
  <dgm:cxnLst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four categories of application software</a:t>
          </a:r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E29-844A-40BC-964F-81407918A792}">
      <dsp:nvSpPr>
        <dsp:cNvPr id="0" name=""/>
        <dsp:cNvSpPr/>
      </dsp:nvSpPr>
      <dsp:spPr>
        <a:xfrm>
          <a:off x="0" y="0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Project management software</a:t>
          </a:r>
          <a:r>
            <a:rPr lang="en-US" sz="2200" b="0" kern="1200" dirty="0"/>
            <a:t> allows a user to plan, schedule, track, and analyze the events, resources, and costs of a project</a:t>
          </a:r>
          <a:endParaRPr lang="en-US" sz="2200" b="1" kern="1200" dirty="0"/>
        </a:p>
      </dsp:txBody>
      <dsp:txXfrm>
        <a:off x="1910714" y="0"/>
        <a:ext cx="6928485" cy="1428749"/>
      </dsp:txXfrm>
    </dsp:sp>
    <dsp:sp modelId="{7FE76721-E5CD-4688-999A-C841B67F266B}">
      <dsp:nvSpPr>
        <dsp:cNvPr id="0" name=""/>
        <dsp:cNvSpPr/>
      </dsp:nvSpPr>
      <dsp:spPr>
        <a:xfrm>
          <a:off x="142874" y="14287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D7784-01A2-4065-9D6E-7DDDC5C48696}">
      <dsp:nvSpPr>
        <dsp:cNvPr id="0" name=""/>
        <dsp:cNvSpPr/>
      </dsp:nvSpPr>
      <dsp:spPr>
        <a:xfrm>
          <a:off x="0" y="1571624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Accounting software</a:t>
          </a:r>
          <a:r>
            <a:rPr lang="en-US" sz="2200" b="0" kern="1200" dirty="0"/>
            <a:t> helps companies record and report their financial transactions</a:t>
          </a:r>
          <a:endParaRPr lang="en-US" sz="2200" b="1" kern="1200" dirty="0"/>
        </a:p>
      </dsp:txBody>
      <dsp:txXfrm>
        <a:off x="1910714" y="1571624"/>
        <a:ext cx="6928485" cy="1428749"/>
      </dsp:txXfrm>
    </dsp:sp>
    <dsp:sp modelId="{9B7EF72A-6DCB-41BC-9F3F-C7AE178BB7F7}">
      <dsp:nvSpPr>
        <dsp:cNvPr id="0" name=""/>
        <dsp:cNvSpPr/>
      </dsp:nvSpPr>
      <dsp:spPr>
        <a:xfrm>
          <a:off x="142874" y="1714499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BEAA8-57CB-4D1B-9A0C-C71229F10C3E}">
      <dsp:nvSpPr>
        <dsp:cNvPr id="0" name=""/>
        <dsp:cNvSpPr/>
      </dsp:nvSpPr>
      <dsp:spPr>
        <a:xfrm>
          <a:off x="0" y="3143249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Document management software</a:t>
          </a:r>
          <a:r>
            <a:rPr lang="en-US" sz="2200" b="0" kern="1200" dirty="0"/>
            <a:t> provides a means for sharing, distributing, and searching through documents by converting them into a format that can be viewed by any user</a:t>
          </a:r>
          <a:endParaRPr lang="en-US" sz="2200" b="1" kern="1200" dirty="0"/>
        </a:p>
      </dsp:txBody>
      <dsp:txXfrm>
        <a:off x="1910715" y="3143249"/>
        <a:ext cx="6928485" cy="1428749"/>
      </dsp:txXfrm>
    </dsp:sp>
    <dsp:sp modelId="{F99E5F16-0F36-4BEE-B24A-676CAF3B1099}">
      <dsp:nvSpPr>
        <dsp:cNvPr id="0" name=""/>
        <dsp:cNvSpPr/>
      </dsp:nvSpPr>
      <dsp:spPr>
        <a:xfrm>
          <a:off x="142875" y="328612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C1196-9756-4818-A888-89D41D08D079}">
      <dsp:nvSpPr>
        <dsp:cNvPr id="0" name=""/>
        <dsp:cNvSpPr/>
      </dsp:nvSpPr>
      <dsp:spPr>
        <a:xfrm>
          <a:off x="652149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Human resources</a:t>
          </a:r>
        </a:p>
      </dsp:txBody>
      <dsp:txXfrm>
        <a:off x="652149" y="297"/>
        <a:ext cx="1752302" cy="1051381"/>
      </dsp:txXfrm>
    </dsp:sp>
    <dsp:sp modelId="{CCBFCFA6-A068-4174-A940-6D27EB377E79}">
      <dsp:nvSpPr>
        <dsp:cNvPr id="0" name=""/>
        <dsp:cNvSpPr/>
      </dsp:nvSpPr>
      <dsp:spPr>
        <a:xfrm>
          <a:off x="2579682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2070"/>
                <a:satOff val="-546"/>
                <a:lumOff val="31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2070"/>
                <a:satOff val="-546"/>
                <a:lumOff val="31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2070"/>
                <a:satOff val="-546"/>
                <a:lumOff val="3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Accounting</a:t>
          </a:r>
        </a:p>
      </dsp:txBody>
      <dsp:txXfrm>
        <a:off x="2579682" y="297"/>
        <a:ext cx="1752302" cy="1051381"/>
      </dsp:txXfrm>
    </dsp:sp>
    <dsp:sp modelId="{F77485D5-8E00-4694-B0F9-82D874722AE6}">
      <dsp:nvSpPr>
        <dsp:cNvPr id="0" name=""/>
        <dsp:cNvSpPr/>
      </dsp:nvSpPr>
      <dsp:spPr>
        <a:xfrm>
          <a:off x="4507215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Engineering</a:t>
          </a:r>
        </a:p>
      </dsp:txBody>
      <dsp:txXfrm>
        <a:off x="4507215" y="297"/>
        <a:ext cx="1752302" cy="1051381"/>
      </dsp:txXfrm>
    </dsp:sp>
    <dsp:sp modelId="{00E81F37-C67C-4F09-ABDE-F182261B0722}">
      <dsp:nvSpPr>
        <dsp:cNvPr id="0" name=""/>
        <dsp:cNvSpPr/>
      </dsp:nvSpPr>
      <dsp:spPr>
        <a:xfrm>
          <a:off x="6434747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6209"/>
                <a:satOff val="-1637"/>
                <a:lumOff val="937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6209"/>
                <a:satOff val="-1637"/>
                <a:lumOff val="937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6209"/>
                <a:satOff val="-1637"/>
                <a:lumOff val="9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Manufacturing</a:t>
          </a:r>
        </a:p>
      </dsp:txBody>
      <dsp:txXfrm>
        <a:off x="6434747" y="297"/>
        <a:ext cx="1752302" cy="1051381"/>
      </dsp:txXfrm>
    </dsp:sp>
    <dsp:sp modelId="{7E0B22BE-9783-4E0E-AEB4-77C1FC4B1514}">
      <dsp:nvSpPr>
        <dsp:cNvPr id="0" name=""/>
        <dsp:cNvSpPr/>
      </dsp:nvSpPr>
      <dsp:spPr>
        <a:xfrm>
          <a:off x="652149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Marketing</a:t>
          </a:r>
        </a:p>
      </dsp:txBody>
      <dsp:txXfrm>
        <a:off x="652149" y="1226909"/>
        <a:ext cx="1752302" cy="1051381"/>
      </dsp:txXfrm>
    </dsp:sp>
    <dsp:sp modelId="{143840DA-A7F2-4CE1-91CE-D2C1587BF0A4}">
      <dsp:nvSpPr>
        <dsp:cNvPr id="0" name=""/>
        <dsp:cNvSpPr/>
      </dsp:nvSpPr>
      <dsp:spPr>
        <a:xfrm>
          <a:off x="2579682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0349"/>
                <a:satOff val="-2728"/>
                <a:lumOff val="156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0349"/>
                <a:satOff val="-2728"/>
                <a:lumOff val="156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0349"/>
                <a:satOff val="-2728"/>
                <a:lumOff val="15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Sales</a:t>
          </a:r>
        </a:p>
      </dsp:txBody>
      <dsp:txXfrm>
        <a:off x="2579682" y="1226909"/>
        <a:ext cx="1752302" cy="1051381"/>
      </dsp:txXfrm>
    </dsp:sp>
    <dsp:sp modelId="{9255BD6B-D3B7-4816-9159-4C4EF231D39F}">
      <dsp:nvSpPr>
        <dsp:cNvPr id="0" name=""/>
        <dsp:cNvSpPr/>
      </dsp:nvSpPr>
      <dsp:spPr>
        <a:xfrm>
          <a:off x="4507215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Distribution</a:t>
          </a:r>
        </a:p>
      </dsp:txBody>
      <dsp:txXfrm>
        <a:off x="4507215" y="1226909"/>
        <a:ext cx="1752302" cy="1051381"/>
      </dsp:txXfrm>
    </dsp:sp>
    <dsp:sp modelId="{CDB42D0A-1D93-482C-AE6F-C85A78BD07B1}">
      <dsp:nvSpPr>
        <dsp:cNvPr id="0" name=""/>
        <dsp:cNvSpPr/>
      </dsp:nvSpPr>
      <dsp:spPr>
        <a:xfrm>
          <a:off x="6434747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4488"/>
                <a:satOff val="-3819"/>
                <a:lumOff val="218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4488"/>
                <a:satOff val="-3819"/>
                <a:lumOff val="218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4488"/>
                <a:satOff val="-3819"/>
                <a:lumOff val="21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Customer service</a:t>
          </a:r>
        </a:p>
      </dsp:txBody>
      <dsp:txXfrm>
        <a:off x="6434747" y="1226909"/>
        <a:ext cx="1752302" cy="1051381"/>
      </dsp:txXfrm>
    </dsp:sp>
    <dsp:sp modelId="{A45F9CF0-CB0B-4FE7-983F-3486DDD4C581}">
      <dsp:nvSpPr>
        <dsp:cNvPr id="0" name=""/>
        <dsp:cNvSpPr/>
      </dsp:nvSpPr>
      <dsp:spPr>
        <a:xfrm>
          <a:off x="3543448" y="2453520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technology</a:t>
          </a:r>
        </a:p>
      </dsp:txBody>
      <dsp:txXfrm>
        <a:off x="3543448" y="2453520"/>
        <a:ext cx="1752302" cy="1051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79C5-D426-4B14-A7F2-FF0427E65B88}">
      <dsp:nvSpPr>
        <dsp:cNvPr id="0" name=""/>
        <dsp:cNvSpPr/>
      </dsp:nvSpPr>
      <dsp:spPr>
        <a:xfrm rot="10800000">
          <a:off x="1854322" y="2571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Computer-aided design </a:t>
          </a:r>
          <a:r>
            <a:rPr lang="en-US" sz="3600" b="0" kern="1200" dirty="0">
              <a:solidFill>
                <a:srgbClr val="67588E"/>
              </a:solidFill>
            </a:rPr>
            <a:t>(</a:t>
          </a:r>
          <a:r>
            <a:rPr lang="en-US" sz="3600" b="1" kern="1200" dirty="0">
              <a:solidFill>
                <a:srgbClr val="67588E"/>
              </a:solidFill>
            </a:rPr>
            <a:t>CAD</a:t>
          </a:r>
          <a:r>
            <a:rPr lang="en-US" sz="3600" b="0" kern="1200" dirty="0">
              <a:solidFill>
                <a:srgbClr val="67588E"/>
              </a:solidFill>
            </a:rPr>
            <a:t>) </a:t>
          </a:r>
          <a:r>
            <a:rPr lang="en-US" sz="3600" b="1" kern="1200" dirty="0">
              <a:solidFill>
                <a:srgbClr val="67588E"/>
              </a:solidFill>
            </a:rPr>
            <a:t>software</a:t>
          </a:r>
        </a:p>
      </dsp:txBody>
      <dsp:txXfrm rot="10800000">
        <a:off x="2177024" y="2571"/>
        <a:ext cx="5758058" cy="1290808"/>
      </dsp:txXfrm>
    </dsp:sp>
    <dsp:sp modelId="{1FCF4430-C93A-4E20-9D29-5D72E2B75DAF}">
      <dsp:nvSpPr>
        <dsp:cNvPr id="0" name=""/>
        <dsp:cNvSpPr/>
      </dsp:nvSpPr>
      <dsp:spPr>
        <a:xfrm>
          <a:off x="1208917" y="2571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D2FC-5899-4E21-B28C-B9217DAB1855}">
      <dsp:nvSpPr>
        <dsp:cNvPr id="0" name=""/>
        <dsp:cNvSpPr/>
      </dsp:nvSpPr>
      <dsp:spPr>
        <a:xfrm rot="10800000">
          <a:off x="1854322" y="1678695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Desktop publishing software</a:t>
          </a:r>
        </a:p>
      </dsp:txBody>
      <dsp:txXfrm rot="10800000">
        <a:off x="2177024" y="1678695"/>
        <a:ext cx="5758058" cy="1290808"/>
      </dsp:txXfrm>
    </dsp:sp>
    <dsp:sp modelId="{127CDBB0-63F1-4504-9E4E-903BDDEEECB4}">
      <dsp:nvSpPr>
        <dsp:cNvPr id="0" name=""/>
        <dsp:cNvSpPr/>
      </dsp:nvSpPr>
      <dsp:spPr>
        <a:xfrm>
          <a:off x="1208917" y="1678695"/>
          <a:ext cx="1290808" cy="129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7D4A-1464-4498-A2E2-3AE8CAB61EE5}">
      <dsp:nvSpPr>
        <dsp:cNvPr id="0" name=""/>
        <dsp:cNvSpPr/>
      </dsp:nvSpPr>
      <dsp:spPr>
        <a:xfrm rot="10800000">
          <a:off x="1854322" y="3354820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Paint/Image editing software</a:t>
          </a:r>
        </a:p>
      </dsp:txBody>
      <dsp:txXfrm rot="10800000">
        <a:off x="2177024" y="3354820"/>
        <a:ext cx="5758058" cy="1290808"/>
      </dsp:txXfrm>
    </dsp:sp>
    <dsp:sp modelId="{38E75101-72EA-49C0-854C-2FF180E3A166}">
      <dsp:nvSpPr>
        <dsp:cNvPr id="0" name=""/>
        <dsp:cNvSpPr/>
      </dsp:nvSpPr>
      <dsp:spPr>
        <a:xfrm>
          <a:off x="1208917" y="3354820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755A-7EC3-4CBF-91AB-8BE8A8F9BFE7}">
      <dsp:nvSpPr>
        <dsp:cNvPr id="0" name=""/>
        <dsp:cNvSpPr/>
      </dsp:nvSpPr>
      <dsp:spPr>
        <a:xfrm rot="10800000">
          <a:off x="1803355" y="1943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Professional photo editing software</a:t>
          </a:r>
          <a:endParaRPr lang="en-US" sz="3600" kern="1200" dirty="0">
            <a:solidFill>
              <a:srgbClr val="67588E"/>
            </a:solidFill>
          </a:endParaRPr>
        </a:p>
      </dsp:txBody>
      <dsp:txXfrm rot="10800000">
        <a:off x="2126144" y="1943"/>
        <a:ext cx="5555279" cy="1291157"/>
      </dsp:txXfrm>
    </dsp:sp>
    <dsp:sp modelId="{2FEEEF18-91FB-470B-A2BC-3E98FB45F608}">
      <dsp:nvSpPr>
        <dsp:cNvPr id="0" name=""/>
        <dsp:cNvSpPr/>
      </dsp:nvSpPr>
      <dsp:spPr>
        <a:xfrm>
          <a:off x="1157776" y="1943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5CF67-8D3C-49AE-8D0D-066C3B22A975}">
      <dsp:nvSpPr>
        <dsp:cNvPr id="0" name=""/>
        <dsp:cNvSpPr/>
      </dsp:nvSpPr>
      <dsp:spPr>
        <a:xfrm rot="10800000">
          <a:off x="1803355" y="1678521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Video and audio editing software</a:t>
          </a:r>
        </a:p>
      </dsp:txBody>
      <dsp:txXfrm rot="10800000">
        <a:off x="2126144" y="1678521"/>
        <a:ext cx="5555279" cy="1291157"/>
      </dsp:txXfrm>
    </dsp:sp>
    <dsp:sp modelId="{14761EA7-ECB8-4991-B963-877E5FA7E5E4}">
      <dsp:nvSpPr>
        <dsp:cNvPr id="0" name=""/>
        <dsp:cNvSpPr/>
      </dsp:nvSpPr>
      <dsp:spPr>
        <a:xfrm>
          <a:off x="1157776" y="1678521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47409-3900-4B61-A1AD-57D3CB78190B}">
      <dsp:nvSpPr>
        <dsp:cNvPr id="0" name=""/>
        <dsp:cNvSpPr/>
      </dsp:nvSpPr>
      <dsp:spPr>
        <a:xfrm rot="10800000">
          <a:off x="1803355" y="3355099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Multimedia authoring software</a:t>
          </a:r>
        </a:p>
      </dsp:txBody>
      <dsp:txXfrm rot="10800000">
        <a:off x="2126144" y="3355099"/>
        <a:ext cx="5555279" cy="1291157"/>
      </dsp:txXfrm>
    </dsp:sp>
    <dsp:sp modelId="{05BF530A-36C6-42D5-A242-781007C05F05}">
      <dsp:nvSpPr>
        <dsp:cNvPr id="0" name=""/>
        <dsp:cNvSpPr/>
      </dsp:nvSpPr>
      <dsp:spPr>
        <a:xfrm>
          <a:off x="1157776" y="3355099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8E0-60C3-4DDB-B59F-F837B97AC42D}">
      <dsp:nvSpPr>
        <dsp:cNvPr id="0" name=""/>
        <dsp:cNvSpPr/>
      </dsp:nvSpPr>
      <dsp:spPr>
        <a:xfrm>
          <a:off x="0" y="0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Personal finance software</a:t>
          </a:r>
        </a:p>
      </dsp:txBody>
      <dsp:txXfrm>
        <a:off x="1943576" y="0"/>
        <a:ext cx="7048023" cy="1452562"/>
      </dsp:txXfrm>
    </dsp:sp>
    <dsp:sp modelId="{962D8FE2-1E07-4ED2-AF2E-4822B88DA5AE}">
      <dsp:nvSpPr>
        <dsp:cNvPr id="0" name=""/>
        <dsp:cNvSpPr/>
      </dsp:nvSpPr>
      <dsp:spPr>
        <a:xfrm>
          <a:off x="145256" y="145256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E8F11-416C-45A2-BE73-5B49316FA2CF}">
      <dsp:nvSpPr>
        <dsp:cNvPr id="0" name=""/>
        <dsp:cNvSpPr/>
      </dsp:nvSpPr>
      <dsp:spPr>
        <a:xfrm>
          <a:off x="0" y="1597818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Legal software</a:t>
          </a:r>
        </a:p>
      </dsp:txBody>
      <dsp:txXfrm>
        <a:off x="1943576" y="1597818"/>
        <a:ext cx="7048023" cy="1452562"/>
      </dsp:txXfrm>
    </dsp:sp>
    <dsp:sp modelId="{C1A63CCF-13E1-4125-AEB5-F1C63507EB40}">
      <dsp:nvSpPr>
        <dsp:cNvPr id="0" name=""/>
        <dsp:cNvSpPr/>
      </dsp:nvSpPr>
      <dsp:spPr>
        <a:xfrm>
          <a:off x="145256" y="1743074"/>
          <a:ext cx="179832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7FB40-C9D7-40B9-82DD-7A2F45D8F1BC}">
      <dsp:nvSpPr>
        <dsp:cNvPr id="0" name=""/>
        <dsp:cNvSpPr/>
      </dsp:nvSpPr>
      <dsp:spPr>
        <a:xfrm>
          <a:off x="0" y="3195637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Tax preparation software</a:t>
          </a:r>
        </a:p>
      </dsp:txBody>
      <dsp:txXfrm>
        <a:off x="1943576" y="3195637"/>
        <a:ext cx="7048023" cy="1452562"/>
      </dsp:txXfrm>
    </dsp:sp>
    <dsp:sp modelId="{2E9616D7-CB94-4141-89E2-E9A031EA460C}">
      <dsp:nvSpPr>
        <dsp:cNvPr id="0" name=""/>
        <dsp:cNvSpPr/>
      </dsp:nvSpPr>
      <dsp:spPr>
        <a:xfrm>
          <a:off x="145256" y="3340893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9BB2-935F-428B-95D2-43A603729C96}">
      <dsp:nvSpPr>
        <dsp:cNvPr id="0" name=""/>
        <dsp:cNvSpPr/>
      </dsp:nvSpPr>
      <dsp:spPr>
        <a:xfrm>
          <a:off x="0" y="0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DTP software</a:t>
          </a:r>
        </a:p>
      </dsp:txBody>
      <dsp:txXfrm>
        <a:off x="1941195" y="0"/>
        <a:ext cx="7050405" cy="1428749"/>
      </dsp:txXfrm>
    </dsp:sp>
    <dsp:sp modelId="{29EA137C-3E17-4FAC-84ED-49BD782098F9}">
      <dsp:nvSpPr>
        <dsp:cNvPr id="0" name=""/>
        <dsp:cNvSpPr/>
      </dsp:nvSpPr>
      <dsp:spPr>
        <a:xfrm>
          <a:off x="142875" y="142874"/>
          <a:ext cx="1798320" cy="1142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47436-9260-4DF7-9C51-3DD818352B8C}">
      <dsp:nvSpPr>
        <dsp:cNvPr id="0" name=""/>
        <dsp:cNvSpPr/>
      </dsp:nvSpPr>
      <dsp:spPr>
        <a:xfrm>
          <a:off x="0" y="1571624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paint/image editing software</a:t>
          </a:r>
        </a:p>
      </dsp:txBody>
      <dsp:txXfrm>
        <a:off x="1941195" y="1571624"/>
        <a:ext cx="7050405" cy="1428749"/>
      </dsp:txXfrm>
    </dsp:sp>
    <dsp:sp modelId="{835B8295-5523-4525-BC66-1854E10618B7}">
      <dsp:nvSpPr>
        <dsp:cNvPr id="0" name=""/>
        <dsp:cNvSpPr/>
      </dsp:nvSpPr>
      <dsp:spPr>
        <a:xfrm>
          <a:off x="142875" y="1714499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35CBE-3281-4434-9F9D-DC88F0F6C8E2}">
      <dsp:nvSpPr>
        <dsp:cNvPr id="0" name=""/>
        <dsp:cNvSpPr/>
      </dsp:nvSpPr>
      <dsp:spPr>
        <a:xfrm>
          <a:off x="0" y="3143249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photo editing software</a:t>
          </a:r>
        </a:p>
      </dsp:txBody>
      <dsp:txXfrm>
        <a:off x="1941195" y="3143249"/>
        <a:ext cx="7050405" cy="1428749"/>
      </dsp:txXfrm>
    </dsp:sp>
    <dsp:sp modelId="{1709CD5A-F20C-48D1-A333-0F11A5B3787B}">
      <dsp:nvSpPr>
        <dsp:cNvPr id="0" name=""/>
        <dsp:cNvSpPr/>
      </dsp:nvSpPr>
      <dsp:spPr>
        <a:xfrm>
          <a:off x="142875" y="3286124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4CF-D49E-432E-AE51-06908DE28B59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Clip art/image gallery</a:t>
          </a:r>
        </a:p>
      </dsp:txBody>
      <dsp:txXfrm>
        <a:off x="1913096" y="0"/>
        <a:ext cx="6926103" cy="1452562"/>
      </dsp:txXfrm>
    </dsp:sp>
    <dsp:sp modelId="{B8FADA31-9491-40A6-B7D2-E530E1AED5F5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42A50-A8CA-4C32-A569-265B55E4EB98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Video and audio editing software</a:t>
          </a:r>
        </a:p>
      </dsp:txBody>
      <dsp:txXfrm>
        <a:off x="1913096" y="1597818"/>
        <a:ext cx="6926103" cy="1452562"/>
      </dsp:txXfrm>
    </dsp:sp>
    <dsp:sp modelId="{65CF307E-01AF-43AD-9C9E-1BC5D632D416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5856-117B-4FC6-B501-EC6187FE3471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Home design/landscaping software</a:t>
          </a:r>
        </a:p>
      </dsp:txBody>
      <dsp:txXfrm>
        <a:off x="1913096" y="3195637"/>
        <a:ext cx="6926103" cy="1452562"/>
      </dsp:txXfrm>
    </dsp:sp>
    <dsp:sp modelId="{172D8091-454D-44B6-988B-FC496D743DD7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2F9C-0A73-4FEC-9400-97B4A9CE3C78}">
      <dsp:nvSpPr>
        <dsp:cNvPr id="0" name=""/>
        <dsp:cNvSpPr/>
      </dsp:nvSpPr>
      <dsp:spPr>
        <a:xfrm>
          <a:off x="0" y="0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Travel and mapping software</a:t>
          </a:r>
        </a:p>
      </dsp:txBody>
      <dsp:txXfrm>
        <a:off x="1906354" y="0"/>
        <a:ext cx="7085245" cy="1080343"/>
      </dsp:txXfrm>
    </dsp:sp>
    <dsp:sp modelId="{C12CA84B-0CA0-492E-A8FC-A1E013B54804}">
      <dsp:nvSpPr>
        <dsp:cNvPr id="0" name=""/>
        <dsp:cNvSpPr/>
      </dsp:nvSpPr>
      <dsp:spPr>
        <a:xfrm>
          <a:off x="108034" y="108034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9E25-E7BC-4944-A9F7-F331D8ED4F63}">
      <dsp:nvSpPr>
        <dsp:cNvPr id="0" name=""/>
        <dsp:cNvSpPr/>
      </dsp:nvSpPr>
      <dsp:spPr>
        <a:xfrm>
          <a:off x="0" y="1188377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Reference software</a:t>
          </a:r>
        </a:p>
      </dsp:txBody>
      <dsp:txXfrm>
        <a:off x="1906354" y="1188377"/>
        <a:ext cx="7085245" cy="1080343"/>
      </dsp:txXfrm>
    </dsp:sp>
    <dsp:sp modelId="{8892F56F-44AF-4E13-B57B-7716D80D008F}">
      <dsp:nvSpPr>
        <dsp:cNvPr id="0" name=""/>
        <dsp:cNvSpPr/>
      </dsp:nvSpPr>
      <dsp:spPr>
        <a:xfrm>
          <a:off x="108034" y="1296412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0FBC1-4767-4B1D-9779-564D049D34E4}">
      <dsp:nvSpPr>
        <dsp:cNvPr id="0" name=""/>
        <dsp:cNvSpPr/>
      </dsp:nvSpPr>
      <dsp:spPr>
        <a:xfrm>
          <a:off x="0" y="2376755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Educational software</a:t>
          </a:r>
        </a:p>
      </dsp:txBody>
      <dsp:txXfrm>
        <a:off x="1906354" y="2376755"/>
        <a:ext cx="7085245" cy="1080343"/>
      </dsp:txXfrm>
    </dsp:sp>
    <dsp:sp modelId="{6D571423-79CD-4719-A1E4-FA09674BA42D}">
      <dsp:nvSpPr>
        <dsp:cNvPr id="0" name=""/>
        <dsp:cNvSpPr/>
      </dsp:nvSpPr>
      <dsp:spPr>
        <a:xfrm>
          <a:off x="108034" y="2484789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59174-7E31-4CEF-820E-FEB5CBF89C43}">
      <dsp:nvSpPr>
        <dsp:cNvPr id="0" name=""/>
        <dsp:cNvSpPr/>
      </dsp:nvSpPr>
      <dsp:spPr>
        <a:xfrm>
          <a:off x="0" y="3565133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Entertainment software</a:t>
          </a:r>
        </a:p>
      </dsp:txBody>
      <dsp:txXfrm>
        <a:off x="1906354" y="3565133"/>
        <a:ext cx="7085245" cy="1080343"/>
      </dsp:txXfrm>
    </dsp:sp>
    <dsp:sp modelId="{1165D06F-B56A-4DE1-A4FD-D27598445AC8}">
      <dsp:nvSpPr>
        <dsp:cNvPr id="0" name=""/>
        <dsp:cNvSpPr/>
      </dsp:nvSpPr>
      <dsp:spPr>
        <a:xfrm>
          <a:off x="108034" y="3673167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1CD7-5971-4DBD-946A-955388763351}">
      <dsp:nvSpPr>
        <dsp:cNvPr id="0" name=""/>
        <dsp:cNvSpPr/>
      </dsp:nvSpPr>
      <dsp:spPr>
        <a:xfrm>
          <a:off x="2589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Web Browser</a:t>
          </a:r>
        </a:p>
      </dsp:txBody>
      <dsp:txXfrm>
        <a:off x="2589" y="345876"/>
        <a:ext cx="2054423" cy="1232654"/>
      </dsp:txXfrm>
    </dsp:sp>
    <dsp:sp modelId="{BC84C875-75EB-4DD9-AA34-5B202AC079F3}">
      <dsp:nvSpPr>
        <dsp:cNvPr id="0" name=""/>
        <dsp:cNvSpPr/>
      </dsp:nvSpPr>
      <dsp:spPr>
        <a:xfrm>
          <a:off x="2262455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E-Mail</a:t>
          </a:r>
        </a:p>
      </dsp:txBody>
      <dsp:txXfrm>
        <a:off x="2262455" y="345876"/>
        <a:ext cx="2054423" cy="1232654"/>
      </dsp:txXfrm>
    </dsp:sp>
    <dsp:sp modelId="{A6C7A0CC-8A25-4D9A-9870-018D1BCB5B77}">
      <dsp:nvSpPr>
        <dsp:cNvPr id="0" name=""/>
        <dsp:cNvSpPr/>
      </dsp:nvSpPr>
      <dsp:spPr>
        <a:xfrm>
          <a:off x="4522321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Instant Messaging</a:t>
          </a:r>
        </a:p>
      </dsp:txBody>
      <dsp:txXfrm>
        <a:off x="4522321" y="345876"/>
        <a:ext cx="2054423" cy="1232654"/>
      </dsp:txXfrm>
    </dsp:sp>
    <dsp:sp modelId="{66428651-0E09-4157-8A93-39EF2E964152}">
      <dsp:nvSpPr>
        <dsp:cNvPr id="0" name=""/>
        <dsp:cNvSpPr/>
      </dsp:nvSpPr>
      <dsp:spPr>
        <a:xfrm>
          <a:off x="6782186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Chat Room</a:t>
          </a:r>
        </a:p>
      </dsp:txBody>
      <dsp:txXfrm>
        <a:off x="6782186" y="345876"/>
        <a:ext cx="2054423" cy="1232654"/>
      </dsp:txXfrm>
    </dsp:sp>
    <dsp:sp modelId="{E8C017F1-6350-4F26-9208-E7556F3779F8}">
      <dsp:nvSpPr>
        <dsp:cNvPr id="0" name=""/>
        <dsp:cNvSpPr/>
      </dsp:nvSpPr>
      <dsp:spPr>
        <a:xfrm>
          <a:off x="2589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Text, Picture, Video Messaging</a:t>
          </a:r>
        </a:p>
      </dsp:txBody>
      <dsp:txXfrm>
        <a:off x="2589" y="1783972"/>
        <a:ext cx="2054423" cy="1232654"/>
      </dsp:txXfrm>
    </dsp:sp>
    <dsp:sp modelId="{6BBDAA9F-00A4-4508-9E3B-1DECB54B1AF5}">
      <dsp:nvSpPr>
        <dsp:cNvPr id="0" name=""/>
        <dsp:cNvSpPr/>
      </dsp:nvSpPr>
      <dsp:spPr>
        <a:xfrm>
          <a:off x="2262455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RSS Aggregator</a:t>
          </a:r>
        </a:p>
      </dsp:txBody>
      <dsp:txXfrm>
        <a:off x="2262455" y="1783972"/>
        <a:ext cx="2054423" cy="1232654"/>
      </dsp:txXfrm>
    </dsp:sp>
    <dsp:sp modelId="{836534C2-F2B5-4DA6-8571-FFE1923999AF}">
      <dsp:nvSpPr>
        <dsp:cNvPr id="0" name=""/>
        <dsp:cNvSpPr/>
      </dsp:nvSpPr>
      <dsp:spPr>
        <a:xfrm>
          <a:off x="4522321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Blogging</a:t>
          </a:r>
        </a:p>
      </dsp:txBody>
      <dsp:txXfrm>
        <a:off x="4522321" y="1783972"/>
        <a:ext cx="2054423" cy="1232654"/>
      </dsp:txXfrm>
    </dsp:sp>
    <dsp:sp modelId="{0C06B9B6-A4DB-4FFE-A6E9-E0BDF316C248}">
      <dsp:nvSpPr>
        <dsp:cNvPr id="0" name=""/>
        <dsp:cNvSpPr/>
      </dsp:nvSpPr>
      <dsp:spPr>
        <a:xfrm>
          <a:off x="6782186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Newsgroup/Message Board</a:t>
          </a:r>
        </a:p>
      </dsp:txBody>
      <dsp:txXfrm>
        <a:off x="6782186" y="1783972"/>
        <a:ext cx="2054423" cy="1232654"/>
      </dsp:txXfrm>
    </dsp:sp>
    <dsp:sp modelId="{DA74FB84-E732-4A5C-97C2-D0399ACEDF78}">
      <dsp:nvSpPr>
        <dsp:cNvPr id="0" name=""/>
        <dsp:cNvSpPr/>
      </dsp:nvSpPr>
      <dsp:spPr>
        <a:xfrm>
          <a:off x="1132522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FTP</a:t>
          </a:r>
        </a:p>
      </dsp:txBody>
      <dsp:txXfrm>
        <a:off x="1132522" y="3222069"/>
        <a:ext cx="2054423" cy="1232654"/>
      </dsp:txXfrm>
    </dsp:sp>
    <dsp:sp modelId="{6A4D82E2-683F-4207-A546-069ED2378F47}">
      <dsp:nvSpPr>
        <dsp:cNvPr id="0" name=""/>
        <dsp:cNvSpPr/>
      </dsp:nvSpPr>
      <dsp:spPr>
        <a:xfrm>
          <a:off x="3392388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VoIP</a:t>
          </a:r>
        </a:p>
      </dsp:txBody>
      <dsp:txXfrm>
        <a:off x="3392388" y="3222069"/>
        <a:ext cx="2054423" cy="1232654"/>
      </dsp:txXfrm>
    </dsp:sp>
    <dsp:sp modelId="{AFDE59C3-E023-433F-BD0A-211377F18D16}">
      <dsp:nvSpPr>
        <dsp:cNvPr id="0" name=""/>
        <dsp:cNvSpPr/>
      </dsp:nvSpPr>
      <dsp:spPr>
        <a:xfrm>
          <a:off x="5652254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Video Conferencing</a:t>
          </a:r>
        </a:p>
      </dsp:txBody>
      <dsp:txXfrm>
        <a:off x="5652254" y="3222069"/>
        <a:ext cx="2054423" cy="12326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to start and interact with application software</a:t>
          </a:r>
        </a:p>
      </dsp:txBody>
      <dsp:txXfrm>
        <a:off x="667256" y="1220"/>
        <a:ext cx="3573660" cy="2144196"/>
      </dsp:txXfrm>
    </dsp:sp>
    <dsp:sp modelId="{E98C0D5F-AA37-4692-BFC5-10E72DAB3CF7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Overview of a variety of business software, graphics and multimedia software, and home/personal/educational software</a:t>
          </a:r>
        </a:p>
      </dsp:txBody>
      <dsp:txXfrm>
        <a:off x="4598283" y="1220"/>
        <a:ext cx="3573660" cy="2144196"/>
      </dsp:txXfrm>
    </dsp:sp>
    <dsp:sp modelId="{269D876C-E806-406E-B6C8-4C2EC819D54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applications and application software for communications</a:t>
          </a:r>
        </a:p>
      </dsp:txBody>
      <dsp:txXfrm>
        <a:off x="667256" y="2502783"/>
        <a:ext cx="3573660" cy="2144196"/>
      </dsp:txXfrm>
    </dsp:sp>
    <dsp:sp modelId="{EA94B6F9-1DF5-4BB5-84ED-3C4B7F34D49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Learning tools for application software and Web-based training</a:t>
          </a:r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graphics and multimedia programs</a:t>
          </a:r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4568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make business activities more efficient</a:t>
          </a:r>
        </a:p>
      </dsp:txBody>
      <dsp:txXfrm>
        <a:off x="0" y="45689"/>
        <a:ext cx="8229600" cy="69556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assist with graphics and multimedia projects</a:t>
          </a:r>
        </a:p>
      </dsp:txBody>
      <dsp:txXfrm>
        <a:off x="0" y="824774"/>
        <a:ext cx="8229600" cy="69556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support home, personal, and educational tasks</a:t>
          </a:r>
        </a:p>
      </dsp:txBody>
      <dsp:txXfrm>
        <a:off x="0" y="1603859"/>
        <a:ext cx="8229600" cy="69556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facilitate communications</a:t>
          </a:r>
        </a:p>
      </dsp:txBody>
      <dsp:txXfrm>
        <a:off x="0" y="2382945"/>
        <a:ext cx="8229600" cy="695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Packaged software</a:t>
          </a: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Custom software</a:t>
          </a: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Web application</a:t>
          </a: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Open source software</a:t>
          </a: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Shareware</a:t>
          </a: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Freeware</a:t>
          </a: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Public-domain software</a:t>
          </a: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Word Processing</a:t>
          </a:r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Spreadsheet</a:t>
          </a:r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Database</a:t>
          </a:r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Presentation</a:t>
          </a:r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Note Taking</a:t>
          </a:r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Personal Information Manager</a:t>
          </a:r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Business Software for Phones</a:t>
          </a:r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Business Software Suites</a:t>
          </a:r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Management</a:t>
          </a:r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Accounting</a:t>
          </a:r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Document Management</a:t>
          </a:r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Enterprise Computing Software</a:t>
          </a:r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AutoCorrect</a:t>
          </a:r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AutoFormat</a:t>
          </a:r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Collaboration</a:t>
          </a:r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Columns</a:t>
          </a:r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Grammar Checker</a:t>
          </a:r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Ink Input</a:t>
          </a:r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Macros</a:t>
          </a:r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Mail Merge</a:t>
          </a:r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Reading Layout</a:t>
          </a:r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</a:t>
          </a:r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Search and Replace</a:t>
          </a:r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Tags</a:t>
          </a:r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Tables</a:t>
          </a:r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Templates</a:t>
          </a:r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Thesaurus</a:t>
          </a:r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Tracking Changes</a:t>
          </a:r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Voice Recognition</a:t>
          </a:r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Web Page Development</a:t>
          </a:r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Enter text and numbers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Insert images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Perform other tasks</a:t>
          </a:r>
        </a:p>
      </dsp:txBody>
      <dsp:txXfrm>
        <a:off x="1644" y="1047015"/>
        <a:ext cx="2388446" cy="1547832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Create </a:t>
          </a:r>
          <a:r>
            <a:rPr lang="en-US" sz="2600" b="0" kern="1200" dirty="0"/>
            <a:t>a document</a:t>
          </a:r>
        </a:p>
      </dsp:txBody>
      <dsp:txXfrm>
        <a:off x="532410" y="2594848"/>
        <a:ext cx="2123063" cy="844272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changes to existing content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Inserting, deleting, cutting, copying, and pasting</a:t>
          </a:r>
        </a:p>
      </dsp:txBody>
      <dsp:txXfrm>
        <a:off x="3092685" y="1469151"/>
        <a:ext cx="2388446" cy="1547832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Edit</a:t>
          </a:r>
          <a:r>
            <a:rPr lang="en-US" sz="2600" b="0" kern="1200" dirty="0"/>
            <a:t> a document</a:t>
          </a:r>
          <a:endParaRPr lang="en-US" sz="2600" b="1" kern="1200" dirty="0"/>
        </a:p>
      </dsp:txBody>
      <dsp:txXfrm>
        <a:off x="3623451" y="624879"/>
        <a:ext cx="2123063" cy="844272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Change appearance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67588E"/>
              </a:solidFill>
            </a:rPr>
            <a:t>Font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67588E"/>
              </a:solidFill>
            </a:rPr>
            <a:t>Font size</a:t>
          </a:r>
        </a:p>
      </dsp:txBody>
      <dsp:txXfrm>
        <a:off x="6183726" y="1047015"/>
        <a:ext cx="2388446" cy="1547832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Format</a:t>
          </a:r>
          <a:r>
            <a:rPr lang="en-US" sz="2600" b="0" kern="1200" dirty="0"/>
            <a:t> a document</a:t>
          </a:r>
          <a:endParaRPr lang="en-US" sz="2600" b="1" kern="1200" dirty="0"/>
        </a:p>
      </dsp:txBody>
      <dsp:txXfrm>
        <a:off x="6714492" y="2594848"/>
        <a:ext cx="2123063" cy="844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0DEA6-CC45-426C-8AD1-11D89E1D2587}">
      <dsp:nvSpPr>
        <dsp:cNvPr id="0" name=""/>
        <dsp:cNvSpPr/>
      </dsp:nvSpPr>
      <dsp:spPr>
        <a:xfrm>
          <a:off x="113295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FV</a:t>
          </a:r>
        </a:p>
      </dsp:txBody>
      <dsp:txXfrm>
        <a:off x="113295" y="1927"/>
        <a:ext cx="1325016" cy="795010"/>
      </dsp:txXfrm>
    </dsp:sp>
    <dsp:sp modelId="{1B944A0F-8E8D-4FEC-9801-8617EF859BF9}">
      <dsp:nvSpPr>
        <dsp:cNvPr id="0" name=""/>
        <dsp:cNvSpPr/>
      </dsp:nvSpPr>
      <dsp:spPr>
        <a:xfrm>
          <a:off x="1570813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8"/>
                <a:satOff val="-218"/>
                <a:lumOff val="12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8"/>
                <a:satOff val="-218"/>
                <a:lumOff val="12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8"/>
                <a:satOff val="-218"/>
                <a:lumOff val="12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NPV</a:t>
          </a:r>
        </a:p>
      </dsp:txBody>
      <dsp:txXfrm>
        <a:off x="1570813" y="1927"/>
        <a:ext cx="1325016" cy="795010"/>
      </dsp:txXfrm>
    </dsp:sp>
    <dsp:sp modelId="{0934662E-61FD-4BA0-9A90-0F86A64521AD}">
      <dsp:nvSpPr>
        <dsp:cNvPr id="0" name=""/>
        <dsp:cNvSpPr/>
      </dsp:nvSpPr>
      <dsp:spPr>
        <a:xfrm>
          <a:off x="3028332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6"/>
                <a:satOff val="-437"/>
                <a:lumOff val="249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6"/>
                <a:satOff val="-437"/>
                <a:lumOff val="249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6"/>
                <a:satOff val="-437"/>
                <a:lumOff val="24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PMT</a:t>
          </a:r>
        </a:p>
      </dsp:txBody>
      <dsp:txXfrm>
        <a:off x="3028332" y="1927"/>
        <a:ext cx="1325016" cy="795010"/>
      </dsp:txXfrm>
    </dsp:sp>
    <dsp:sp modelId="{F369C7C4-C3DD-4836-AC2A-8CFB8CCC8685}">
      <dsp:nvSpPr>
        <dsp:cNvPr id="0" name=""/>
        <dsp:cNvSpPr/>
      </dsp:nvSpPr>
      <dsp:spPr>
        <a:xfrm>
          <a:off x="4485850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6484"/>
                <a:satOff val="-655"/>
                <a:lumOff val="374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6484"/>
                <a:satOff val="-655"/>
                <a:lumOff val="374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6484"/>
                <a:satOff val="-655"/>
                <a:lumOff val="37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PV</a:t>
          </a:r>
        </a:p>
      </dsp:txBody>
      <dsp:txXfrm>
        <a:off x="4485850" y="1927"/>
        <a:ext cx="1325016" cy="795010"/>
      </dsp:txXfrm>
    </dsp:sp>
    <dsp:sp modelId="{15D3E6B8-A787-4C89-8B24-9BB2119E3B97}">
      <dsp:nvSpPr>
        <dsp:cNvPr id="0" name=""/>
        <dsp:cNvSpPr/>
      </dsp:nvSpPr>
      <dsp:spPr>
        <a:xfrm>
          <a:off x="5943369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RATE</a:t>
          </a:r>
        </a:p>
      </dsp:txBody>
      <dsp:txXfrm>
        <a:off x="5943369" y="1927"/>
        <a:ext cx="1325016" cy="795010"/>
      </dsp:txXfrm>
    </dsp:sp>
    <dsp:sp modelId="{281BA436-8BD5-4EB0-8C15-8C671DBE12B8}">
      <dsp:nvSpPr>
        <dsp:cNvPr id="0" name=""/>
        <dsp:cNvSpPr/>
      </dsp:nvSpPr>
      <dsp:spPr>
        <a:xfrm>
          <a:off x="7400887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DATE</a:t>
          </a:r>
        </a:p>
      </dsp:txBody>
      <dsp:txXfrm>
        <a:off x="7400887" y="1927"/>
        <a:ext cx="1325016" cy="795010"/>
      </dsp:txXfrm>
    </dsp:sp>
    <dsp:sp modelId="{6C0D9E89-E532-474A-A58B-C5AE9F6C7491}">
      <dsp:nvSpPr>
        <dsp:cNvPr id="0" name=""/>
        <dsp:cNvSpPr/>
      </dsp:nvSpPr>
      <dsp:spPr>
        <a:xfrm>
          <a:off x="113295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2967"/>
                <a:satOff val="-1310"/>
                <a:lumOff val="749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2967"/>
                <a:satOff val="-1310"/>
                <a:lumOff val="749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2967"/>
                <a:satOff val="-1310"/>
                <a:lumOff val="74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NOW</a:t>
          </a:r>
        </a:p>
      </dsp:txBody>
      <dsp:txXfrm>
        <a:off x="113295" y="929439"/>
        <a:ext cx="1325016" cy="795010"/>
      </dsp:txXfrm>
    </dsp:sp>
    <dsp:sp modelId="{0A092F3D-1847-43AB-A5AF-7C4603D24C37}">
      <dsp:nvSpPr>
        <dsp:cNvPr id="0" name=""/>
        <dsp:cNvSpPr/>
      </dsp:nvSpPr>
      <dsp:spPr>
        <a:xfrm>
          <a:off x="1570813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1795"/>
                <a:satOff val="-1528"/>
                <a:lumOff val="874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1795"/>
                <a:satOff val="-1528"/>
                <a:lumOff val="874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1795"/>
                <a:satOff val="-1528"/>
                <a:lumOff val="8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</a:t>
          </a:r>
        </a:p>
      </dsp:txBody>
      <dsp:txXfrm>
        <a:off x="1570813" y="929439"/>
        <a:ext cx="1325016" cy="795010"/>
      </dsp:txXfrm>
    </dsp:sp>
    <dsp:sp modelId="{28A39771-483B-49D5-82B3-6F61DC80EFF1}">
      <dsp:nvSpPr>
        <dsp:cNvPr id="0" name=""/>
        <dsp:cNvSpPr/>
      </dsp:nvSpPr>
      <dsp:spPr>
        <a:xfrm>
          <a:off x="3047995" y="91439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</a:t>
          </a:r>
        </a:p>
      </dsp:txBody>
      <dsp:txXfrm>
        <a:off x="3047995" y="914397"/>
        <a:ext cx="1325016" cy="795010"/>
      </dsp:txXfrm>
    </dsp:sp>
    <dsp:sp modelId="{2807E3A3-E7F8-4578-A23A-D43FE368F03A}">
      <dsp:nvSpPr>
        <dsp:cNvPr id="0" name=""/>
        <dsp:cNvSpPr/>
      </dsp:nvSpPr>
      <dsp:spPr>
        <a:xfrm>
          <a:off x="4485850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9451"/>
                <a:satOff val="-1964"/>
                <a:lumOff val="1124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9451"/>
                <a:satOff val="-1964"/>
                <a:lumOff val="1124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9451"/>
                <a:satOff val="-1964"/>
                <a:lumOff val="11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</a:t>
          </a:r>
        </a:p>
      </dsp:txBody>
      <dsp:txXfrm>
        <a:off x="4485850" y="929439"/>
        <a:ext cx="1325016" cy="795010"/>
      </dsp:txXfrm>
    </dsp:sp>
    <dsp:sp modelId="{1FB78CB1-9689-4D72-ACC5-6B03EE7B4471}">
      <dsp:nvSpPr>
        <dsp:cNvPr id="0" name=""/>
        <dsp:cNvSpPr/>
      </dsp:nvSpPr>
      <dsp:spPr>
        <a:xfrm>
          <a:off x="5943369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LN</a:t>
          </a:r>
        </a:p>
      </dsp:txBody>
      <dsp:txXfrm>
        <a:off x="5943369" y="929439"/>
        <a:ext cx="1325016" cy="795010"/>
      </dsp:txXfrm>
    </dsp:sp>
    <dsp:sp modelId="{9881D087-C86F-47B6-8F76-122E08AFA111}">
      <dsp:nvSpPr>
        <dsp:cNvPr id="0" name=""/>
        <dsp:cNvSpPr/>
      </dsp:nvSpPr>
      <dsp:spPr>
        <a:xfrm>
          <a:off x="7400887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97107"/>
                <a:satOff val="-2401"/>
                <a:lumOff val="1374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97107"/>
                <a:satOff val="-2401"/>
                <a:lumOff val="1374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97107"/>
                <a:satOff val="-2401"/>
                <a:lumOff val="13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LOG</a:t>
          </a:r>
        </a:p>
      </dsp:txBody>
      <dsp:txXfrm>
        <a:off x="7400887" y="929439"/>
        <a:ext cx="1325016" cy="795010"/>
      </dsp:txXfrm>
    </dsp:sp>
    <dsp:sp modelId="{6B3A5633-AB45-40C4-A6A7-DE1F7C3019EC}">
      <dsp:nvSpPr>
        <dsp:cNvPr id="0" name=""/>
        <dsp:cNvSpPr/>
      </dsp:nvSpPr>
      <dsp:spPr>
        <a:xfrm>
          <a:off x="113295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ROUND</a:t>
          </a:r>
        </a:p>
      </dsp:txBody>
      <dsp:txXfrm>
        <a:off x="113295" y="1856950"/>
        <a:ext cx="1325016" cy="795010"/>
      </dsp:txXfrm>
    </dsp:sp>
    <dsp:sp modelId="{55F143D2-BAA8-421B-835D-7B537FFD90B3}">
      <dsp:nvSpPr>
        <dsp:cNvPr id="0" name=""/>
        <dsp:cNvSpPr/>
      </dsp:nvSpPr>
      <dsp:spPr>
        <a:xfrm>
          <a:off x="1570813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4762"/>
                <a:satOff val="-2837"/>
                <a:lumOff val="1624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4762"/>
                <a:satOff val="-2837"/>
                <a:lumOff val="1624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4762"/>
                <a:satOff val="-2837"/>
                <a:lumOff val="16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SQRT</a:t>
          </a:r>
        </a:p>
      </dsp:txBody>
      <dsp:txXfrm>
        <a:off x="1570813" y="1856950"/>
        <a:ext cx="1325016" cy="795010"/>
      </dsp:txXfrm>
    </dsp:sp>
    <dsp:sp modelId="{7039733A-CB48-4673-980A-46D4986838A5}">
      <dsp:nvSpPr>
        <dsp:cNvPr id="0" name=""/>
        <dsp:cNvSpPr/>
      </dsp:nvSpPr>
      <dsp:spPr>
        <a:xfrm>
          <a:off x="3028332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3590"/>
                <a:satOff val="-3056"/>
                <a:lumOff val="1749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3590"/>
                <a:satOff val="-3056"/>
                <a:lumOff val="1749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3590"/>
                <a:satOff val="-3056"/>
                <a:lumOff val="17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SUM</a:t>
          </a:r>
        </a:p>
      </dsp:txBody>
      <dsp:txXfrm>
        <a:off x="3028332" y="1856950"/>
        <a:ext cx="1325016" cy="795010"/>
      </dsp:txXfrm>
    </dsp:sp>
    <dsp:sp modelId="{C692A852-6B59-486A-B34D-1DBA64703F82}">
      <dsp:nvSpPr>
        <dsp:cNvPr id="0" name=""/>
        <dsp:cNvSpPr/>
      </dsp:nvSpPr>
      <dsp:spPr>
        <a:xfrm>
          <a:off x="4485850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AVERAGE</a:t>
          </a:r>
        </a:p>
      </dsp:txBody>
      <dsp:txXfrm>
        <a:off x="4485850" y="1856950"/>
        <a:ext cx="1325016" cy="795010"/>
      </dsp:txXfrm>
    </dsp:sp>
    <dsp:sp modelId="{AA22749A-811E-4EFB-91D5-D7CDA178A808}">
      <dsp:nvSpPr>
        <dsp:cNvPr id="0" name=""/>
        <dsp:cNvSpPr/>
      </dsp:nvSpPr>
      <dsp:spPr>
        <a:xfrm>
          <a:off x="5943369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COUNT</a:t>
          </a:r>
        </a:p>
      </dsp:txBody>
      <dsp:txXfrm>
        <a:off x="5943369" y="1856950"/>
        <a:ext cx="1325016" cy="795010"/>
      </dsp:txXfrm>
    </dsp:sp>
    <dsp:sp modelId="{ACD80E66-CCC5-4FCE-900C-AC4B162B350B}">
      <dsp:nvSpPr>
        <dsp:cNvPr id="0" name=""/>
        <dsp:cNvSpPr/>
      </dsp:nvSpPr>
      <dsp:spPr>
        <a:xfrm>
          <a:off x="7400887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0074"/>
                <a:satOff val="-3710"/>
                <a:lumOff val="2124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0074"/>
                <a:satOff val="-3710"/>
                <a:lumOff val="2124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0074"/>
                <a:satOff val="-3710"/>
                <a:lumOff val="21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MAX</a:t>
          </a:r>
        </a:p>
      </dsp:txBody>
      <dsp:txXfrm>
        <a:off x="7400887" y="1856950"/>
        <a:ext cx="1325016" cy="795010"/>
      </dsp:txXfrm>
    </dsp:sp>
    <dsp:sp modelId="{BFE4F1F9-8435-47C5-A7F5-08D7028AFDB9}">
      <dsp:nvSpPr>
        <dsp:cNvPr id="0" name=""/>
        <dsp:cNvSpPr/>
      </dsp:nvSpPr>
      <dsp:spPr>
        <a:xfrm>
          <a:off x="2299573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8902"/>
                <a:satOff val="-3929"/>
                <a:lumOff val="2248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8902"/>
                <a:satOff val="-3929"/>
                <a:lumOff val="2248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8902"/>
                <a:satOff val="-3929"/>
                <a:lumOff val="22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MIN</a:t>
          </a:r>
        </a:p>
      </dsp:txBody>
      <dsp:txXfrm>
        <a:off x="2299573" y="2784462"/>
        <a:ext cx="1325016" cy="795010"/>
      </dsp:txXfrm>
    </dsp:sp>
    <dsp:sp modelId="{3396BD1B-6431-41F1-8731-8BA96D5A8723}">
      <dsp:nvSpPr>
        <dsp:cNvPr id="0" name=""/>
        <dsp:cNvSpPr/>
      </dsp:nvSpPr>
      <dsp:spPr>
        <a:xfrm>
          <a:off x="3757091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7730"/>
                <a:satOff val="-4147"/>
                <a:lumOff val="237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7730"/>
                <a:satOff val="-4147"/>
                <a:lumOff val="237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7730"/>
                <a:satOff val="-4147"/>
                <a:lumOff val="23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STDEV</a:t>
          </a:r>
        </a:p>
      </dsp:txBody>
      <dsp:txXfrm>
        <a:off x="3757091" y="2784462"/>
        <a:ext cx="1325016" cy="795010"/>
      </dsp:txXfrm>
    </dsp:sp>
    <dsp:sp modelId="{396093EB-1479-4B6C-8338-E0D9502A1D22}">
      <dsp:nvSpPr>
        <dsp:cNvPr id="0" name=""/>
        <dsp:cNvSpPr/>
      </dsp:nvSpPr>
      <dsp:spPr>
        <a:xfrm>
          <a:off x="5214610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</a:t>
          </a:r>
        </a:p>
      </dsp:txBody>
      <dsp:txXfrm>
        <a:off x="5214610" y="2784462"/>
        <a:ext cx="1325016" cy="79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7A3-73FB-4AEC-B174-34722523C514}">
      <dsp:nvSpPr>
        <dsp:cNvPr id="0" name=""/>
        <dsp:cNvSpPr/>
      </dsp:nvSpPr>
      <dsp:spPr>
        <a:xfrm>
          <a:off x="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Appointment calendar</a:t>
          </a:r>
        </a:p>
      </dsp:txBody>
      <dsp:txXfrm>
        <a:off x="0" y="330199"/>
        <a:ext cx="1904999" cy="1143000"/>
      </dsp:txXfrm>
    </dsp:sp>
    <dsp:sp modelId="{4CB2DF3B-3AD8-4F00-9E39-FF5B30AEF59A}">
      <dsp:nvSpPr>
        <dsp:cNvPr id="0" name=""/>
        <dsp:cNvSpPr/>
      </dsp:nvSpPr>
      <dsp:spPr>
        <a:xfrm>
          <a:off x="20955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Address book</a:t>
          </a:r>
        </a:p>
      </dsp:txBody>
      <dsp:txXfrm>
        <a:off x="2095500" y="330199"/>
        <a:ext cx="1904999" cy="1143000"/>
      </dsp:txXfrm>
    </dsp:sp>
    <dsp:sp modelId="{087C5DB1-A246-4D79-AD0D-CDF97AFE8B30}">
      <dsp:nvSpPr>
        <dsp:cNvPr id="0" name=""/>
        <dsp:cNvSpPr/>
      </dsp:nvSpPr>
      <dsp:spPr>
        <a:xfrm>
          <a:off x="41910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Notepad</a:t>
          </a:r>
        </a:p>
      </dsp:txBody>
      <dsp:txXfrm>
        <a:off x="4191000" y="3301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  <p:sp>
        <p:nvSpPr>
          <p:cNvPr id="8" name="Rectangle 6"/>
          <p:cNvSpPr/>
          <p:nvPr userDrawn="1"/>
        </p:nvSpPr>
        <p:spPr>
          <a:xfrm>
            <a:off x="123824" y="141982"/>
            <a:ext cx="8258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Chapter 3</a:t>
            </a:r>
          </a:p>
          <a:p>
            <a:r>
              <a:rPr lang="en-US" sz="3200" dirty="0">
                <a:latin typeface="Arial Black" pitchFamily="34" charset="0"/>
              </a:rPr>
              <a:t>Software for Systems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3_fl_mediacell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Word processing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create and manipulate documents</a:t>
            </a:r>
          </a:p>
          <a:p>
            <a:r>
              <a:rPr lang="en-US" b="1" dirty="0">
                <a:solidFill>
                  <a:srgbClr val="67588E"/>
                </a:solidFill>
              </a:rPr>
              <a:t>Clip art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147</a:t>
            </a:r>
          </a:p>
          <a:p>
            <a:r>
              <a:rPr lang="en-US" dirty="0"/>
              <a:t>Figure 3-5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7880"/>
            <a:ext cx="4724400" cy="46938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word processing features include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148 </a:t>
            </a:r>
          </a:p>
          <a:p>
            <a:r>
              <a:rPr lang="en-US" dirty="0"/>
              <a:t>Figure 3-6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a document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7588E"/>
                </a:solidFill>
              </a:rPr>
              <a:t>Spreadsheet software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150 - 151 </a:t>
            </a:r>
          </a:p>
          <a:p>
            <a:r>
              <a:rPr lang="en-US" dirty="0"/>
              <a:t>Figure 3-8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89895"/>
            <a:ext cx="6597256" cy="43681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predefined formula that performs common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152 </a:t>
            </a:r>
          </a:p>
          <a:p>
            <a:r>
              <a:rPr lang="en-US" dirty="0"/>
              <a:t>Figure 3-9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152 – 153 </a:t>
            </a:r>
          </a:p>
          <a:p>
            <a:r>
              <a:rPr lang="en-US" dirty="0"/>
              <a:t>Figure 3-10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3" y="2590800"/>
            <a:ext cx="8010561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database</a:t>
            </a:r>
            <a:r>
              <a:rPr lang="en-US" sz="2800" dirty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>
                <a:solidFill>
                  <a:srgbClr val="67588E"/>
                </a:solidFill>
              </a:rPr>
              <a:t>Database software</a:t>
            </a:r>
            <a:r>
              <a:rPr lang="en-US" sz="2400" dirty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153 </a:t>
            </a:r>
          </a:p>
          <a:p>
            <a:r>
              <a:rPr lang="en-US" dirty="0"/>
              <a:t>Figure 3-11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08" y="2895600"/>
            <a:ext cx="6491996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Presentation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9593" y="0"/>
            <a:ext cx="2346608" cy="68786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154 </a:t>
            </a:r>
          </a:p>
          <a:p>
            <a:r>
              <a:rPr lang="en-US" dirty="0"/>
              <a:t>Figure 3-12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155 </a:t>
            </a:r>
          </a:p>
          <a:p>
            <a:r>
              <a:rPr lang="en-US" dirty="0"/>
              <a:t>Figure 3-13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" y="0"/>
            <a:ext cx="912100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Note taking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156 </a:t>
            </a:r>
          </a:p>
          <a:p>
            <a:r>
              <a:rPr lang="en-US" dirty="0"/>
              <a:t>Figure 3-14</a:t>
            </a:r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769" y="3048000"/>
            <a:ext cx="654077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141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software suite</a:t>
            </a:r>
            <a:r>
              <a:rPr lang="en-US" dirty="0"/>
              <a:t> is a collection of individual programs available together as a unit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personal information manager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PIM</a:t>
            </a:r>
            <a:r>
              <a:rPr lang="en-US" dirty="0"/>
              <a:t>) is application software that includes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156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Scaled down versions of software are available to work with smart phones and other mobile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156 – 157 </a:t>
            </a:r>
          </a:p>
          <a:p>
            <a:r>
              <a:rPr lang="en-US" dirty="0"/>
              <a:t>Figure  3-15</a:t>
            </a:r>
          </a:p>
        </p:txBody>
      </p:sp>
      <p:pic>
        <p:nvPicPr>
          <p:cNvPr id="8" name="Picture 7" descr="Fig3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35" y="2590800"/>
            <a:ext cx="6650856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157 – 158</a:t>
            </a:r>
          </a:p>
          <a:p>
            <a:r>
              <a:rPr lang="en-US" dirty="0"/>
              <a:t>Figures 3-16 – 3-18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Enterprises typically require special computing solutions for various functional 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159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159 </a:t>
            </a:r>
          </a:p>
          <a:p>
            <a:r>
              <a:rPr lang="en-US" dirty="0"/>
              <a:t>Figure 3-19</a:t>
            </a:r>
          </a:p>
        </p:txBody>
      </p:sp>
      <p:pic>
        <p:nvPicPr>
          <p:cNvPr id="9" name="Content Placeholder 8" descr="Fig3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160 – 161</a:t>
            </a:r>
          </a:p>
          <a:p>
            <a:r>
              <a:rPr lang="en-US" dirty="0"/>
              <a:t>Figures 3-20 – 3-22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162 – 163</a:t>
            </a:r>
          </a:p>
          <a:p>
            <a:r>
              <a:rPr lang="en-US" dirty="0"/>
              <a:t>Figures 3-23 – 3-25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</a:t>
            </a:r>
            <a:r>
              <a:rPr lang="en-US" dirty="0" err="1"/>
              <a:t>MediaCell</a:t>
            </a:r>
            <a:r>
              <a:rPr lang="en-US" dirty="0"/>
              <a:t> Video Converter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486400" cy="41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Web page authoring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164 </a:t>
            </a:r>
          </a:p>
          <a:p>
            <a:r>
              <a:rPr lang="en-US" dirty="0"/>
              <a:t>Figure 3-26</a:t>
            </a:r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350" y="304800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7608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166 – 167 </a:t>
            </a:r>
          </a:p>
          <a:p>
            <a:r>
              <a:rPr lang="en-US" dirty="0"/>
              <a:t>Figures 3-28 – 3-30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141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9773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167 – 169</a:t>
            </a:r>
          </a:p>
          <a:p>
            <a:r>
              <a:rPr lang="en-US" dirty="0"/>
              <a:t>Figures 3-31 – 3-33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5693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169 – 170</a:t>
            </a:r>
          </a:p>
          <a:p>
            <a:r>
              <a:rPr lang="en-US" dirty="0"/>
              <a:t>Figures 3-35 – 3-37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9840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 170 – 172</a:t>
            </a:r>
          </a:p>
          <a:p>
            <a:r>
              <a:rPr lang="en-US" dirty="0"/>
              <a:t>Figures 3-38 – 3-41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Web application is a Web site that allows users to access and interact with software from any computer or device that is connected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172 – 173</a:t>
            </a:r>
          </a:p>
          <a:p>
            <a:r>
              <a:rPr lang="en-US" dirty="0"/>
              <a:t>Figure 3-42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66" y="0"/>
            <a:ext cx="4714733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173 </a:t>
            </a:r>
          </a:p>
          <a:p>
            <a:r>
              <a:rPr lang="en-US" dirty="0"/>
              <a:t>Figure 3-43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Software for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174 </a:t>
            </a:r>
          </a:p>
          <a:p>
            <a:r>
              <a:rPr lang="en-US" dirty="0"/>
              <a:t>Figure 3-44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Online Help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the electronic equivalent of a user manual</a:t>
            </a:r>
          </a:p>
          <a:p>
            <a:r>
              <a:rPr lang="en-US" dirty="0"/>
              <a:t>You can ask a question or access the Help topics in subject or alphabetical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175 </a:t>
            </a:r>
          </a:p>
          <a:p>
            <a:r>
              <a:rPr lang="en-US" dirty="0"/>
              <a:t>Figure 3-45a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4343400" y="990601"/>
            <a:ext cx="4800601" cy="59197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Web-based Help provides updates and more comprehensive resources to respond to technical issues about 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175 </a:t>
            </a:r>
          </a:p>
          <a:p>
            <a:r>
              <a:rPr lang="en-US" dirty="0"/>
              <a:t>Figure 3-45b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596834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67588E"/>
                </a:solidFill>
              </a:rPr>
              <a:t>Web-based training </a:t>
            </a:r>
            <a:r>
              <a:rPr lang="en-US" dirty="0"/>
              <a:t>is a type of CBT that uses Internet technology and consists of application software on the Web</a:t>
            </a:r>
          </a:p>
          <a:p>
            <a:r>
              <a:rPr lang="en-US" b="1" dirty="0">
                <a:solidFill>
                  <a:srgbClr val="67588E"/>
                </a:solidFill>
              </a:rPr>
              <a:t>Distance learning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DL</a:t>
            </a:r>
            <a:r>
              <a:rPr lang="en-US" dirty="0"/>
              <a:t>) is the delivery of education at one location while the learning takes place at other locations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176 </a:t>
            </a:r>
          </a:p>
          <a:p>
            <a:r>
              <a:rPr lang="en-US" dirty="0"/>
              <a:t>Figure 3-46</a:t>
            </a:r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856173" cy="32766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Application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142 </a:t>
            </a:r>
          </a:p>
          <a:p>
            <a:r>
              <a:rPr lang="en-US" dirty="0"/>
              <a:t>Figure 3-1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in a variety of forms: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/>
              <a:t>Utility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143 </a:t>
            </a:r>
          </a:p>
          <a:p>
            <a:r>
              <a:rPr lang="en-US" dirty="0"/>
              <a:t>Figure 3-2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145 </a:t>
            </a:r>
          </a:p>
          <a:p>
            <a:r>
              <a:rPr lang="en-US" dirty="0"/>
              <a:t>Figure 3-3</a:t>
            </a:r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95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Business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262096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1447</Words>
  <Application>Microsoft Office PowerPoint</Application>
  <PresentationFormat>On-screen Show (4:3)</PresentationFormat>
  <Paragraphs>376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PowerPoint Presentation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PowerPoint Presentation</vt:lpstr>
      <vt:lpstr>Business Software</vt:lpstr>
      <vt:lpstr>Business Software</vt:lpstr>
      <vt:lpstr>Business Software</vt:lpstr>
      <vt:lpstr>Business Software</vt:lpstr>
      <vt:lpstr>Business Software</vt:lpstr>
      <vt:lpstr>PowerPoint Presentation</vt:lpstr>
      <vt:lpstr>Graphics and Multimedia Software</vt:lpstr>
      <vt:lpstr>Graphics and Multimedia Software</vt:lpstr>
      <vt:lpstr>Video: MediaCell Video Converter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PowerPoint Presentation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Junaid Abdullah</cp:lastModifiedBy>
  <cp:revision>225</cp:revision>
  <dcterms:created xsi:type="dcterms:W3CDTF">2008-12-18T17:11:12Z</dcterms:created>
  <dcterms:modified xsi:type="dcterms:W3CDTF">2020-12-07T06:09:13Z</dcterms:modified>
</cp:coreProperties>
</file>