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5F76-209F-431E-9403-F469FBEF9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E2-7AB1-46CE-B625-A0E1F31EF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652D-53B5-4594-908A-585DFE5BF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7213-901F-4E79-8A44-C7EEB83DB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3F1B-0886-436F-9472-382E10F3E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F1C3-ABB0-40A0-B433-C587CFD92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7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5AE3-1AE6-4E31-91A5-1E44211F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DD35-0ECA-420C-9A53-CF026954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E643-A3EE-488C-861D-D834C8313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2327-1B5C-48DA-8ECA-E791ECF8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816C-F712-43A5-AE58-87E67E8B0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7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85" y="971550"/>
            <a:ext cx="800100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00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2384" y="2613025"/>
            <a:ext cx="802216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BB5E-7617-4A1E-8370-0AC4B882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76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D396-A5A9-439E-8E0D-31BD62AD9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1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C3F4-DEA1-4228-B16B-0305634D9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1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F67B-A9D9-4BC2-8A82-FB01C19B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7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0770-5964-474D-A2A3-4C735378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6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CAF5-9F6E-48B6-9C6D-EFB28FA38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3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7033" y="1600201"/>
            <a:ext cx="5334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233" y="1600201"/>
            <a:ext cx="5334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C0D7-EE99-454A-AF52-0D5A5F2DAFF4}" type="slidenum">
              <a:rPr lang="ar-SA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545281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E278-94D7-4E65-8CFA-B79E934B4CD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F85F-6130-41E1-8B49-A961B3FC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645585" y="452439"/>
            <a:ext cx="940858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2784" y="2052638"/>
            <a:ext cx="894926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7884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294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4733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83814-B09E-4562-B594-CAA1D817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efinition• Manifestation of severe plasmodium falciparum malaria• Unarousable coma more than 30 mts with a glasgow coma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12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2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reatment•   Medical emergency Requires ICU care.•   Ventilatory support, cardiac monitoring.•   Correction of fluids, e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76200"/>
            <a:ext cx="89884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THOGENESIS OF                     CEREBRAL MALARIA1. MECHANICAL HYPOTHESIS    Sequestration of RBC in the brain by    c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4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LINICAL FEATURESOnset   Acute – following seizures   GradualConsciousness   Drowsiness, confusion, disorientation, deli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7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OTHER CLINICAL FEATURES•   Mild neck stiffness – no rigidity•   Papilloedema in &lt; 1%•   Retinal hemorrhages – 15 %•   Pup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122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ecerebrate and Decorticate rigidity11/25/2010               Cerebral malaria           1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122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ssymetric gaze and opisthotonus11/25/2010               Cerebral malaria       1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5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EQUELE AND POST MALARIAL NEUROLOGICAL                      SYNDROMES3% in adults, 10% in children.     50% recover comp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98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vestigaionsMicroscopic examination of blood film is gold standard for diagnosis ofmalaria.•Thick blood film    – Speci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2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icroscopy• Thin blood film                         • Thick blood filmSchizonts         Trophozoite             Gamatocy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7163"/>
            <a:ext cx="9144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716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2020-05-10T12:08:19Z</dcterms:created>
  <dcterms:modified xsi:type="dcterms:W3CDTF">2020-05-10T12:27:14Z</dcterms:modified>
</cp:coreProperties>
</file>