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58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Community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 </a:t>
            </a:r>
            <a:r>
              <a:rPr lang="en-US" b="1" dirty="0"/>
              <a:t>community</a:t>
            </a:r>
            <a:r>
              <a:rPr lang="en-US" dirty="0"/>
              <a:t> is a group of people who share something in common.</a:t>
            </a:r>
          </a:p>
          <a:p>
            <a:r>
              <a:rPr lang="en-US" b="1" dirty="0"/>
              <a:t>community can be defined</a:t>
            </a:r>
            <a:r>
              <a:rPr lang="en-US" dirty="0"/>
              <a:t> by the shared attributes of the people in it and/or by </a:t>
            </a:r>
            <a:r>
              <a:rPr lang="en-US" dirty="0" smtClean="0"/>
              <a:t>the strength </a:t>
            </a:r>
            <a:r>
              <a:rPr lang="en-US" dirty="0"/>
              <a:t>of the connections among them. </a:t>
            </a:r>
          </a:p>
          <a:p>
            <a:r>
              <a:rPr lang="en-US" dirty="0"/>
              <a:t>It is bunch of people who are alike in some way, who feel some sense of belonging or interpersonal connection.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644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Different Types Of Communities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Interest: </a:t>
            </a:r>
            <a:r>
              <a:rPr lang="en-US" dirty="0"/>
              <a:t>Communities of people who share the same interest or passion</a:t>
            </a:r>
            <a:r>
              <a:rPr lang="en-US" dirty="0" smtClean="0"/>
              <a:t>. </a:t>
            </a:r>
            <a:r>
              <a:rPr lang="en-US" dirty="0"/>
              <a:t>People with common interests or </a:t>
            </a:r>
            <a:r>
              <a:rPr lang="en-US" dirty="0" smtClean="0"/>
              <a:t>passions </a:t>
            </a:r>
            <a:r>
              <a:rPr lang="en-US" dirty="0"/>
              <a:t>can together form a community. For example, a community of pianists. These communities don’t have much strict code of rules, because they are limited to the breadth &amp; scope of the Interest.</a:t>
            </a:r>
          </a:p>
          <a:p>
            <a:r>
              <a:rPr lang="en-US" b="1" dirty="0"/>
              <a:t>Action:</a:t>
            </a:r>
            <a:r>
              <a:rPr lang="en-US" dirty="0"/>
              <a:t> Communities of people trying to bring about change</a:t>
            </a:r>
            <a:r>
              <a:rPr lang="en-US" dirty="0" smtClean="0"/>
              <a:t>. </a:t>
            </a:r>
            <a:r>
              <a:rPr lang="en-US" dirty="0"/>
              <a:t>A community can also be made up of people who are acting together to bring a change. For example, a community of feminists. There can be various shades of such types of communities as well. Every culture &amp; philosophy interprets these actions differently.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485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r>
              <a:rPr lang="en-US" b="1" dirty="0"/>
              <a:t>Place:</a:t>
            </a:r>
            <a:r>
              <a:rPr lang="en-US" dirty="0"/>
              <a:t> Communities of people brought together by geographic boundaries</a:t>
            </a:r>
            <a:r>
              <a:rPr lang="en-US" dirty="0" smtClean="0"/>
              <a:t>. </a:t>
            </a:r>
            <a:r>
              <a:rPr lang="en-US" dirty="0"/>
              <a:t>Co-existence in a geographical area can also be shape up a community. For example, a community of Muslim ex-pats in Poland. This is a hybrid form of both the Interest &amp; Action types of communities. The geographical location serves also in the concept of Nationalism &amp; Nation-states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Practice: </a:t>
            </a:r>
            <a:r>
              <a:rPr lang="en-US" dirty="0"/>
              <a:t>Communities can be formed by people who are from the same profession or undertake the same activities. For example, A community of young doctors. These communities are both at national &amp; international level.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103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2590800"/>
          </a:xfrm>
        </p:spPr>
        <p:txBody>
          <a:bodyPr/>
          <a:lstStyle/>
          <a:p>
            <a:r>
              <a:rPr lang="en-US" b="1" dirty="0"/>
              <a:t>Circumstance</a:t>
            </a:r>
          </a:p>
          <a:p>
            <a:pPr marL="0" indent="0">
              <a:buNone/>
            </a:pPr>
            <a:r>
              <a:rPr lang="en-US" dirty="0"/>
              <a:t>Some communities are brought together by external events or situations. For example, a community of refugees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957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Basic Types of </a:t>
            </a:r>
            <a:r>
              <a:rPr lang="en-US" b="1" dirty="0" err="1" smtClean="0"/>
              <a:t>COmmunity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Rural </a:t>
            </a:r>
            <a:r>
              <a:rPr lang="en-US" b="1" dirty="0" smtClean="0"/>
              <a:t>community:</a:t>
            </a:r>
          </a:p>
          <a:p>
            <a:pPr marL="114300" indent="0">
              <a:buNone/>
            </a:pPr>
            <a:r>
              <a:rPr lang="en-US" b="1" dirty="0" smtClean="0"/>
              <a:t>The </a:t>
            </a:r>
            <a:r>
              <a:rPr lang="en-US" b="1" dirty="0"/>
              <a:t>rural community can be characterized as a natural phenomenon.</a:t>
            </a:r>
            <a:r>
              <a:rPr lang="en-US" dirty="0"/>
              <a:t> Every society has a rural community, no matter how distinct their culture or pattern of social life is. People who have extreme similarities in objectives and ambitions of living, shape up a community that is a product of natural, free will.</a:t>
            </a:r>
            <a:endParaRPr lang="en-US" dirty="0" smtClean="0"/>
          </a:p>
          <a:p>
            <a:r>
              <a:rPr lang="en-US" b="1" dirty="0"/>
              <a:t>Agriculture is a fundamental part of the identity of a rural community.</a:t>
            </a:r>
            <a:r>
              <a:rPr lang="en-US" dirty="0"/>
              <a:t> People of rural communities have a higher degree of homogeneity in their character and more face to face interaction with each other.</a:t>
            </a:r>
          </a:p>
        </p:txBody>
      </p:sp>
    </p:spTree>
    <p:extLst>
      <p:ext uri="{BB962C8B-B14F-4D97-AF65-F5344CB8AC3E}">
        <p14:creationId xmlns:p14="http://schemas.microsoft.com/office/powerpoint/2010/main" val="3130490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617220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dirty="0"/>
              <a:t>Necessary facilities such as schools, hospitals, police stations, etc. are mostly absent from such a community life. </a:t>
            </a:r>
            <a:r>
              <a:rPr lang="en-US" b="1" dirty="0"/>
              <a:t>Such communities are often perceived as ‘backward’ due to a lack of proper infrastructure.</a:t>
            </a:r>
            <a:r>
              <a:rPr lang="en-US" dirty="0"/>
              <a:t> Typically, inhabitants of a rural community have to travel to the nearest city or town for access to necessary facilities like medical care, etc.</a:t>
            </a:r>
            <a:endParaRPr lang="en-US" dirty="0" smtClean="0"/>
          </a:p>
          <a:p>
            <a:r>
              <a:rPr lang="en-US" b="1" dirty="0" smtClean="0"/>
              <a:t>Sub-urban:</a:t>
            </a:r>
            <a:endParaRPr lang="en-US" b="1" dirty="0"/>
          </a:p>
          <a:p>
            <a:pPr marL="114300" indent="0">
              <a:buNone/>
            </a:pPr>
            <a:r>
              <a:rPr lang="en-US" b="1" dirty="0"/>
              <a:t>Suburban communities are often perceived as intermediate to rural and urban communities. That is why it is known as “suburban.”</a:t>
            </a:r>
            <a:r>
              <a:rPr lang="en-US" dirty="0"/>
              <a:t> They are more abundant in population as compared to the rural community and less in number relative to an urban community. Such communities are often out-lying a larger city. They have limited resources and little political autonomy.</a:t>
            </a:r>
          </a:p>
        </p:txBody>
      </p:sp>
    </p:spTree>
    <p:extLst>
      <p:ext uri="{BB962C8B-B14F-4D97-AF65-F5344CB8AC3E}">
        <p14:creationId xmlns:p14="http://schemas.microsoft.com/office/powerpoint/2010/main" val="487118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dirty="0"/>
              <a:t>Apartments are uncommon in a suburban community. Suburban areas mostly began to emerge in the 19th and 20th centuries as a result of improved infrastructure such as railroad transport that facilitated commuting. Suburban communities are mostly settled around an abundance of adjacent flat land.</a:t>
            </a:r>
            <a:endParaRPr lang="en-US" dirty="0" smtClean="0"/>
          </a:p>
          <a:p>
            <a:r>
              <a:rPr lang="en-US" b="1"/>
              <a:t>Urban </a:t>
            </a:r>
            <a:r>
              <a:rPr lang="en-US" b="1" smtClean="0"/>
              <a:t>community:</a:t>
            </a:r>
            <a:endParaRPr lang="en-US" b="1" dirty="0"/>
          </a:p>
          <a:p>
            <a:pPr marL="114300" indent="0">
              <a:buNone/>
            </a:pPr>
            <a:r>
              <a:rPr lang="en-US" dirty="0"/>
              <a:t>An urban community is often perceived as the opposite of a rural community. The lifestyle of an urban community is highly impersonal, complex, and heterogeneous in their identities and lifestyle</a:t>
            </a:r>
            <a:r>
              <a:rPr lang="en-US" dirty="0" smtClean="0"/>
              <a:t>.</a:t>
            </a:r>
          </a:p>
          <a:p>
            <a:pPr marL="114300" indent="0">
              <a:buNone/>
            </a:pPr>
            <a:r>
              <a:rPr lang="en-US" b="1" dirty="0"/>
              <a:t>Communities are the product of rational choice. There is a complex division of labor with specialization in professions and jobs, which shapes up the identity of an urban community.</a:t>
            </a:r>
            <a:r>
              <a:rPr lang="en-US" dirty="0"/>
              <a:t> Modern facilities and infrastructure are also central to urban communities. State officials and diplomatic activities are also fundamental to urban communities.</a:t>
            </a:r>
          </a:p>
        </p:txBody>
      </p:sp>
    </p:spTree>
    <p:extLst>
      <p:ext uri="{BB962C8B-B14F-4D97-AF65-F5344CB8AC3E}">
        <p14:creationId xmlns:p14="http://schemas.microsoft.com/office/powerpoint/2010/main" val="3995278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Component of Community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encompasses elements such as image, spirit, character and pride, along with processes such as communication, inter-group relations, and networking. </a:t>
            </a:r>
          </a:p>
          <a:p>
            <a:r>
              <a:rPr lang="en-US" dirty="0"/>
              <a:t>A </a:t>
            </a:r>
            <a:r>
              <a:rPr lang="en-US" b="1" dirty="0"/>
              <a:t>community</a:t>
            </a:r>
            <a:r>
              <a:rPr lang="en-US" dirty="0"/>
              <a:t> is made up of different people with different interests, experiences and backgrounds.</a:t>
            </a:r>
          </a:p>
          <a:p>
            <a:r>
              <a:rPr lang="en-US" dirty="0"/>
              <a:t>A </a:t>
            </a:r>
            <a:r>
              <a:rPr lang="en-US" b="1" dirty="0"/>
              <a:t>community</a:t>
            </a:r>
            <a:r>
              <a:rPr lang="en-US" dirty="0"/>
              <a:t> is a social unit with commonality such as norms, religion, values, customs, or identity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757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Community responsibilities</a:t>
            </a:r>
            <a:r>
              <a:rPr lang="en-US" dirty="0"/>
              <a:t> are an individual's </a:t>
            </a:r>
            <a:r>
              <a:rPr lang="en-US" b="1" dirty="0"/>
              <a:t>duties</a:t>
            </a:r>
            <a:r>
              <a:rPr lang="en-US" dirty="0"/>
              <a:t> or obligations to the </a:t>
            </a:r>
            <a:r>
              <a:rPr lang="en-US" b="1" dirty="0"/>
              <a:t>community</a:t>
            </a:r>
            <a:r>
              <a:rPr lang="en-US" dirty="0"/>
              <a:t> and include cooperation, respect and participation. The concept goes beyond thinking and acting as individuals to common beliefs about shared interests and life.</a:t>
            </a:r>
          </a:p>
          <a:p>
            <a:r>
              <a:rPr lang="en-US" dirty="0"/>
              <a:t> A basic </a:t>
            </a:r>
            <a:r>
              <a:rPr lang="en-US" b="1" dirty="0"/>
              <a:t>community</a:t>
            </a:r>
            <a:r>
              <a:rPr lang="en-US" dirty="0"/>
              <a:t> responsibility is voting in elections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5501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19</TotalTime>
  <Words>432</Words>
  <Application>Microsoft Office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Apothecary</vt:lpstr>
      <vt:lpstr>Community</vt:lpstr>
      <vt:lpstr>Different Types Of Communities </vt:lpstr>
      <vt:lpstr>PowerPoint Presentation</vt:lpstr>
      <vt:lpstr>PowerPoint Presentation</vt:lpstr>
      <vt:lpstr>Basic Types of COmmunity</vt:lpstr>
      <vt:lpstr>PowerPoint Presentation</vt:lpstr>
      <vt:lpstr>PowerPoint Presentation</vt:lpstr>
      <vt:lpstr>Component of Community</vt:lpstr>
      <vt:lpstr>Responsibilities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</dc:title>
  <dc:creator>Yasir Nawaz</dc:creator>
  <cp:lastModifiedBy>MyUserName</cp:lastModifiedBy>
  <cp:revision>10</cp:revision>
  <dcterms:created xsi:type="dcterms:W3CDTF">2006-08-16T00:00:00Z</dcterms:created>
  <dcterms:modified xsi:type="dcterms:W3CDTF">2020-04-20T16:39:16Z</dcterms:modified>
</cp:coreProperties>
</file>