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86D8-6874-4E01-A382-F29C1CD712A2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7E78-047F-426A-AAA6-907B8DEE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6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86D8-6874-4E01-A382-F29C1CD712A2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7E78-047F-426A-AAA6-907B8DEE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7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86D8-6874-4E01-A382-F29C1CD712A2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7E78-047F-426A-AAA6-907B8DEE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78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86D8-6874-4E01-A382-F29C1CD712A2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7E78-047F-426A-AAA6-907B8DEE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6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86D8-6874-4E01-A382-F29C1CD712A2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7E78-047F-426A-AAA6-907B8DEE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04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86D8-6874-4E01-A382-F29C1CD712A2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7E78-047F-426A-AAA6-907B8DEE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39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86D8-6874-4E01-A382-F29C1CD712A2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7E78-047F-426A-AAA6-907B8DEE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98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86D8-6874-4E01-A382-F29C1CD712A2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7E78-047F-426A-AAA6-907B8DEE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30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86D8-6874-4E01-A382-F29C1CD712A2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7E78-047F-426A-AAA6-907B8DEE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86D8-6874-4E01-A382-F29C1CD712A2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7E78-047F-426A-AAA6-907B8DEE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17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86D8-6874-4E01-A382-F29C1CD712A2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7E78-047F-426A-AAA6-907B8DEE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8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586D8-6874-4E01-A382-F29C1CD712A2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27E78-047F-426A-AAA6-907B8DEE4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26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2468245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Letter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3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959696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85764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26894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1839631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50422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4409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5049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4" y="205224"/>
            <a:ext cx="11032226" cy="5811838"/>
          </a:xfrm>
        </p:spPr>
      </p:pic>
    </p:spTree>
    <p:extLst>
      <p:ext uri="{BB962C8B-B14F-4D97-AF65-F5344CB8AC3E}">
        <p14:creationId xmlns:p14="http://schemas.microsoft.com/office/powerpoint/2010/main" val="16556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42233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33896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320"/>
            <a:ext cx="10515600" cy="5902643"/>
          </a:xfrm>
        </p:spPr>
      </p:pic>
    </p:spTree>
    <p:extLst>
      <p:ext uri="{BB962C8B-B14F-4D97-AF65-F5344CB8AC3E}">
        <p14:creationId xmlns:p14="http://schemas.microsoft.com/office/powerpoint/2010/main" val="1300716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1370250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1305086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74247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782955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911256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55586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2890"/>
            <a:ext cx="10515600" cy="5914073"/>
          </a:xfrm>
        </p:spPr>
      </p:pic>
    </p:spTree>
    <p:extLst>
      <p:ext uri="{BB962C8B-B14F-4D97-AF65-F5344CB8AC3E}">
        <p14:creationId xmlns:p14="http://schemas.microsoft.com/office/powerpoint/2010/main" val="3191004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241901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6226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305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124908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320"/>
            <a:ext cx="10515600" cy="5902643"/>
          </a:xfrm>
        </p:spPr>
      </p:pic>
    </p:spTree>
    <p:extLst>
      <p:ext uri="{BB962C8B-B14F-4D97-AF65-F5344CB8AC3E}">
        <p14:creationId xmlns:p14="http://schemas.microsoft.com/office/powerpoint/2010/main" val="53949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16885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22804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876782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1079576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</TotalTime>
  <Words>2</Words>
  <Application>Microsoft Office PowerPoint</Application>
  <PresentationFormat>Widescreen</PresentationFormat>
  <Paragraphs>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Business Letter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Aamir</dc:creator>
  <cp:lastModifiedBy>Aamir</cp:lastModifiedBy>
  <cp:revision>30</cp:revision>
  <dcterms:created xsi:type="dcterms:W3CDTF">2020-11-02T08:04:00Z</dcterms:created>
  <dcterms:modified xsi:type="dcterms:W3CDTF">2020-11-09T09:12:48Z</dcterms:modified>
</cp:coreProperties>
</file>