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4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099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3741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/>
          <a:stretch/>
        </p:blipFill>
        <p:spPr>
          <a:xfrm>
            <a:off x="533400" y="198119"/>
            <a:ext cx="5334000" cy="6126481"/>
          </a:xfrm>
        </p:spPr>
      </p:pic>
    </p:spTree>
    <p:extLst>
      <p:ext uri="{BB962C8B-B14F-4D97-AF65-F5344CB8AC3E}">
        <p14:creationId xmlns:p14="http://schemas.microsoft.com/office/powerpoint/2010/main" val="26740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6" y="381000"/>
            <a:ext cx="7426358" cy="5562600"/>
          </a:xfrm>
        </p:spPr>
      </p:pic>
    </p:spTree>
    <p:extLst>
      <p:ext uri="{BB962C8B-B14F-4D97-AF65-F5344CB8AC3E}">
        <p14:creationId xmlns:p14="http://schemas.microsoft.com/office/powerpoint/2010/main" val="86066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522838" cy="5608320"/>
          </a:xfrm>
        </p:spPr>
      </p:pic>
    </p:spTree>
    <p:extLst>
      <p:ext uri="{BB962C8B-B14F-4D97-AF65-F5344CB8AC3E}">
        <p14:creationId xmlns:p14="http://schemas.microsoft.com/office/powerpoint/2010/main" val="59428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275534" cy="5997463"/>
          </a:xfrm>
        </p:spPr>
      </p:pic>
    </p:spTree>
    <p:extLst>
      <p:ext uri="{BB962C8B-B14F-4D97-AF65-F5344CB8AC3E}">
        <p14:creationId xmlns:p14="http://schemas.microsoft.com/office/powerpoint/2010/main" val="174260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6705600" cy="5549462"/>
          </a:xfrm>
        </p:spPr>
      </p:pic>
    </p:spTree>
    <p:extLst>
      <p:ext uri="{BB962C8B-B14F-4D97-AF65-F5344CB8AC3E}">
        <p14:creationId xmlns:p14="http://schemas.microsoft.com/office/powerpoint/2010/main" val="29460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Line, Shape &amp;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0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44168"/>
            <a:ext cx="6538976" cy="4904232"/>
          </a:xfrm>
        </p:spPr>
      </p:pic>
    </p:spTree>
    <p:extLst>
      <p:ext uri="{BB962C8B-B14F-4D97-AF65-F5344CB8AC3E}">
        <p14:creationId xmlns:p14="http://schemas.microsoft.com/office/powerpoint/2010/main" val="314310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3" y="1371600"/>
            <a:ext cx="7919834" cy="4953000"/>
          </a:xfrm>
        </p:spPr>
      </p:pic>
    </p:spTree>
    <p:extLst>
      <p:ext uri="{BB962C8B-B14F-4D97-AF65-F5344CB8AC3E}">
        <p14:creationId xmlns:p14="http://schemas.microsoft.com/office/powerpoint/2010/main" val="8274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6324600" cy="5356146"/>
          </a:xfrm>
        </p:spPr>
      </p:pic>
    </p:spTree>
    <p:extLst>
      <p:ext uri="{BB962C8B-B14F-4D97-AF65-F5344CB8AC3E}">
        <p14:creationId xmlns:p14="http://schemas.microsoft.com/office/powerpoint/2010/main" val="24037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19800" cy="6019800"/>
          </a:xfrm>
        </p:spPr>
      </p:pic>
    </p:spTree>
    <p:extLst>
      <p:ext uri="{BB962C8B-B14F-4D97-AF65-F5344CB8AC3E}">
        <p14:creationId xmlns:p14="http://schemas.microsoft.com/office/powerpoint/2010/main" val="27231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564684" cy="6118881"/>
          </a:xfrm>
        </p:spPr>
      </p:pic>
    </p:spTree>
    <p:extLst>
      <p:ext uri="{BB962C8B-B14F-4D97-AF65-F5344CB8AC3E}">
        <p14:creationId xmlns:p14="http://schemas.microsoft.com/office/powerpoint/2010/main" val="4925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215671" cy="5638800"/>
          </a:xfrm>
        </p:spPr>
      </p:pic>
    </p:spTree>
    <p:extLst>
      <p:ext uri="{BB962C8B-B14F-4D97-AF65-F5344CB8AC3E}">
        <p14:creationId xmlns:p14="http://schemas.microsoft.com/office/powerpoint/2010/main" val="310869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620000" cy="5720972"/>
          </a:xfrm>
        </p:spPr>
      </p:pic>
    </p:spTree>
    <p:extLst>
      <p:ext uri="{BB962C8B-B14F-4D97-AF65-F5344CB8AC3E}">
        <p14:creationId xmlns:p14="http://schemas.microsoft.com/office/powerpoint/2010/main" val="276824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</TotalTime>
  <Words>5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Line, Shape &amp;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 Back</dc:creator>
  <cp:lastModifiedBy>Turn Back</cp:lastModifiedBy>
  <cp:revision>8</cp:revision>
  <dcterms:created xsi:type="dcterms:W3CDTF">2020-05-03T19:35:02Z</dcterms:created>
  <dcterms:modified xsi:type="dcterms:W3CDTF">2020-05-03T20:53:07Z</dcterms:modified>
</cp:coreProperties>
</file>