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59" r:id="rId8"/>
    <p:sldId id="260" r:id="rId9"/>
    <p:sldId id="281" r:id="rId10"/>
    <p:sldId id="276" r:id="rId11"/>
    <p:sldId id="277" r:id="rId12"/>
    <p:sldId id="263" r:id="rId13"/>
    <p:sldId id="264" r:id="rId14"/>
    <p:sldId id="278" r:id="rId15"/>
    <p:sldId id="279" r:id="rId16"/>
    <p:sldId id="266" r:id="rId17"/>
    <p:sldId id="284" r:id="rId18"/>
    <p:sldId id="285" r:id="rId19"/>
    <p:sldId id="286" r:id="rId20"/>
    <p:sldId id="287" r:id="rId21"/>
    <p:sldId id="280" r:id="rId22"/>
    <p:sldId id="267" r:id="rId23"/>
    <p:sldId id="268" r:id="rId24"/>
    <p:sldId id="269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A2017E-D67B-4C82-A4D4-F3F03F7AD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EB362A4-8C5B-4339-AF1D-16FEA08F9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8BEB3C-4A4B-4237-8B83-20943AC0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73EE66-15DE-45CE-B4AA-5203B80B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CD782E-0205-40DB-B09C-3F91C300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7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D3CEE-4103-427A-ACFC-AAC4CB36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662500-D76B-4303-96DA-B65B73059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641759-4473-4863-B3F6-579C06EB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EC28FD-373E-45D9-8BAF-D9359FCA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531D5A-DF95-442C-8803-DC44D97F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4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F6D5DC0-1F82-4EB3-9A37-DA45BB7EA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035A90-CA5E-4580-AAA6-E25FDF4A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086644-D59D-4BA7-8830-17E9816F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4B738-9E99-48F8-B85F-4AC3A5BA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59B81-EDEE-4624-9E9A-BE7AFA7C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58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7BA0C-8447-4435-855B-F4A29EAF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8A4969-203A-418F-B351-12BF8EAFF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4B158F-C0A2-4E06-87BF-2188780A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1704E8-D3DF-4010-90E5-77CE51B8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9FDDB-C328-43B2-A800-11E790B1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1C29E-0F74-4C0D-92B2-FA6C723F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4F6A98-01FA-4F71-8A51-B6A4E3E9E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331D14-1640-4DDA-868B-D83744FD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FA0AC4-4139-4686-BA30-61B16372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9B30C-7C91-4E2C-9991-E692ADE6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90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DC4BA-0826-4EE9-8FF3-B90CB03B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1B7179-9A36-44CE-8AE1-50735D121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1627F3-C169-4860-A8C1-47CF13555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A6F405-D8DD-421A-B82C-78B4E9DE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BA79E0-176B-485E-93DB-842EABCD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E3FB37-1BFE-465E-A4A0-93D66B05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2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FABBDC-540B-4261-8F40-38B8D07F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C0329-861D-4453-99E1-DD6165A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7CAF53-41B5-40F9-897C-90F9B245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7176E6-AC8B-4EDF-9A5E-C63FC7F17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610BFA7-7D44-4C94-B230-FDD031DBF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D89A20-2D5A-431B-898F-4F02F364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73BA85-7B09-40BC-8EBB-8716325C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9E2275-CD56-4C48-9007-2619FE57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7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4B697-807B-492B-8FB1-FB6DEDDF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831725-C784-43AC-8844-C0CF1730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A93292-C66B-4E6F-B45D-3C0B470E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D21A37D-74EA-45A7-936A-2DBBDEBB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14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15DAC3-9947-451E-A93F-F7A2B5B5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E639B84-163B-4A9C-8075-EDBA7847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8BE492-9F3C-4D60-B4E0-AF58F7AB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2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96C80F-1A37-407B-8816-8013CF6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B711DD-8341-46CF-9A7C-0A1ABFAF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5C3A8E-4656-45D2-9810-FB415173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4848E3-974C-4BC1-A50C-5180694D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CF20F7-E7BD-4341-BED8-B9CE999B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B0A6DB-4EA7-44D2-8276-CFBDC468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37DE9-3086-450A-86FC-0F18C44D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DC494B5-E2B8-40BA-8E9C-18E15BDCD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EBCCDF-DFA1-484B-8540-EC3931D78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5E074C-29D0-4893-8C70-7C56A1F3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7FAD42-9F67-4D2E-A6D6-0B58C5F2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737E57-CB6E-430C-B0CC-5E6159FE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3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B9B03C3-3C8B-4018-B34A-CC3E0725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C2D0B9-EFA4-424D-AEA3-F2C9C781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C10045-BFEC-42DD-8979-D972594A5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8414-7988-4CD4-8CB3-D486BE9F1E1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E18D68-AD6B-4411-B776-AD9F1473C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C272D8-4311-4A1A-A3CD-5812D38C6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08F2-72BF-4BD3-9FF7-1D7A4B5D3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31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194E5-6E81-4A98-A3C7-CF0FCF0DC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Compartmentalization of ecosystem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0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53DA-0A60-4212-AF11-4F8E939A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BBB7934-0A13-4109-84CE-0D972F1B9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600" cy="6274826"/>
          </a:xfrm>
        </p:spPr>
      </p:pic>
    </p:spTree>
    <p:extLst>
      <p:ext uri="{BB962C8B-B14F-4D97-AF65-F5344CB8AC3E}">
        <p14:creationId xmlns="" xmlns:p14="http://schemas.microsoft.com/office/powerpoint/2010/main" val="20910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B252F-EB85-4E22-9D41-5F386506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86D825E-970B-4ECC-A2A8-9F87D9DB5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600" cy="6250366"/>
          </a:xfrm>
        </p:spPr>
      </p:pic>
    </p:spTree>
    <p:extLst>
      <p:ext uri="{BB962C8B-B14F-4D97-AF65-F5344CB8AC3E}">
        <p14:creationId xmlns="" xmlns:p14="http://schemas.microsoft.com/office/powerpoint/2010/main" val="38467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E98DA-CBF3-4363-8AEF-F8544B6C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9135BC8-07DE-4F82-A3FB-9A2881AB3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17029"/>
          </a:xfrm>
        </p:spPr>
      </p:pic>
    </p:spTree>
    <p:extLst>
      <p:ext uri="{BB962C8B-B14F-4D97-AF65-F5344CB8AC3E}">
        <p14:creationId xmlns="" xmlns:p14="http://schemas.microsoft.com/office/powerpoint/2010/main" val="9997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E605FE-CA41-4DFC-8CC6-FB2B9D8B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5CDEF-9281-4178-AB05-D5659C09F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Ponds are small bodies of freshwater with shallow and still water, marsh, and aquatic plants.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further divided into four zones: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zone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water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mud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film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and depth of ponds often varies greatly with the time of year; many ponds are produced by spring flooding from rivers.</a:t>
            </a:r>
          </a:p>
        </p:txBody>
      </p:sp>
    </p:spTree>
    <p:extLst>
      <p:ext uri="{BB962C8B-B14F-4D97-AF65-F5344CB8AC3E}">
        <p14:creationId xmlns="" xmlns:p14="http://schemas.microsoft.com/office/powerpoint/2010/main" val="39910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57FA5B-8010-491B-ACC7-60249AB5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9F3CBAB-1F85-47A0-B375-D7393D0F1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9100"/>
            <a:ext cx="10515599" cy="6103775"/>
          </a:xfrm>
        </p:spPr>
      </p:pic>
    </p:spTree>
    <p:extLst>
      <p:ext uri="{BB962C8B-B14F-4D97-AF65-F5344CB8AC3E}">
        <p14:creationId xmlns="" xmlns:p14="http://schemas.microsoft.com/office/powerpoint/2010/main" val="18446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28ED2-4B25-42EB-B696-4C1D8F5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7206DDB-94D3-4C62-BE32-6D8E661E2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15599" cy="6218799"/>
          </a:xfrm>
        </p:spPr>
      </p:pic>
    </p:spTree>
    <p:extLst>
      <p:ext uri="{BB962C8B-B14F-4D97-AF65-F5344CB8AC3E}">
        <p14:creationId xmlns="" xmlns:p14="http://schemas.microsoft.com/office/powerpoint/2010/main" val="688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749FC-1734-4A7E-ACF7-36F491AC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F1E26-48C7-49A5-A68C-46593E66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Wetlands are dominated by vascular plants that have adapted to saturated soil.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main types of wetlands: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Swamp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</a:t>
            </a:r>
          </a:p>
        </p:txBody>
      </p:sp>
    </p:spTree>
    <p:extLst>
      <p:ext uri="{BB962C8B-B14F-4D97-AF65-F5344CB8AC3E}">
        <p14:creationId xmlns="" xmlns:p14="http://schemas.microsoft.com/office/powerpoint/2010/main" val="22468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swamp is a type of wetland that is forested. Swamps are considered to be transition zones because both land and water play a role in creating this environment.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marsh is a type of wetland that is dominated by herbaceous plants rather than woody plants. </a:t>
            </a:r>
          </a:p>
          <a:p>
            <a:r>
              <a:rPr lang="en-US" dirty="0" smtClean="0"/>
              <a:t>Marshes can be found at the edges of lakes and streams where they form transition between the aquatic and terrestrial ecosystems.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fen is one of the main type of wetlands. </a:t>
            </a:r>
          </a:p>
          <a:p>
            <a:r>
              <a:rPr lang="en-US" dirty="0" smtClean="0"/>
              <a:t>Fens are </a:t>
            </a:r>
            <a:r>
              <a:rPr lang="en-US" dirty="0" err="1" smtClean="0"/>
              <a:t>minerotrophic</a:t>
            </a:r>
            <a:r>
              <a:rPr lang="en-US" dirty="0" smtClean="0"/>
              <a:t> </a:t>
            </a:r>
            <a:r>
              <a:rPr lang="en-US" dirty="0" err="1" smtClean="0"/>
              <a:t>peatlands</a:t>
            </a:r>
            <a:r>
              <a:rPr lang="en-US" dirty="0" smtClean="0"/>
              <a:t>, usually fed by mineral-rich surface water or groundwater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33D8F-6026-40E8-874E-2B04070B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ecosystem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EDBE7D-18B2-4CB6-99D2-D5CBFAEBA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ecosystem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an ecosystem in a body of water.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 of organisms that are dependent on each other and on their environment live in aquatic ecosystems.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main types of aquatic ecosystems are marine ecosystems and freshwater ecosystems.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Marine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Freshwater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Lentic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1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bog is a wetland that accumulates peat, a deposit of dead plant material-often mosses and in a majority of cases, </a:t>
            </a:r>
            <a:r>
              <a:rPr lang="en-US" smtClean="0"/>
              <a:t>sphagnum moss.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46270-D1D8-47D5-B4B8-FBABE696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9D2D9E7-9EAC-4594-B9B1-A829EC183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15600" cy="6429603"/>
          </a:xfrm>
        </p:spPr>
      </p:pic>
    </p:spTree>
    <p:extLst>
      <p:ext uri="{BB962C8B-B14F-4D97-AF65-F5344CB8AC3E}">
        <p14:creationId xmlns="" xmlns:p14="http://schemas.microsoft.com/office/powerpoint/2010/main" val="38468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EA2AC-04DE-4A32-9D56-C1790CB7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95F353-F729-4CC4-AAA8-A503A40CE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 recycle nutrients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purify water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 floods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recharge ground water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habitats for wildlife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ecosystems are also used for human recreation, and are very important to the tourism industry, especially in coastal regions.</a:t>
            </a:r>
          </a:p>
        </p:txBody>
      </p:sp>
    </p:spTree>
    <p:extLst>
      <p:ext uri="{BB962C8B-B14F-4D97-AF65-F5344CB8AC3E}">
        <p14:creationId xmlns="" xmlns:p14="http://schemas.microsoft.com/office/powerpoint/2010/main" val="2697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98073-794E-49B4-9642-7C4A7A93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Abiotic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FBD724-464F-434B-B176-18302525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ecosystem is composed of biotic communities that are structured by biological interactions and abiotic environmental factors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important abiotic environmental factors of aquatic ecosystems include substrate type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depth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levels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4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B7E80-88DA-448E-8D03-E00E67ED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Biotic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8D1124-979D-401C-BDFE-F6B359CF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biotic characteristics are mainly determined by the organisms that occur. For example, many wetland plants must produce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aerenchyma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carry oxygen to roots. Other biotic characteristics are more subtle and difficult to measure, such as the relative importance of competition, mutualism or predation.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1810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33EAF-FCD1-4ED3-92E0-D0E56554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BBEF9B2-FA35-45AB-808D-6EB9A456C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="" xmlns:p14="http://schemas.microsoft.com/office/powerpoint/2010/main" val="5582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F7A86-C684-4DA9-AE74-386F9F5A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51446E9-08BE-4C9B-8D69-018F890FF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83726"/>
          </a:xfrm>
        </p:spPr>
      </p:pic>
    </p:spTree>
    <p:extLst>
      <p:ext uri="{BB962C8B-B14F-4D97-AF65-F5344CB8AC3E}">
        <p14:creationId xmlns="" xmlns:p14="http://schemas.microsoft.com/office/powerpoint/2010/main" val="3571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5CD37-8507-47DE-B0BF-4A9AB260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8C89B41-5155-4536-A2C2-246BC882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15600" cy="6250451"/>
          </a:xfrm>
        </p:spPr>
      </p:pic>
    </p:spTree>
    <p:extLst>
      <p:ext uri="{BB962C8B-B14F-4D97-AF65-F5344CB8AC3E}">
        <p14:creationId xmlns="" xmlns:p14="http://schemas.microsoft.com/office/powerpoint/2010/main" val="24044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37A28-0D0F-447B-B7FD-4D9B863C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8143C2-491F-4800-B023-E024EF8F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ecosystems 71% of the Earth's surface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of the planet's water.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generate 32% of the world's net primary production.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85% of the dissolved materials in seawater are sodium and chlorine.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Seawater has an average salinity of 35 parts per thousand (ppt) of water.</a:t>
            </a:r>
          </a:p>
        </p:txBody>
      </p:sp>
    </p:spTree>
    <p:extLst>
      <p:ext uri="{BB962C8B-B14F-4D97-AF65-F5344CB8AC3E}">
        <p14:creationId xmlns="" xmlns:p14="http://schemas.microsoft.com/office/powerpoint/2010/main" val="31703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08BF3-729D-4267-8B9C-9D3DC23E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DE77F4D-4A4C-4A66-9072-A8003EB1C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74826"/>
          </a:xfrm>
        </p:spPr>
      </p:pic>
    </p:spTree>
    <p:extLst>
      <p:ext uri="{BB962C8B-B14F-4D97-AF65-F5344CB8AC3E}">
        <p14:creationId xmlns="" xmlns:p14="http://schemas.microsoft.com/office/powerpoint/2010/main" val="33944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A1655-4EAA-44C8-B4C8-84002191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B1E4D18-22DE-4D9B-8583-927B69D65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599" cy="5876649"/>
          </a:xfrm>
        </p:spPr>
      </p:pic>
    </p:spTree>
    <p:extLst>
      <p:ext uri="{BB962C8B-B14F-4D97-AF65-F5344CB8AC3E}">
        <p14:creationId xmlns="" xmlns:p14="http://schemas.microsoft.com/office/powerpoint/2010/main" val="3021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72CC18-F245-4BD3-B196-BB1FF500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3FD12E-6469-46BD-9B44-7CA9BDE0F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 ecosystems cover 0.78% of the Earth's surface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Inhabit 0.009% of its total water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generate nearly 3% of its net primary production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 ecosystems contain 41% of the world's known fish species.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7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48EFD3-BBF0-4534-8A4C-2443FD19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A45F0B-249F-4EAE-9A4F-D402E844F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basic types of freshwater ecosystems: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slow moving water, including pools, ponds, and lakes.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faster moving water, for example streams and rivers.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Wetlands: areas where the soil is saturated or inundated for at least part of the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54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243</Words>
  <Application>Microsoft Office PowerPoint</Application>
  <PresentationFormat>Custom</PresentationFormat>
  <Paragraphs>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Compartmentalization of ecosystem</vt:lpstr>
      <vt:lpstr>Aquatic ecosystem</vt:lpstr>
      <vt:lpstr>Slide 3</vt:lpstr>
      <vt:lpstr>Slide 4</vt:lpstr>
      <vt:lpstr>Marine</vt:lpstr>
      <vt:lpstr>Slide 6</vt:lpstr>
      <vt:lpstr>Slide 7</vt:lpstr>
      <vt:lpstr>Freshwater</vt:lpstr>
      <vt:lpstr>Slide 9</vt:lpstr>
      <vt:lpstr>Slide 10</vt:lpstr>
      <vt:lpstr>Slide 11</vt:lpstr>
      <vt:lpstr>Slide 12</vt:lpstr>
      <vt:lpstr>Ponds</vt:lpstr>
      <vt:lpstr>Slide 14</vt:lpstr>
      <vt:lpstr>Slide 15</vt:lpstr>
      <vt:lpstr>Wetlands</vt:lpstr>
      <vt:lpstr>Swamp</vt:lpstr>
      <vt:lpstr>Marsh:</vt:lpstr>
      <vt:lpstr>Fen </vt:lpstr>
      <vt:lpstr>Bog</vt:lpstr>
      <vt:lpstr>Slide 21</vt:lpstr>
      <vt:lpstr>Functions</vt:lpstr>
      <vt:lpstr>Abiotic characteristics</vt:lpstr>
      <vt:lpstr>Biotic characteristics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kibriya 1122</dc:creator>
  <cp:lastModifiedBy>Chemistry</cp:lastModifiedBy>
  <cp:revision>17</cp:revision>
  <dcterms:created xsi:type="dcterms:W3CDTF">2017-12-06T02:14:21Z</dcterms:created>
  <dcterms:modified xsi:type="dcterms:W3CDTF">2020-10-25T14:26:54Z</dcterms:modified>
</cp:coreProperties>
</file>