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859" y="-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blog.talkdesk.com/types-and-sources-of-feedback-in-the-workplace" TargetMode="External"/><Relationship Id="rId3" Type="http://schemas.openxmlformats.org/officeDocument/2006/relationships/hyperlink" Target="http://hubpages.com/hub/5-Types-of-Feedbacks-Understanding-an-Essential-Communication-Tool" TargetMode="External"/><Relationship Id="rId7" Type="http://schemas.openxmlformats.org/officeDocument/2006/relationships/hyperlink" Target="http://hsharpeashfieldpe.blogspot.in/2013/03/different-types-of-feedback.html" TargetMode="External"/><Relationship Id="rId2" Type="http://schemas.openxmlformats.org/officeDocument/2006/relationships/hyperlink" Target="http://www.tcml.com/files/2013/02/Feedback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ipd.co.uk/pm/peoplemanagement/b/weblog/archive/2013/01/29/730a-2001-05.aspx" TargetMode="External"/><Relationship Id="rId5" Type="http://schemas.openxmlformats.org/officeDocument/2006/relationships/hyperlink" Target="http://www.huffingtonpost.com/sara-canaday/how-to-use-feedback-to-su_b_4277009.html" TargetMode="External"/><Relationship Id="rId10" Type="http://schemas.openxmlformats.org/officeDocument/2006/relationships/hyperlink" Target="http://www.forbes.com/sites/cywakeman/2013/03/22/use-feedback-to-your-advantage/" TargetMode="External"/><Relationship Id="rId4" Type="http://schemas.openxmlformats.org/officeDocument/2006/relationships/hyperlink" Target="http://www.humanities.manchester.ac.uk/studyskills/progress/feedback/feedback_how_to.html" TargetMode="External"/><Relationship Id="rId9" Type="http://schemas.openxmlformats.org/officeDocument/2006/relationships/hyperlink" Target="http://www.slideshare.net/MazharIftikhar/types-of-feedback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70948" y="0"/>
            <a:ext cx="1219199" cy="6857998"/>
          </a:xfrm>
          <a:custGeom>
            <a:avLst/>
            <a:gdLst/>
            <a:ahLst/>
            <a:cxnLst/>
            <a:rect l="l" t="t" r="r" b="b"/>
            <a:pathLst>
              <a:path w="1219199" h="6857998">
                <a:moveTo>
                  <a:pt x="0" y="0"/>
                </a:moveTo>
                <a:lnTo>
                  <a:pt x="1219199" y="6857998"/>
                </a:lnTo>
              </a:path>
            </a:pathLst>
          </a:custGeom>
          <a:ln w="12700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25311" y="3681476"/>
            <a:ext cx="4763513" cy="3176522"/>
          </a:xfrm>
          <a:custGeom>
            <a:avLst/>
            <a:gdLst/>
            <a:ahLst/>
            <a:cxnLst/>
            <a:rect l="l" t="t" r="r" b="b"/>
            <a:pathLst>
              <a:path w="4763513" h="3176522">
                <a:moveTo>
                  <a:pt x="4763513" y="0"/>
                </a:moveTo>
                <a:lnTo>
                  <a:pt x="0" y="3176522"/>
                </a:lnTo>
              </a:path>
            </a:pathLst>
          </a:custGeom>
          <a:ln w="12700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81465" y="0"/>
            <a:ext cx="3007359" cy="6857998"/>
          </a:xfrm>
          <a:custGeom>
            <a:avLst/>
            <a:gdLst/>
            <a:ahLst/>
            <a:cxnLst/>
            <a:rect l="l" t="t" r="r" b="b"/>
            <a:pathLst>
              <a:path w="3007359" h="6857998">
                <a:moveTo>
                  <a:pt x="3007359" y="0"/>
                </a:moveTo>
                <a:lnTo>
                  <a:pt x="2043053" y="0"/>
                </a:lnTo>
                <a:lnTo>
                  <a:pt x="0" y="6857998"/>
                </a:lnTo>
                <a:lnTo>
                  <a:pt x="3007359" y="6857998"/>
                </a:lnTo>
                <a:lnTo>
                  <a:pt x="3007359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04984" y="0"/>
            <a:ext cx="2587015" cy="6857998"/>
          </a:xfrm>
          <a:custGeom>
            <a:avLst/>
            <a:gdLst/>
            <a:ahLst/>
            <a:cxnLst/>
            <a:rect l="l" t="t" r="r" b="b"/>
            <a:pathLst>
              <a:path w="2587015" h="6857998">
                <a:moveTo>
                  <a:pt x="2587015" y="0"/>
                </a:moveTo>
                <a:lnTo>
                  <a:pt x="0" y="0"/>
                </a:lnTo>
                <a:lnTo>
                  <a:pt x="1207922" y="6857998"/>
                </a:lnTo>
                <a:lnTo>
                  <a:pt x="2587015" y="6857998"/>
                </a:lnTo>
                <a:lnTo>
                  <a:pt x="25870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32292" y="3048000"/>
            <a:ext cx="3259707" cy="3809998"/>
          </a:xfrm>
          <a:custGeom>
            <a:avLst/>
            <a:gdLst/>
            <a:ahLst/>
            <a:cxnLst/>
            <a:rect l="l" t="t" r="r" b="b"/>
            <a:pathLst>
              <a:path w="3259707" h="3809998">
                <a:moveTo>
                  <a:pt x="3259707" y="0"/>
                </a:moveTo>
                <a:lnTo>
                  <a:pt x="0" y="3809998"/>
                </a:lnTo>
                <a:lnTo>
                  <a:pt x="3259707" y="3809998"/>
                </a:lnTo>
                <a:lnTo>
                  <a:pt x="3259707" y="0"/>
                </a:lnTo>
                <a:close/>
              </a:path>
            </a:pathLst>
          </a:custGeom>
          <a:solidFill>
            <a:srgbClr val="539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37561" y="0"/>
            <a:ext cx="2851263" cy="6857998"/>
          </a:xfrm>
          <a:custGeom>
            <a:avLst/>
            <a:gdLst/>
            <a:ahLst/>
            <a:cxnLst/>
            <a:rect l="l" t="t" r="r" b="b"/>
            <a:pathLst>
              <a:path w="2851263" h="6857998">
                <a:moveTo>
                  <a:pt x="2851263" y="0"/>
                </a:moveTo>
                <a:lnTo>
                  <a:pt x="0" y="0"/>
                </a:lnTo>
                <a:lnTo>
                  <a:pt x="2467722" y="6857998"/>
                </a:lnTo>
                <a:lnTo>
                  <a:pt x="2851263" y="6857998"/>
                </a:lnTo>
                <a:lnTo>
                  <a:pt x="2851263" y="0"/>
                </a:lnTo>
                <a:close/>
              </a:path>
            </a:pathLst>
          </a:custGeom>
          <a:solidFill>
            <a:srgbClr val="3E781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98759" y="0"/>
            <a:ext cx="1290065" cy="6857998"/>
          </a:xfrm>
          <a:custGeom>
            <a:avLst/>
            <a:gdLst/>
            <a:ahLst/>
            <a:cxnLst/>
            <a:rect l="l" t="t" r="r" b="b"/>
            <a:pathLst>
              <a:path w="1290065" h="6857998">
                <a:moveTo>
                  <a:pt x="1290065" y="0"/>
                </a:moveTo>
                <a:lnTo>
                  <a:pt x="1018419" y="0"/>
                </a:lnTo>
                <a:lnTo>
                  <a:pt x="0" y="6857998"/>
                </a:lnTo>
                <a:lnTo>
                  <a:pt x="1290065" y="6857998"/>
                </a:lnTo>
                <a:lnTo>
                  <a:pt x="1290065" y="0"/>
                </a:lnTo>
                <a:close/>
              </a:path>
            </a:pathLst>
          </a:custGeom>
          <a:solidFill>
            <a:srgbClr val="C0E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940392" y="0"/>
            <a:ext cx="1248432" cy="6857998"/>
          </a:xfrm>
          <a:custGeom>
            <a:avLst/>
            <a:gdLst/>
            <a:ahLst/>
            <a:cxnLst/>
            <a:rect l="l" t="t" r="r" b="b"/>
            <a:pathLst>
              <a:path w="1248432" h="6857998">
                <a:moveTo>
                  <a:pt x="1248432" y="0"/>
                </a:moveTo>
                <a:lnTo>
                  <a:pt x="0" y="0"/>
                </a:lnTo>
                <a:lnTo>
                  <a:pt x="1107970" y="6857998"/>
                </a:lnTo>
                <a:lnTo>
                  <a:pt x="1248432" y="6857998"/>
                </a:lnTo>
                <a:lnTo>
                  <a:pt x="1248432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71709" y="3589909"/>
            <a:ext cx="1817115" cy="3268089"/>
          </a:xfrm>
          <a:custGeom>
            <a:avLst/>
            <a:gdLst/>
            <a:ahLst/>
            <a:cxnLst/>
            <a:rect l="l" t="t" r="r" b="b"/>
            <a:pathLst>
              <a:path w="1817115" h="3268089">
                <a:moveTo>
                  <a:pt x="1817115" y="0"/>
                </a:moveTo>
                <a:lnTo>
                  <a:pt x="0" y="3268089"/>
                </a:lnTo>
                <a:lnTo>
                  <a:pt x="1817115" y="3268089"/>
                </a:lnTo>
                <a:lnTo>
                  <a:pt x="18171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0"/>
            <a:ext cx="842594" cy="5666155"/>
          </a:xfrm>
          <a:custGeom>
            <a:avLst/>
            <a:gdLst/>
            <a:ahLst/>
            <a:cxnLst/>
            <a:rect l="l" t="t" r="r" b="b"/>
            <a:pathLst>
              <a:path w="842594" h="5666155">
                <a:moveTo>
                  <a:pt x="842594" y="0"/>
                </a:moveTo>
                <a:lnTo>
                  <a:pt x="0" y="0"/>
                </a:lnTo>
                <a:lnTo>
                  <a:pt x="0" y="5666155"/>
                </a:lnTo>
                <a:lnTo>
                  <a:pt x="842594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058672" y="924743"/>
            <a:ext cx="2771935" cy="609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800"/>
              </a:lnSpc>
              <a:spcBef>
                <a:spcPts val="240"/>
              </a:spcBef>
            </a:pPr>
            <a:r>
              <a:rPr sz="4600" b="1" spc="0" dirty="0" smtClean="0">
                <a:solidFill>
                  <a:srgbClr val="001F5F"/>
                </a:solidFill>
                <a:latin typeface="Trebuchet MS"/>
                <a:cs typeface="Trebuchet MS"/>
              </a:rPr>
              <a:t>Advanced</a:t>
            </a:r>
            <a:endParaRPr sz="46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78792" y="924743"/>
            <a:ext cx="2395245" cy="609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800"/>
              </a:lnSpc>
              <a:spcBef>
                <a:spcPts val="240"/>
              </a:spcBef>
            </a:pPr>
            <a:r>
              <a:rPr sz="4600" b="1" spc="0" dirty="0" smtClean="0">
                <a:solidFill>
                  <a:srgbClr val="001F5F"/>
                </a:solidFill>
                <a:latin typeface="Trebuchet MS"/>
                <a:cs typeface="Trebuchet MS"/>
              </a:rPr>
              <a:t>Methods</a:t>
            </a:r>
            <a:endParaRPr sz="46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24571" y="924743"/>
            <a:ext cx="752184" cy="609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800"/>
              </a:lnSpc>
              <a:spcBef>
                <a:spcPts val="240"/>
              </a:spcBef>
            </a:pPr>
            <a:r>
              <a:rPr sz="4600" b="1" spc="0" dirty="0" smtClean="0">
                <a:solidFill>
                  <a:srgbClr val="001F5F"/>
                </a:solidFill>
                <a:latin typeface="Trebuchet MS"/>
                <a:cs typeface="Trebuchet MS"/>
              </a:rPr>
              <a:t>Of</a:t>
            </a:r>
            <a:endParaRPr sz="46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17054" y="924743"/>
            <a:ext cx="2520837" cy="609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800"/>
              </a:lnSpc>
              <a:spcBef>
                <a:spcPts val="240"/>
              </a:spcBef>
            </a:pPr>
            <a:r>
              <a:rPr sz="4600" b="1" spc="-509" dirty="0" smtClean="0">
                <a:solidFill>
                  <a:srgbClr val="001F5F"/>
                </a:solidFill>
                <a:latin typeface="Trebuchet MS"/>
                <a:cs typeface="Trebuchet MS"/>
              </a:rPr>
              <a:t>T</a:t>
            </a:r>
            <a:r>
              <a:rPr sz="4600" b="1" spc="0" dirty="0" smtClean="0">
                <a:solidFill>
                  <a:srgbClr val="001F5F"/>
                </a:solidFill>
                <a:latin typeface="Trebuchet MS"/>
                <a:cs typeface="Trebuchet MS"/>
              </a:rPr>
              <a:t>each</a:t>
            </a:r>
            <a:r>
              <a:rPr sz="4600" b="1" spc="-9" dirty="0" smtClean="0">
                <a:solidFill>
                  <a:srgbClr val="001F5F"/>
                </a:solidFill>
                <a:latin typeface="Trebuchet MS"/>
                <a:cs typeface="Trebuchet MS"/>
              </a:rPr>
              <a:t>i</a:t>
            </a:r>
            <a:r>
              <a:rPr sz="4600" b="1" spc="0" dirty="0" smtClean="0">
                <a:solidFill>
                  <a:srgbClr val="001F5F"/>
                </a:solidFill>
                <a:latin typeface="Trebuchet MS"/>
                <a:cs typeface="Trebuchet MS"/>
              </a:rPr>
              <a:t>ng</a:t>
            </a:r>
            <a:endParaRPr sz="46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64996" y="2224733"/>
            <a:ext cx="1043727" cy="1042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205"/>
              </a:lnSpc>
              <a:spcBef>
                <a:spcPts val="410"/>
              </a:spcBef>
            </a:pPr>
            <a:r>
              <a:rPr sz="8000" b="1" spc="0" dirty="0" smtClean="0">
                <a:solidFill>
                  <a:srgbClr val="FF0000"/>
                </a:solidFill>
                <a:latin typeface="Berlin Sans FB Demi"/>
                <a:cs typeface="Berlin Sans FB Demi"/>
              </a:rPr>
              <a:t>‘F</a:t>
            </a:r>
            <a:endParaRPr sz="8000">
              <a:latin typeface="Berlin Sans FB Demi"/>
              <a:cs typeface="Berlin Sans FB Dem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72305" y="2224733"/>
            <a:ext cx="765121" cy="1042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205"/>
              </a:lnSpc>
              <a:spcBef>
                <a:spcPts val="410"/>
              </a:spcBef>
            </a:pPr>
            <a:r>
              <a:rPr sz="8000" b="1" spc="0" dirty="0" smtClean="0">
                <a:solidFill>
                  <a:srgbClr val="FF0000"/>
                </a:solidFill>
                <a:latin typeface="Berlin Sans FB Demi"/>
                <a:cs typeface="Berlin Sans FB Demi"/>
              </a:rPr>
              <a:t>E</a:t>
            </a:r>
            <a:endParaRPr sz="8000">
              <a:latin typeface="Berlin Sans FB Demi"/>
              <a:cs typeface="Berlin Sans FB Dem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99205" y="2224733"/>
            <a:ext cx="765061" cy="1042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205"/>
              </a:lnSpc>
              <a:spcBef>
                <a:spcPts val="410"/>
              </a:spcBef>
            </a:pPr>
            <a:r>
              <a:rPr sz="8000" b="1" spc="0" dirty="0" smtClean="0">
                <a:solidFill>
                  <a:srgbClr val="FF0000"/>
                </a:solidFill>
                <a:latin typeface="Berlin Sans FB Demi"/>
                <a:cs typeface="Berlin Sans FB Demi"/>
              </a:rPr>
              <a:t>E</a:t>
            </a:r>
            <a:endParaRPr sz="8000">
              <a:latin typeface="Berlin Sans FB Demi"/>
              <a:cs typeface="Berlin Sans FB Dem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28261" y="2224733"/>
            <a:ext cx="915609" cy="1042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205"/>
              </a:lnSpc>
              <a:spcBef>
                <a:spcPts val="410"/>
              </a:spcBef>
            </a:pPr>
            <a:r>
              <a:rPr sz="8000" b="1" spc="0" dirty="0" smtClean="0">
                <a:solidFill>
                  <a:srgbClr val="FF0000"/>
                </a:solidFill>
                <a:latin typeface="Berlin Sans FB Demi"/>
                <a:cs typeface="Berlin Sans FB Demi"/>
              </a:rPr>
              <a:t>D</a:t>
            </a:r>
            <a:endParaRPr sz="8000">
              <a:latin typeface="Berlin Sans FB Demi"/>
              <a:cs typeface="Berlin Sans FB Dem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07452" y="2224733"/>
            <a:ext cx="840365" cy="1042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205"/>
              </a:lnSpc>
              <a:spcBef>
                <a:spcPts val="410"/>
              </a:spcBef>
            </a:pPr>
            <a:r>
              <a:rPr sz="8000" b="1" spc="0" dirty="0" smtClean="0">
                <a:solidFill>
                  <a:srgbClr val="FF0000"/>
                </a:solidFill>
                <a:latin typeface="Berlin Sans FB Demi"/>
                <a:cs typeface="Berlin Sans FB Demi"/>
              </a:rPr>
              <a:t>B</a:t>
            </a:r>
            <a:endParaRPr sz="8000">
              <a:latin typeface="Berlin Sans FB Demi"/>
              <a:cs typeface="Berlin Sans FB Dem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011399" y="2224733"/>
            <a:ext cx="896290" cy="1042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205"/>
              </a:lnSpc>
              <a:spcBef>
                <a:spcPts val="410"/>
              </a:spcBef>
            </a:pPr>
            <a:r>
              <a:rPr sz="8000" b="1" spc="0" dirty="0" smtClean="0">
                <a:solidFill>
                  <a:srgbClr val="FF0000"/>
                </a:solidFill>
                <a:latin typeface="Berlin Sans FB Demi"/>
                <a:cs typeface="Berlin Sans FB Demi"/>
              </a:rPr>
              <a:t>A</a:t>
            </a:r>
            <a:endParaRPr sz="8000">
              <a:latin typeface="Berlin Sans FB Demi"/>
              <a:cs typeface="Berlin Sans FB Dem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967203" y="2224733"/>
            <a:ext cx="824096" cy="1042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205"/>
              </a:lnSpc>
              <a:spcBef>
                <a:spcPts val="410"/>
              </a:spcBef>
            </a:pPr>
            <a:r>
              <a:rPr sz="8000" b="1" spc="0" dirty="0" smtClean="0">
                <a:solidFill>
                  <a:srgbClr val="FF0000"/>
                </a:solidFill>
                <a:latin typeface="Berlin Sans FB Demi"/>
                <a:cs typeface="Berlin Sans FB Demi"/>
              </a:rPr>
              <a:t>C</a:t>
            </a:r>
            <a:endParaRPr sz="8000">
              <a:latin typeface="Berlin Sans FB Demi"/>
              <a:cs typeface="Berlin Sans FB Dem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854881" y="2224733"/>
            <a:ext cx="1140325" cy="1042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205"/>
              </a:lnSpc>
              <a:spcBef>
                <a:spcPts val="410"/>
              </a:spcBef>
            </a:pPr>
            <a:r>
              <a:rPr sz="8000" b="1" spc="0" dirty="0" smtClean="0">
                <a:solidFill>
                  <a:srgbClr val="FF0000"/>
                </a:solidFill>
                <a:latin typeface="Berlin Sans FB Demi"/>
                <a:cs typeface="Berlin Sans FB Demi"/>
              </a:rPr>
              <a:t>K’</a:t>
            </a:r>
            <a:endParaRPr sz="8000">
              <a:latin typeface="Berlin Sans FB Demi"/>
              <a:cs typeface="Berlin Sans FB Dem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70948" y="0"/>
            <a:ext cx="1219199" cy="6857998"/>
          </a:xfrm>
          <a:custGeom>
            <a:avLst/>
            <a:gdLst/>
            <a:ahLst/>
            <a:cxnLst/>
            <a:rect l="l" t="t" r="r" b="b"/>
            <a:pathLst>
              <a:path w="1219199" h="6857998">
                <a:moveTo>
                  <a:pt x="0" y="0"/>
                </a:moveTo>
                <a:lnTo>
                  <a:pt x="1219199" y="6857998"/>
                </a:lnTo>
              </a:path>
            </a:pathLst>
          </a:custGeom>
          <a:ln w="12700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25311" y="3681476"/>
            <a:ext cx="4763513" cy="3176522"/>
          </a:xfrm>
          <a:custGeom>
            <a:avLst/>
            <a:gdLst/>
            <a:ahLst/>
            <a:cxnLst/>
            <a:rect l="l" t="t" r="r" b="b"/>
            <a:pathLst>
              <a:path w="4763513" h="3176522">
                <a:moveTo>
                  <a:pt x="4763513" y="0"/>
                </a:moveTo>
                <a:lnTo>
                  <a:pt x="0" y="3176522"/>
                </a:lnTo>
              </a:path>
            </a:pathLst>
          </a:custGeom>
          <a:ln w="12700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81465" y="0"/>
            <a:ext cx="3007359" cy="6857998"/>
          </a:xfrm>
          <a:custGeom>
            <a:avLst/>
            <a:gdLst/>
            <a:ahLst/>
            <a:cxnLst/>
            <a:rect l="l" t="t" r="r" b="b"/>
            <a:pathLst>
              <a:path w="3007359" h="6857998">
                <a:moveTo>
                  <a:pt x="3007359" y="0"/>
                </a:moveTo>
                <a:lnTo>
                  <a:pt x="2043053" y="0"/>
                </a:lnTo>
                <a:lnTo>
                  <a:pt x="0" y="6857998"/>
                </a:lnTo>
                <a:lnTo>
                  <a:pt x="3007359" y="6857998"/>
                </a:lnTo>
                <a:lnTo>
                  <a:pt x="3007359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04984" y="0"/>
            <a:ext cx="2587015" cy="6857998"/>
          </a:xfrm>
          <a:custGeom>
            <a:avLst/>
            <a:gdLst/>
            <a:ahLst/>
            <a:cxnLst/>
            <a:rect l="l" t="t" r="r" b="b"/>
            <a:pathLst>
              <a:path w="2587015" h="6857998">
                <a:moveTo>
                  <a:pt x="2587015" y="0"/>
                </a:moveTo>
                <a:lnTo>
                  <a:pt x="0" y="0"/>
                </a:lnTo>
                <a:lnTo>
                  <a:pt x="1207922" y="6857998"/>
                </a:lnTo>
                <a:lnTo>
                  <a:pt x="2587015" y="6857998"/>
                </a:lnTo>
                <a:lnTo>
                  <a:pt x="25870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32292" y="3048000"/>
            <a:ext cx="3259707" cy="3809998"/>
          </a:xfrm>
          <a:custGeom>
            <a:avLst/>
            <a:gdLst/>
            <a:ahLst/>
            <a:cxnLst/>
            <a:rect l="l" t="t" r="r" b="b"/>
            <a:pathLst>
              <a:path w="3259707" h="3809998">
                <a:moveTo>
                  <a:pt x="3259707" y="0"/>
                </a:moveTo>
                <a:lnTo>
                  <a:pt x="0" y="3809998"/>
                </a:lnTo>
                <a:lnTo>
                  <a:pt x="3259707" y="3809998"/>
                </a:lnTo>
                <a:lnTo>
                  <a:pt x="3259707" y="0"/>
                </a:lnTo>
                <a:close/>
              </a:path>
            </a:pathLst>
          </a:custGeom>
          <a:solidFill>
            <a:srgbClr val="539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37561" y="0"/>
            <a:ext cx="2851263" cy="6857998"/>
          </a:xfrm>
          <a:custGeom>
            <a:avLst/>
            <a:gdLst/>
            <a:ahLst/>
            <a:cxnLst/>
            <a:rect l="l" t="t" r="r" b="b"/>
            <a:pathLst>
              <a:path w="2851263" h="6857998">
                <a:moveTo>
                  <a:pt x="2851263" y="0"/>
                </a:moveTo>
                <a:lnTo>
                  <a:pt x="0" y="0"/>
                </a:lnTo>
                <a:lnTo>
                  <a:pt x="2467722" y="6857998"/>
                </a:lnTo>
                <a:lnTo>
                  <a:pt x="2851263" y="6857998"/>
                </a:lnTo>
                <a:lnTo>
                  <a:pt x="2851263" y="0"/>
                </a:lnTo>
                <a:close/>
              </a:path>
            </a:pathLst>
          </a:custGeom>
          <a:solidFill>
            <a:srgbClr val="3E781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98759" y="0"/>
            <a:ext cx="1290065" cy="6857998"/>
          </a:xfrm>
          <a:custGeom>
            <a:avLst/>
            <a:gdLst/>
            <a:ahLst/>
            <a:cxnLst/>
            <a:rect l="l" t="t" r="r" b="b"/>
            <a:pathLst>
              <a:path w="1290065" h="6857998">
                <a:moveTo>
                  <a:pt x="1290065" y="0"/>
                </a:moveTo>
                <a:lnTo>
                  <a:pt x="1018419" y="0"/>
                </a:lnTo>
                <a:lnTo>
                  <a:pt x="0" y="6857998"/>
                </a:lnTo>
                <a:lnTo>
                  <a:pt x="1290065" y="6857998"/>
                </a:lnTo>
                <a:lnTo>
                  <a:pt x="1290065" y="0"/>
                </a:lnTo>
                <a:close/>
              </a:path>
            </a:pathLst>
          </a:custGeom>
          <a:solidFill>
            <a:srgbClr val="C0E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940392" y="0"/>
            <a:ext cx="1248432" cy="6857998"/>
          </a:xfrm>
          <a:custGeom>
            <a:avLst/>
            <a:gdLst/>
            <a:ahLst/>
            <a:cxnLst/>
            <a:rect l="l" t="t" r="r" b="b"/>
            <a:pathLst>
              <a:path w="1248432" h="6857998">
                <a:moveTo>
                  <a:pt x="1248432" y="0"/>
                </a:moveTo>
                <a:lnTo>
                  <a:pt x="0" y="0"/>
                </a:lnTo>
                <a:lnTo>
                  <a:pt x="1107970" y="6857998"/>
                </a:lnTo>
                <a:lnTo>
                  <a:pt x="1248432" y="6857998"/>
                </a:lnTo>
                <a:lnTo>
                  <a:pt x="1248432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71709" y="3589909"/>
            <a:ext cx="1817115" cy="3268089"/>
          </a:xfrm>
          <a:custGeom>
            <a:avLst/>
            <a:gdLst/>
            <a:ahLst/>
            <a:cxnLst/>
            <a:rect l="l" t="t" r="r" b="b"/>
            <a:pathLst>
              <a:path w="1817115" h="3268089">
                <a:moveTo>
                  <a:pt x="1817115" y="0"/>
                </a:moveTo>
                <a:lnTo>
                  <a:pt x="0" y="3268089"/>
                </a:lnTo>
                <a:lnTo>
                  <a:pt x="1817115" y="3268089"/>
                </a:lnTo>
                <a:lnTo>
                  <a:pt x="18171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4013200"/>
            <a:ext cx="448728" cy="2844798"/>
          </a:xfrm>
          <a:custGeom>
            <a:avLst/>
            <a:gdLst/>
            <a:ahLst/>
            <a:cxnLst/>
            <a:rect l="l" t="t" r="r" b="b"/>
            <a:pathLst>
              <a:path w="448728" h="2844798">
                <a:moveTo>
                  <a:pt x="0" y="0"/>
                </a:moveTo>
                <a:lnTo>
                  <a:pt x="0" y="2844798"/>
                </a:lnTo>
                <a:lnTo>
                  <a:pt x="448728" y="2844798"/>
                </a:lnTo>
                <a:lnTo>
                  <a:pt x="0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16686" y="133762"/>
            <a:ext cx="4369653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Motivational</a:t>
            </a:r>
            <a:endParaRPr sz="48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67121" y="133762"/>
            <a:ext cx="3363751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Fee</a:t>
            </a:r>
            <a:r>
              <a:rPr sz="4800" b="1" spc="4" dirty="0" smtClean="0">
                <a:solidFill>
                  <a:srgbClr val="001F5F"/>
                </a:solidFill>
                <a:latin typeface="Verdana"/>
                <a:cs typeface="Verdana"/>
              </a:rPr>
              <a:t>d</a:t>
            </a: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back</a:t>
            </a:r>
            <a:endParaRPr sz="4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1451" y="1735361"/>
            <a:ext cx="8096951" cy="4884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45"/>
              </a:lnSpc>
              <a:spcBef>
                <a:spcPts val="192"/>
              </a:spcBef>
            </a:pPr>
            <a:r>
              <a:rPr sz="3600" spc="9" dirty="0" smtClean="0">
                <a:latin typeface="Wingdings"/>
                <a:cs typeface="Wingdings"/>
              </a:rPr>
              <a:t></a:t>
            </a:r>
            <a:r>
              <a:rPr sz="3600" spc="0" dirty="0" smtClean="0">
                <a:latin typeface="Arial Unicode MS"/>
                <a:cs typeface="Arial Unicode MS"/>
              </a:rPr>
              <a:t>G</a:t>
            </a:r>
            <a:r>
              <a:rPr sz="3600" spc="14" dirty="0" smtClean="0">
                <a:latin typeface="Arial Unicode MS"/>
                <a:cs typeface="Arial Unicode MS"/>
              </a:rPr>
              <a:t>o</a:t>
            </a:r>
            <a:r>
              <a:rPr sz="3600" spc="0" dirty="0" smtClean="0">
                <a:latin typeface="Arial Unicode MS"/>
                <a:cs typeface="Arial Unicode MS"/>
              </a:rPr>
              <a:t>al</a:t>
            </a:r>
            <a:r>
              <a:rPr sz="3600" spc="-34" dirty="0" smtClean="0">
                <a:latin typeface="Arial Unicode MS"/>
                <a:cs typeface="Arial Unicode MS"/>
              </a:rPr>
              <a:t> </a:t>
            </a:r>
            <a:r>
              <a:rPr sz="3600" spc="14" dirty="0" smtClean="0">
                <a:latin typeface="Arial Unicode MS"/>
                <a:cs typeface="Arial Unicode MS"/>
              </a:rPr>
              <a:t>i</a:t>
            </a:r>
            <a:r>
              <a:rPr sz="3600" spc="0" dirty="0" smtClean="0">
                <a:latin typeface="Arial Unicode MS"/>
                <a:cs typeface="Arial Unicode MS"/>
              </a:rPr>
              <a:t>s</a:t>
            </a:r>
            <a:r>
              <a:rPr sz="3600" spc="-14" dirty="0" smtClean="0">
                <a:latin typeface="Arial Unicode MS"/>
                <a:cs typeface="Arial Unicode MS"/>
              </a:rPr>
              <a:t> </a:t>
            </a:r>
            <a:r>
              <a:rPr sz="3600" spc="0" dirty="0" smtClean="0">
                <a:latin typeface="Arial Unicode MS"/>
                <a:cs typeface="Arial Unicode MS"/>
              </a:rPr>
              <a:t>to</a:t>
            </a:r>
            <a:r>
              <a:rPr sz="3600" spc="-14" dirty="0" smtClean="0">
                <a:latin typeface="Arial Unicode MS"/>
                <a:cs typeface="Arial Unicode MS"/>
              </a:rPr>
              <a:t> </a:t>
            </a:r>
            <a:r>
              <a:rPr sz="3600" spc="4" dirty="0" smtClean="0">
                <a:latin typeface="Arial Unicode MS"/>
                <a:cs typeface="Arial Unicode MS"/>
              </a:rPr>
              <a:t>m</a:t>
            </a:r>
            <a:r>
              <a:rPr sz="3600" spc="9" dirty="0" smtClean="0">
                <a:latin typeface="Arial Unicode MS"/>
                <a:cs typeface="Arial Unicode MS"/>
              </a:rPr>
              <a:t>a</a:t>
            </a:r>
            <a:r>
              <a:rPr sz="3600" spc="0" dirty="0" smtClean="0">
                <a:latin typeface="Arial Unicode MS"/>
                <a:cs typeface="Arial Unicode MS"/>
              </a:rPr>
              <a:t>ke</a:t>
            </a:r>
            <a:r>
              <a:rPr sz="3600" spc="-34" dirty="0" smtClean="0">
                <a:latin typeface="Arial Unicode MS"/>
                <a:cs typeface="Arial Unicode MS"/>
              </a:rPr>
              <a:t> </a:t>
            </a:r>
            <a:r>
              <a:rPr sz="3600" spc="0" dirty="0" smtClean="0">
                <a:latin typeface="Arial Unicode MS"/>
                <a:cs typeface="Arial Unicode MS"/>
              </a:rPr>
              <a:t>t</a:t>
            </a:r>
            <a:r>
              <a:rPr sz="3600" spc="14" dirty="0" smtClean="0">
                <a:latin typeface="Arial Unicode MS"/>
                <a:cs typeface="Arial Unicode MS"/>
              </a:rPr>
              <a:t>h</a:t>
            </a:r>
            <a:r>
              <a:rPr sz="3600" spc="0" dirty="0" smtClean="0">
                <a:latin typeface="Arial Unicode MS"/>
                <a:cs typeface="Arial Unicode MS"/>
              </a:rPr>
              <a:t>e</a:t>
            </a:r>
            <a:r>
              <a:rPr sz="3600" spc="-29" dirty="0" smtClean="0">
                <a:latin typeface="Arial Unicode MS"/>
                <a:cs typeface="Arial Unicode MS"/>
              </a:rPr>
              <a:t> </a:t>
            </a:r>
            <a:r>
              <a:rPr sz="3600" spc="14" dirty="0" smtClean="0">
                <a:latin typeface="Arial Unicode MS"/>
                <a:cs typeface="Arial Unicode MS"/>
              </a:rPr>
              <a:t>l</a:t>
            </a:r>
            <a:r>
              <a:rPr sz="3600" spc="9" dirty="0" smtClean="0">
                <a:latin typeface="Arial Unicode MS"/>
                <a:cs typeface="Arial Unicode MS"/>
              </a:rPr>
              <a:t>ea</a:t>
            </a:r>
            <a:r>
              <a:rPr sz="3600" spc="0" dirty="0" smtClean="0">
                <a:latin typeface="Arial Unicode MS"/>
                <a:cs typeface="Arial Unicode MS"/>
              </a:rPr>
              <a:t>rner</a:t>
            </a:r>
            <a:r>
              <a:rPr sz="3600" spc="-59" dirty="0" smtClean="0">
                <a:latin typeface="Arial Unicode MS"/>
                <a:cs typeface="Arial Unicode MS"/>
              </a:rPr>
              <a:t> </a:t>
            </a:r>
            <a:r>
              <a:rPr sz="3600" spc="0" dirty="0" smtClean="0">
                <a:latin typeface="Arial Unicode MS"/>
                <a:cs typeface="Arial Unicode MS"/>
              </a:rPr>
              <a:t>f</a:t>
            </a:r>
            <a:r>
              <a:rPr sz="3600" spc="14" dirty="0" smtClean="0">
                <a:latin typeface="Arial Unicode MS"/>
                <a:cs typeface="Arial Unicode MS"/>
              </a:rPr>
              <a:t>e</a:t>
            </a:r>
            <a:r>
              <a:rPr sz="3600" spc="9" dirty="0" smtClean="0">
                <a:latin typeface="Arial Unicode MS"/>
                <a:cs typeface="Arial Unicode MS"/>
              </a:rPr>
              <a:t>e</a:t>
            </a:r>
            <a:r>
              <a:rPr sz="3600" spc="0" dirty="0" smtClean="0">
                <a:latin typeface="Arial Unicode MS"/>
                <a:cs typeface="Arial Unicode MS"/>
              </a:rPr>
              <a:t>l</a:t>
            </a:r>
            <a:r>
              <a:rPr sz="3600" spc="14" dirty="0" smtClean="0">
                <a:latin typeface="Arial Unicode MS"/>
                <a:cs typeface="Arial Unicode MS"/>
              </a:rPr>
              <a:t> </a:t>
            </a:r>
            <a:r>
              <a:rPr sz="3600" spc="9" dirty="0" smtClean="0">
                <a:latin typeface="Arial Unicode MS"/>
                <a:cs typeface="Arial Unicode MS"/>
              </a:rPr>
              <a:t>goo</a:t>
            </a:r>
            <a:r>
              <a:rPr sz="3600" spc="0" dirty="0" smtClean="0">
                <a:latin typeface="Arial Unicode MS"/>
                <a:cs typeface="Arial Unicode MS"/>
              </a:rPr>
              <a:t>d.</a:t>
            </a:r>
            <a:endParaRPr sz="3600">
              <a:latin typeface="Arial Unicode MS"/>
              <a:cs typeface="Arial Unicode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1451" y="2650008"/>
            <a:ext cx="6231640" cy="25005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3456">
              <a:lnSpc>
                <a:spcPts val="3990"/>
              </a:lnSpc>
              <a:spcBef>
                <a:spcPts val="199"/>
              </a:spcBef>
            </a:pPr>
            <a:r>
              <a:rPr sz="5400" spc="9" baseline="3337" dirty="0" smtClean="0">
                <a:latin typeface="Wingdings"/>
                <a:cs typeface="Wingdings"/>
              </a:rPr>
              <a:t></a:t>
            </a:r>
            <a:r>
              <a:rPr sz="5400" spc="0" baseline="2137" dirty="0" smtClean="0">
                <a:latin typeface="Arial Unicode MS"/>
                <a:cs typeface="Arial Unicode MS"/>
              </a:rPr>
              <a:t>F</a:t>
            </a:r>
            <a:r>
              <a:rPr sz="5400" spc="19" baseline="2137" dirty="0" smtClean="0">
                <a:latin typeface="Arial Unicode MS"/>
                <a:cs typeface="Arial Unicode MS"/>
              </a:rPr>
              <a:t>e</a:t>
            </a:r>
            <a:r>
              <a:rPr sz="5400" spc="0" baseline="2137" dirty="0" smtClean="0">
                <a:latin typeface="Arial Unicode MS"/>
                <a:cs typeface="Arial Unicode MS"/>
              </a:rPr>
              <a:t>edback</a:t>
            </a:r>
            <a:r>
              <a:rPr sz="5400" spc="-81" baseline="2137" dirty="0" smtClean="0">
                <a:latin typeface="Arial Unicode MS"/>
                <a:cs typeface="Arial Unicode MS"/>
              </a:rPr>
              <a:t> </a:t>
            </a:r>
            <a:r>
              <a:rPr sz="5400" spc="0" baseline="2137" dirty="0" smtClean="0">
                <a:latin typeface="Arial Unicode MS"/>
                <a:cs typeface="Arial Unicode MS"/>
              </a:rPr>
              <a:t>t</a:t>
            </a:r>
            <a:r>
              <a:rPr sz="5400" spc="19" baseline="2137" dirty="0" smtClean="0">
                <a:latin typeface="Arial Unicode MS"/>
                <a:cs typeface="Arial Unicode MS"/>
              </a:rPr>
              <a:t>h</a:t>
            </a:r>
            <a:r>
              <a:rPr sz="5400" spc="9" baseline="2137" dirty="0" smtClean="0">
                <a:latin typeface="Arial Unicode MS"/>
                <a:cs typeface="Arial Unicode MS"/>
              </a:rPr>
              <a:t>a</a:t>
            </a:r>
            <a:r>
              <a:rPr sz="5400" spc="0" baseline="2137" dirty="0" smtClean="0">
                <a:latin typeface="Arial Unicode MS"/>
                <a:cs typeface="Arial Unicode MS"/>
              </a:rPr>
              <a:t>t</a:t>
            </a:r>
            <a:r>
              <a:rPr sz="5400" spc="-84" baseline="2137" dirty="0" smtClean="0">
                <a:latin typeface="Arial Unicode MS"/>
                <a:cs typeface="Arial Unicode MS"/>
              </a:rPr>
              <a:t> </a:t>
            </a:r>
            <a:r>
              <a:rPr sz="5400" spc="14" baseline="2137" dirty="0" smtClean="0">
                <a:latin typeface="Arial Unicode MS"/>
                <a:cs typeface="Arial Unicode MS"/>
              </a:rPr>
              <a:t>i</a:t>
            </a:r>
            <a:r>
              <a:rPr sz="5400" spc="0" baseline="2137" dirty="0" smtClean="0">
                <a:latin typeface="Arial Unicode MS"/>
                <a:cs typeface="Arial Unicode MS"/>
              </a:rPr>
              <a:t>s</a:t>
            </a:r>
            <a:r>
              <a:rPr sz="5400" spc="-19" baseline="2137" dirty="0" smtClean="0">
                <a:latin typeface="Arial Unicode MS"/>
                <a:cs typeface="Arial Unicode MS"/>
              </a:rPr>
              <a:t> </a:t>
            </a:r>
            <a:r>
              <a:rPr sz="5400" spc="14" baseline="2137" dirty="0" smtClean="0">
                <a:latin typeface="Arial Unicode MS"/>
                <a:cs typeface="Arial Unicode MS"/>
              </a:rPr>
              <a:t>i</a:t>
            </a:r>
            <a:r>
              <a:rPr sz="5400" spc="9" baseline="2137" dirty="0" smtClean="0">
                <a:latin typeface="Arial Unicode MS"/>
                <a:cs typeface="Arial Unicode MS"/>
              </a:rPr>
              <a:t>n</a:t>
            </a:r>
            <a:r>
              <a:rPr sz="5400" spc="0" baseline="2137" dirty="0" smtClean="0">
                <a:latin typeface="Arial Unicode MS"/>
                <a:cs typeface="Arial Unicode MS"/>
              </a:rPr>
              <a:t>te</a:t>
            </a:r>
            <a:r>
              <a:rPr sz="5400" spc="4" baseline="2137" dirty="0" smtClean="0">
                <a:latin typeface="Arial Unicode MS"/>
                <a:cs typeface="Arial Unicode MS"/>
              </a:rPr>
              <a:t>n</a:t>
            </a:r>
            <a:r>
              <a:rPr sz="5400" spc="0" baseline="2137" dirty="0" smtClean="0">
                <a:latin typeface="Arial Unicode MS"/>
                <a:cs typeface="Arial Unicode MS"/>
              </a:rPr>
              <a:t>ded</a:t>
            </a:r>
            <a:r>
              <a:rPr sz="5400" spc="-50" baseline="2137" dirty="0" smtClean="0">
                <a:latin typeface="Arial Unicode MS"/>
                <a:cs typeface="Arial Unicode MS"/>
              </a:rPr>
              <a:t> </a:t>
            </a:r>
            <a:r>
              <a:rPr sz="5400" spc="0" baseline="2137" dirty="0" smtClean="0">
                <a:latin typeface="Arial Unicode MS"/>
                <a:cs typeface="Arial Unicode MS"/>
              </a:rPr>
              <a:t>to</a:t>
            </a:r>
            <a:endParaRPr sz="3600">
              <a:latin typeface="Arial Unicode MS"/>
              <a:cs typeface="Arial Unicode MS"/>
            </a:endParaRPr>
          </a:p>
          <a:p>
            <a:pPr marL="299212" marR="92873">
              <a:lnSpc>
                <a:spcPts val="4325"/>
              </a:lnSpc>
              <a:spcBef>
                <a:spcPts val="16"/>
              </a:spcBef>
            </a:pPr>
            <a:r>
              <a:rPr sz="5400" spc="0" baseline="1068" dirty="0" smtClean="0">
                <a:latin typeface="Arial Unicode MS"/>
                <a:cs typeface="Arial Unicode MS"/>
              </a:rPr>
              <a:t>s</a:t>
            </a:r>
            <a:r>
              <a:rPr sz="5400" spc="19" baseline="1068" dirty="0" smtClean="0">
                <a:latin typeface="Arial Unicode MS"/>
                <a:cs typeface="Arial Unicode MS"/>
              </a:rPr>
              <a:t>u</a:t>
            </a:r>
            <a:r>
              <a:rPr sz="5400" spc="0" baseline="1068" dirty="0" smtClean="0">
                <a:latin typeface="Arial Unicode MS"/>
                <a:cs typeface="Arial Unicode MS"/>
              </a:rPr>
              <a:t>pport</a:t>
            </a:r>
            <a:r>
              <a:rPr sz="5400" spc="-54" baseline="1068" dirty="0" smtClean="0">
                <a:latin typeface="Arial Unicode MS"/>
                <a:cs typeface="Arial Unicode MS"/>
              </a:rPr>
              <a:t> </a:t>
            </a:r>
            <a:r>
              <a:rPr sz="5400" spc="0" baseline="1068" dirty="0" smtClean="0">
                <a:latin typeface="Arial Unicode MS"/>
                <a:cs typeface="Arial Unicode MS"/>
              </a:rPr>
              <a:t>t</a:t>
            </a:r>
            <a:r>
              <a:rPr sz="5400" spc="14" baseline="1068" dirty="0" smtClean="0">
                <a:latin typeface="Arial Unicode MS"/>
                <a:cs typeface="Arial Unicode MS"/>
              </a:rPr>
              <a:t>h</a:t>
            </a:r>
            <a:r>
              <a:rPr sz="5400" spc="0" baseline="1068" dirty="0" smtClean="0">
                <a:latin typeface="Arial Unicode MS"/>
                <a:cs typeface="Arial Unicode MS"/>
              </a:rPr>
              <a:t>e</a:t>
            </a:r>
            <a:r>
              <a:rPr sz="5400" spc="-19" baseline="1068" dirty="0" smtClean="0">
                <a:latin typeface="Arial Unicode MS"/>
                <a:cs typeface="Arial Unicode MS"/>
              </a:rPr>
              <a:t> </a:t>
            </a:r>
            <a:r>
              <a:rPr sz="5400" spc="14" baseline="1068" dirty="0" smtClean="0">
                <a:latin typeface="Arial Unicode MS"/>
                <a:cs typeface="Arial Unicode MS"/>
              </a:rPr>
              <a:t>l</a:t>
            </a:r>
            <a:r>
              <a:rPr sz="5400" spc="9" baseline="1068" dirty="0" smtClean="0">
                <a:latin typeface="Arial Unicode MS"/>
                <a:cs typeface="Arial Unicode MS"/>
              </a:rPr>
              <a:t>ea</a:t>
            </a:r>
            <a:r>
              <a:rPr sz="5400" spc="0" baseline="1068" dirty="0" smtClean="0">
                <a:latin typeface="Arial Unicode MS"/>
                <a:cs typeface="Arial Unicode MS"/>
              </a:rPr>
              <a:t>rner.</a:t>
            </a:r>
            <a:endParaRPr sz="3600">
              <a:latin typeface="Arial Unicode MS"/>
              <a:cs typeface="Arial Unicode MS"/>
            </a:endParaRPr>
          </a:p>
          <a:p>
            <a:pPr marL="12700">
              <a:lnSpc>
                <a:spcPct val="144364"/>
              </a:lnSpc>
              <a:spcBef>
                <a:spcPts val="747"/>
              </a:spcBef>
            </a:pPr>
            <a:r>
              <a:rPr sz="3600" spc="9" dirty="0" smtClean="0">
                <a:latin typeface="Wingdings"/>
                <a:cs typeface="Wingdings"/>
              </a:rPr>
              <a:t></a:t>
            </a:r>
            <a:r>
              <a:rPr sz="3600" spc="4" dirty="0" smtClean="0">
                <a:latin typeface="Arial Unicode MS"/>
                <a:cs typeface="Arial Unicode MS"/>
              </a:rPr>
              <a:t>I</a:t>
            </a:r>
            <a:r>
              <a:rPr sz="3600" spc="0" dirty="0" smtClean="0">
                <a:latin typeface="Arial Unicode MS"/>
                <a:cs typeface="Arial Unicode MS"/>
              </a:rPr>
              <a:t>t</a:t>
            </a:r>
            <a:r>
              <a:rPr sz="3600" spc="-39" dirty="0" smtClean="0">
                <a:latin typeface="Arial Unicode MS"/>
                <a:cs typeface="Arial Unicode MS"/>
              </a:rPr>
              <a:t> </a:t>
            </a:r>
            <a:r>
              <a:rPr sz="3600" spc="9" dirty="0" smtClean="0">
                <a:latin typeface="Arial Unicode MS"/>
                <a:cs typeface="Arial Unicode MS"/>
              </a:rPr>
              <a:t>doe</a:t>
            </a:r>
            <a:r>
              <a:rPr sz="3600" spc="0" dirty="0" smtClean="0">
                <a:latin typeface="Arial Unicode MS"/>
                <a:cs typeface="Arial Unicode MS"/>
              </a:rPr>
              <a:t>s</a:t>
            </a:r>
            <a:r>
              <a:rPr sz="3600" spc="-54" dirty="0" smtClean="0">
                <a:latin typeface="Arial Unicode MS"/>
                <a:cs typeface="Arial Unicode MS"/>
              </a:rPr>
              <a:t> </a:t>
            </a:r>
            <a:r>
              <a:rPr sz="3600" spc="9" dirty="0" smtClean="0">
                <a:latin typeface="Arial Unicode MS"/>
                <a:cs typeface="Arial Unicode MS"/>
              </a:rPr>
              <a:t>no</a:t>
            </a:r>
            <a:r>
              <a:rPr sz="3600" spc="0" dirty="0" smtClean="0">
                <a:latin typeface="Arial Unicode MS"/>
                <a:cs typeface="Arial Unicode MS"/>
              </a:rPr>
              <a:t>t</a:t>
            </a:r>
            <a:r>
              <a:rPr sz="3600" spc="-39" dirty="0" smtClean="0">
                <a:latin typeface="Arial Unicode MS"/>
                <a:cs typeface="Arial Unicode MS"/>
              </a:rPr>
              <a:t> </a:t>
            </a:r>
            <a:r>
              <a:rPr sz="3600" spc="9" dirty="0" smtClean="0">
                <a:latin typeface="Arial Unicode MS"/>
                <a:cs typeface="Arial Unicode MS"/>
              </a:rPr>
              <a:t>g</a:t>
            </a:r>
            <a:r>
              <a:rPr sz="3600" spc="14" dirty="0" smtClean="0">
                <a:latin typeface="Arial Unicode MS"/>
                <a:cs typeface="Arial Unicode MS"/>
              </a:rPr>
              <a:t>i</a:t>
            </a:r>
            <a:r>
              <a:rPr sz="3600" spc="4" dirty="0" smtClean="0">
                <a:latin typeface="Arial Unicode MS"/>
                <a:cs typeface="Arial Unicode MS"/>
              </a:rPr>
              <a:t>v</a:t>
            </a:r>
            <a:r>
              <a:rPr sz="3600" spc="0" dirty="0" smtClean="0">
                <a:latin typeface="Arial Unicode MS"/>
                <a:cs typeface="Arial Unicode MS"/>
              </a:rPr>
              <a:t>e</a:t>
            </a:r>
            <a:r>
              <a:rPr sz="3600" spc="-39" dirty="0" smtClean="0">
                <a:latin typeface="Arial Unicode MS"/>
                <a:cs typeface="Arial Unicode MS"/>
              </a:rPr>
              <a:t> </a:t>
            </a:r>
            <a:r>
              <a:rPr sz="3600" spc="9" dirty="0" smtClean="0">
                <a:latin typeface="Arial Unicode MS"/>
                <a:cs typeface="Arial Unicode MS"/>
              </a:rPr>
              <a:t>gu</a:t>
            </a:r>
            <a:r>
              <a:rPr sz="3600" spc="0" dirty="0" smtClean="0">
                <a:latin typeface="Arial Unicode MS"/>
                <a:cs typeface="Arial Unicode MS"/>
              </a:rPr>
              <a:t>ida</a:t>
            </a:r>
            <a:r>
              <a:rPr sz="3600" spc="4" dirty="0" smtClean="0">
                <a:latin typeface="Arial Unicode MS"/>
                <a:cs typeface="Arial Unicode MS"/>
              </a:rPr>
              <a:t>n</a:t>
            </a:r>
            <a:r>
              <a:rPr sz="3600" spc="0" dirty="0" smtClean="0">
                <a:latin typeface="Arial Unicode MS"/>
                <a:cs typeface="Arial Unicode MS"/>
              </a:rPr>
              <a:t>ce</a:t>
            </a:r>
            <a:r>
              <a:rPr sz="3600" spc="-50" dirty="0" smtClean="0">
                <a:latin typeface="Arial Unicode MS"/>
                <a:cs typeface="Arial Unicode MS"/>
              </a:rPr>
              <a:t> </a:t>
            </a:r>
            <a:r>
              <a:rPr sz="3600" spc="9" dirty="0" smtClean="0">
                <a:latin typeface="Arial Unicode MS"/>
                <a:cs typeface="Arial Unicode MS"/>
              </a:rPr>
              <a:t>o</a:t>
            </a:r>
            <a:r>
              <a:rPr sz="3600" spc="0" dirty="0" smtClean="0">
                <a:latin typeface="Arial Unicode MS"/>
                <a:cs typeface="Arial Unicode MS"/>
              </a:rPr>
              <a:t>n</a:t>
            </a:r>
            <a:endParaRPr sz="3600">
              <a:latin typeface="Arial Unicode MS"/>
              <a:cs typeface="Arial Unicode MS"/>
            </a:endParaRPr>
          </a:p>
          <a:p>
            <a:pPr marL="299212" marR="92873">
              <a:lnSpc>
                <a:spcPts val="4175"/>
              </a:lnSpc>
              <a:spcBef>
                <a:spcPts val="208"/>
              </a:spcBef>
            </a:pPr>
            <a:r>
              <a:rPr sz="3600" spc="0" dirty="0" smtClean="0">
                <a:latin typeface="Arial Unicode MS"/>
                <a:cs typeface="Arial Unicode MS"/>
              </a:rPr>
              <a:t>t</a:t>
            </a:r>
            <a:r>
              <a:rPr sz="3600" spc="14" dirty="0" smtClean="0">
                <a:latin typeface="Arial Unicode MS"/>
                <a:cs typeface="Arial Unicode MS"/>
              </a:rPr>
              <a:t>h</a:t>
            </a:r>
            <a:r>
              <a:rPr sz="3600" spc="0" dirty="0" smtClean="0">
                <a:latin typeface="Arial Unicode MS"/>
                <a:cs typeface="Arial Unicode MS"/>
              </a:rPr>
              <a:t>e</a:t>
            </a:r>
            <a:r>
              <a:rPr sz="3600" spc="-44" dirty="0" smtClean="0">
                <a:latin typeface="Arial Unicode MS"/>
                <a:cs typeface="Arial Unicode MS"/>
              </a:rPr>
              <a:t> </a:t>
            </a:r>
            <a:r>
              <a:rPr sz="3600" spc="14" dirty="0" smtClean="0">
                <a:latin typeface="Arial Unicode MS"/>
                <a:cs typeface="Arial Unicode MS"/>
              </a:rPr>
              <a:t>l</a:t>
            </a:r>
            <a:r>
              <a:rPr sz="3600" spc="9" dirty="0" smtClean="0">
                <a:latin typeface="Arial Unicode MS"/>
                <a:cs typeface="Arial Unicode MS"/>
              </a:rPr>
              <a:t>ea</a:t>
            </a:r>
            <a:r>
              <a:rPr sz="3600" spc="0" dirty="0" smtClean="0">
                <a:latin typeface="Arial Unicode MS"/>
                <a:cs typeface="Arial Unicode MS"/>
              </a:rPr>
              <a:t>rner’s</a:t>
            </a:r>
            <a:r>
              <a:rPr sz="3600" spc="-39" dirty="0" smtClean="0">
                <a:latin typeface="Arial Unicode MS"/>
                <a:cs typeface="Arial Unicode MS"/>
              </a:rPr>
              <a:t> </a:t>
            </a:r>
            <a:r>
              <a:rPr sz="3600" spc="4" dirty="0" smtClean="0">
                <a:latin typeface="Arial Unicode MS"/>
                <a:cs typeface="Arial Unicode MS"/>
              </a:rPr>
              <a:t>r</a:t>
            </a:r>
            <a:r>
              <a:rPr sz="3600" spc="9" dirty="0" smtClean="0">
                <a:latin typeface="Arial Unicode MS"/>
                <a:cs typeface="Arial Unicode MS"/>
              </a:rPr>
              <a:t>ea</a:t>
            </a:r>
            <a:r>
              <a:rPr sz="3600" spc="0" dirty="0" smtClean="0">
                <a:latin typeface="Arial Unicode MS"/>
                <a:cs typeface="Arial Unicode MS"/>
              </a:rPr>
              <a:t>soning.</a:t>
            </a:r>
            <a:endParaRPr sz="3600">
              <a:latin typeface="Arial Unicode MS"/>
              <a:cs typeface="Arial Unicode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67855" y="2655586"/>
            <a:ext cx="2270959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9" dirty="0" smtClean="0">
                <a:latin typeface="Arial Unicode MS"/>
                <a:cs typeface="Arial Unicode MS"/>
              </a:rPr>
              <a:t>en</a:t>
            </a:r>
            <a:r>
              <a:rPr sz="3600" spc="4" dirty="0" smtClean="0">
                <a:latin typeface="Arial Unicode MS"/>
                <a:cs typeface="Arial Unicode MS"/>
              </a:rPr>
              <a:t>c</a:t>
            </a:r>
            <a:r>
              <a:rPr sz="3600" spc="0" dirty="0" smtClean="0">
                <a:latin typeface="Arial Unicode MS"/>
                <a:cs typeface="Arial Unicode MS"/>
              </a:rPr>
              <a:t>ourage</a:t>
            </a:r>
            <a:endParaRPr sz="3600">
              <a:latin typeface="Arial Unicode MS"/>
              <a:cs typeface="Arial Unicode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952484" y="2655586"/>
            <a:ext cx="872102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9" dirty="0" smtClean="0">
                <a:latin typeface="Arial Unicode MS"/>
                <a:cs typeface="Arial Unicode MS"/>
              </a:rPr>
              <a:t>an</a:t>
            </a:r>
            <a:r>
              <a:rPr sz="3600" spc="0" dirty="0" smtClean="0">
                <a:latin typeface="Arial Unicode MS"/>
                <a:cs typeface="Arial Unicode MS"/>
              </a:rPr>
              <a:t>d</a:t>
            </a:r>
            <a:endParaRPr sz="3600">
              <a:latin typeface="Arial Unicode MS"/>
              <a:cs typeface="Arial Unicode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39560" y="4119007"/>
            <a:ext cx="3209382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9" dirty="0" smtClean="0">
                <a:latin typeface="Arial Unicode MS"/>
                <a:cs typeface="Arial Unicode MS"/>
              </a:rPr>
              <a:t>ho</a:t>
            </a:r>
            <a:r>
              <a:rPr sz="3600" spc="0" dirty="0" smtClean="0">
                <a:latin typeface="Arial Unicode MS"/>
                <a:cs typeface="Arial Unicode MS"/>
              </a:rPr>
              <a:t>w</a:t>
            </a:r>
            <a:r>
              <a:rPr sz="3600" spc="-25" dirty="0" smtClean="0">
                <a:latin typeface="Arial Unicode MS"/>
                <a:cs typeface="Arial Unicode MS"/>
              </a:rPr>
              <a:t> </a:t>
            </a:r>
            <a:r>
              <a:rPr sz="3600" spc="0" dirty="0" smtClean="0">
                <a:latin typeface="Arial Unicode MS"/>
                <a:cs typeface="Arial Unicode MS"/>
              </a:rPr>
              <a:t>to</a:t>
            </a:r>
            <a:r>
              <a:rPr sz="3600" spc="-39" dirty="0" smtClean="0">
                <a:latin typeface="Arial Unicode MS"/>
                <a:cs typeface="Arial Unicode MS"/>
              </a:rPr>
              <a:t> </a:t>
            </a:r>
            <a:r>
              <a:rPr sz="3600" spc="14" dirty="0" smtClean="0">
                <a:latin typeface="Arial Unicode MS"/>
                <a:cs typeface="Arial Unicode MS"/>
              </a:rPr>
              <a:t>i</a:t>
            </a:r>
            <a:r>
              <a:rPr sz="3600" spc="9" dirty="0" smtClean="0">
                <a:latin typeface="Arial Unicode MS"/>
                <a:cs typeface="Arial Unicode MS"/>
              </a:rPr>
              <a:t>mp</a:t>
            </a:r>
            <a:r>
              <a:rPr sz="3600" spc="0" dirty="0" smtClean="0">
                <a:latin typeface="Arial Unicode MS"/>
                <a:cs typeface="Arial Unicode MS"/>
              </a:rPr>
              <a:t>rove</a:t>
            </a:r>
            <a:endParaRPr sz="36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72054" y="104012"/>
            <a:ext cx="0" cy="5562155"/>
          </a:xfrm>
          <a:custGeom>
            <a:avLst/>
            <a:gdLst/>
            <a:ahLst/>
            <a:cxnLst/>
            <a:rect l="l" t="t" r="r" b="b"/>
            <a:pathLst>
              <a:path h="5562155">
                <a:moveTo>
                  <a:pt x="0" y="0"/>
                </a:moveTo>
                <a:lnTo>
                  <a:pt x="0" y="556215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939282" y="104012"/>
            <a:ext cx="0" cy="6715173"/>
          </a:xfrm>
          <a:custGeom>
            <a:avLst/>
            <a:gdLst/>
            <a:ahLst/>
            <a:cxnLst/>
            <a:rect l="l" t="t" r="r" b="b"/>
            <a:pathLst>
              <a:path h="6715173">
                <a:moveTo>
                  <a:pt x="0" y="0"/>
                </a:moveTo>
                <a:lnTo>
                  <a:pt x="0" y="671517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252717" y="104012"/>
            <a:ext cx="0" cy="6715173"/>
          </a:xfrm>
          <a:custGeom>
            <a:avLst/>
            <a:gdLst/>
            <a:ahLst/>
            <a:cxnLst/>
            <a:rect l="l" t="t" r="r" b="b"/>
            <a:pathLst>
              <a:path h="6715173">
                <a:moveTo>
                  <a:pt x="0" y="0"/>
                </a:moveTo>
                <a:lnTo>
                  <a:pt x="0" y="671517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945" y="104012"/>
            <a:ext cx="0" cy="5562155"/>
          </a:xfrm>
          <a:custGeom>
            <a:avLst/>
            <a:gdLst/>
            <a:ahLst/>
            <a:cxnLst/>
            <a:rect l="l" t="t" r="r" b="b"/>
            <a:pathLst>
              <a:path h="5562155">
                <a:moveTo>
                  <a:pt x="0" y="0"/>
                </a:moveTo>
                <a:lnTo>
                  <a:pt x="0" y="556215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89609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46367" y="689609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3249929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246367" y="3249929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5659818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246367" y="5659818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04012"/>
            <a:ext cx="0" cy="6715173"/>
          </a:xfrm>
          <a:custGeom>
            <a:avLst/>
            <a:gdLst/>
            <a:ahLst/>
            <a:cxnLst/>
            <a:rect l="l" t="t" r="r" b="b"/>
            <a:pathLst>
              <a:path h="6715173">
                <a:moveTo>
                  <a:pt x="0" y="0"/>
                </a:moveTo>
                <a:lnTo>
                  <a:pt x="0" y="671517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192000" y="104012"/>
            <a:ext cx="0" cy="6715173"/>
          </a:xfrm>
          <a:custGeom>
            <a:avLst/>
            <a:gdLst/>
            <a:ahLst/>
            <a:cxnLst/>
            <a:rect l="l" t="t" r="r" b="b"/>
            <a:pathLst>
              <a:path h="6715173">
                <a:moveTo>
                  <a:pt x="0" y="0"/>
                </a:moveTo>
                <a:lnTo>
                  <a:pt x="0" y="671517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110362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0" y="6812836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43100" y="6160006"/>
            <a:ext cx="7982711" cy="5897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173223" y="6527292"/>
            <a:ext cx="131063" cy="1310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38755" y="6320650"/>
            <a:ext cx="7391400" cy="228600"/>
          </a:xfrm>
          <a:custGeom>
            <a:avLst/>
            <a:gdLst/>
            <a:ahLst/>
            <a:cxnLst/>
            <a:rect l="l" t="t" r="r" b="b"/>
            <a:pathLst>
              <a:path w="7391400" h="228600">
                <a:moveTo>
                  <a:pt x="228600" y="0"/>
                </a:moveTo>
                <a:lnTo>
                  <a:pt x="0" y="114299"/>
                </a:lnTo>
                <a:lnTo>
                  <a:pt x="228600" y="228599"/>
                </a:lnTo>
                <a:lnTo>
                  <a:pt x="177800" y="152399"/>
                </a:lnTo>
                <a:lnTo>
                  <a:pt x="152273" y="152399"/>
                </a:lnTo>
                <a:lnTo>
                  <a:pt x="152273" y="76199"/>
                </a:lnTo>
                <a:lnTo>
                  <a:pt x="177800" y="76199"/>
                </a:lnTo>
                <a:lnTo>
                  <a:pt x="228600" y="0"/>
                </a:lnTo>
                <a:close/>
              </a:path>
              <a:path w="7391400" h="228600">
                <a:moveTo>
                  <a:pt x="7239000" y="114299"/>
                </a:moveTo>
                <a:lnTo>
                  <a:pt x="7162800" y="228599"/>
                </a:lnTo>
                <a:lnTo>
                  <a:pt x="7315200" y="152399"/>
                </a:lnTo>
                <a:lnTo>
                  <a:pt x="7239000" y="152399"/>
                </a:lnTo>
                <a:lnTo>
                  <a:pt x="7239000" y="114299"/>
                </a:lnTo>
                <a:close/>
              </a:path>
              <a:path w="7391400" h="228600">
                <a:moveTo>
                  <a:pt x="177800" y="76199"/>
                </a:moveTo>
                <a:lnTo>
                  <a:pt x="152273" y="76199"/>
                </a:lnTo>
                <a:lnTo>
                  <a:pt x="152273" y="152399"/>
                </a:lnTo>
                <a:lnTo>
                  <a:pt x="177800" y="152399"/>
                </a:lnTo>
                <a:lnTo>
                  <a:pt x="152400" y="114299"/>
                </a:lnTo>
                <a:lnTo>
                  <a:pt x="177800" y="76199"/>
                </a:lnTo>
                <a:close/>
              </a:path>
              <a:path w="7391400" h="228600">
                <a:moveTo>
                  <a:pt x="7213600" y="76199"/>
                </a:moveTo>
                <a:lnTo>
                  <a:pt x="177800" y="76199"/>
                </a:lnTo>
                <a:lnTo>
                  <a:pt x="152400" y="114299"/>
                </a:lnTo>
                <a:lnTo>
                  <a:pt x="177800" y="152399"/>
                </a:lnTo>
                <a:lnTo>
                  <a:pt x="7213600" y="152399"/>
                </a:lnTo>
                <a:lnTo>
                  <a:pt x="7239000" y="114299"/>
                </a:lnTo>
                <a:lnTo>
                  <a:pt x="7213600" y="76199"/>
                </a:lnTo>
                <a:close/>
              </a:path>
              <a:path w="7391400" h="228600">
                <a:moveTo>
                  <a:pt x="7315200" y="76199"/>
                </a:moveTo>
                <a:lnTo>
                  <a:pt x="7239000" y="76199"/>
                </a:lnTo>
                <a:lnTo>
                  <a:pt x="7239000" y="152399"/>
                </a:lnTo>
                <a:lnTo>
                  <a:pt x="7315200" y="152399"/>
                </a:lnTo>
                <a:lnTo>
                  <a:pt x="7391400" y="114299"/>
                </a:lnTo>
                <a:lnTo>
                  <a:pt x="7315200" y="76199"/>
                </a:lnTo>
                <a:close/>
              </a:path>
              <a:path w="7391400" h="228600">
                <a:moveTo>
                  <a:pt x="7162800" y="0"/>
                </a:moveTo>
                <a:lnTo>
                  <a:pt x="7239000" y="114299"/>
                </a:lnTo>
                <a:lnTo>
                  <a:pt x="7239000" y="76199"/>
                </a:lnTo>
                <a:lnTo>
                  <a:pt x="7315200" y="76199"/>
                </a:lnTo>
                <a:lnTo>
                  <a:pt x="7162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9273920" y="3859927"/>
            <a:ext cx="261535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9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1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learni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g,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273920" y="4713748"/>
            <a:ext cx="2358271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reaso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-13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75" y="110362"/>
            <a:ext cx="2981579" cy="579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4205">
              <a:lnSpc>
                <a:spcPct val="95825"/>
              </a:lnSpc>
              <a:spcBef>
                <a:spcPts val="95"/>
              </a:spcBef>
            </a:pPr>
            <a:r>
              <a:rPr sz="3400" b="1" spc="0" dirty="0" smtClean="0">
                <a:latin typeface="Arial"/>
                <a:cs typeface="Arial"/>
              </a:rPr>
              <a:t>Motivational</a:t>
            </a:r>
            <a:endParaRPr sz="3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72054" y="110362"/>
            <a:ext cx="2979928" cy="579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76504">
              <a:lnSpc>
                <a:spcPct val="95825"/>
              </a:lnSpc>
              <a:spcBef>
                <a:spcPts val="95"/>
              </a:spcBef>
            </a:pPr>
            <a:r>
              <a:rPr sz="3400" b="1" spc="0" dirty="0" smtClean="0">
                <a:latin typeface="Arial"/>
                <a:cs typeface="Arial"/>
              </a:rPr>
              <a:t>Evaluative</a:t>
            </a:r>
            <a:endParaRPr sz="3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939282" y="110362"/>
            <a:ext cx="313435" cy="67024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6252717" y="110362"/>
            <a:ext cx="2979928" cy="579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2707">
              <a:lnSpc>
                <a:spcPct val="95825"/>
              </a:lnSpc>
              <a:spcBef>
                <a:spcPts val="95"/>
              </a:spcBef>
            </a:pPr>
            <a:r>
              <a:rPr sz="3400" b="1" spc="0" dirty="0" smtClean="0">
                <a:latin typeface="Arial"/>
                <a:cs typeface="Arial"/>
              </a:rPr>
              <a:t>De</a:t>
            </a:r>
            <a:r>
              <a:rPr sz="3400" b="1" spc="-14" dirty="0" smtClean="0">
                <a:latin typeface="Arial"/>
                <a:cs typeface="Arial"/>
              </a:rPr>
              <a:t>s</a:t>
            </a:r>
            <a:r>
              <a:rPr sz="3400" b="1" spc="0" dirty="0" smtClean="0">
                <a:latin typeface="Arial"/>
                <a:cs typeface="Arial"/>
              </a:rPr>
              <a:t>criptive</a:t>
            </a:r>
            <a:endParaRPr sz="3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219945" y="110362"/>
            <a:ext cx="2981579" cy="579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9787">
              <a:lnSpc>
                <a:spcPct val="95825"/>
              </a:lnSpc>
              <a:spcBef>
                <a:spcPts val="95"/>
              </a:spcBef>
            </a:pPr>
            <a:r>
              <a:rPr sz="3400" b="1" spc="0" dirty="0" smtClean="0">
                <a:latin typeface="Arial"/>
                <a:cs typeface="Arial"/>
              </a:rPr>
              <a:t>Effe</a:t>
            </a:r>
            <a:r>
              <a:rPr sz="3400" b="1" spc="-9" dirty="0" smtClean="0">
                <a:latin typeface="Arial"/>
                <a:cs typeface="Arial"/>
              </a:rPr>
              <a:t>c</a:t>
            </a:r>
            <a:r>
              <a:rPr sz="3400" b="1" spc="0" dirty="0" smtClean="0">
                <a:latin typeface="Arial"/>
                <a:cs typeface="Arial"/>
              </a:rPr>
              <a:t>tive</a:t>
            </a:r>
            <a:endParaRPr sz="3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175" y="689609"/>
            <a:ext cx="2968879" cy="2560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2357" marR="632682">
              <a:lnSpc>
                <a:spcPct val="100041"/>
              </a:lnSpc>
              <a:spcBef>
                <a:spcPts val="8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Feedback</a:t>
            </a:r>
            <a:r>
              <a:rPr sz="2800" spc="-12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is </a:t>
            </a:r>
            <a:r>
              <a:rPr sz="2800" b="1" i="1" spc="0" dirty="0" smtClean="0">
                <a:latin typeface="Times New Roman"/>
                <a:cs typeface="Times New Roman"/>
              </a:rPr>
              <a:t>pr</a:t>
            </a:r>
            <a:r>
              <a:rPr sz="2800" b="1" i="1" spc="9" dirty="0" smtClean="0">
                <a:latin typeface="Times New Roman"/>
                <a:cs typeface="Times New Roman"/>
              </a:rPr>
              <a:t>i</a:t>
            </a:r>
            <a:r>
              <a:rPr sz="2800" b="1" i="1" spc="0" dirty="0" smtClean="0">
                <a:latin typeface="Times New Roman"/>
                <a:cs typeface="Times New Roman"/>
              </a:rPr>
              <a:t>marily motiv</a:t>
            </a:r>
            <a:r>
              <a:rPr sz="2800" b="1" i="1" spc="4" dirty="0" smtClean="0">
                <a:latin typeface="Times New Roman"/>
                <a:cs typeface="Times New Roman"/>
              </a:rPr>
              <a:t>a</a:t>
            </a:r>
            <a:r>
              <a:rPr sz="2800" b="1" i="1" spc="0" dirty="0" smtClean="0">
                <a:latin typeface="Times New Roman"/>
                <a:cs typeface="Times New Roman"/>
              </a:rPr>
              <a:t>ti</a:t>
            </a:r>
            <a:r>
              <a:rPr sz="2800" b="1" i="1" spc="9" dirty="0" smtClean="0">
                <a:latin typeface="Times New Roman"/>
                <a:cs typeface="Times New Roman"/>
              </a:rPr>
              <a:t>o</a:t>
            </a:r>
            <a:r>
              <a:rPr sz="2800" b="1" i="1" spc="0" dirty="0" smtClean="0">
                <a:latin typeface="Times New Roman"/>
                <a:cs typeface="Times New Roman"/>
              </a:rPr>
              <a:t>n</a:t>
            </a:r>
            <a:r>
              <a:rPr sz="2800" b="1" i="1" spc="9" dirty="0" smtClean="0">
                <a:latin typeface="Times New Roman"/>
                <a:cs typeface="Times New Roman"/>
              </a:rPr>
              <a:t>a</a:t>
            </a:r>
            <a:r>
              <a:rPr sz="2800" b="1" i="1" spc="0" dirty="0" smtClean="0">
                <a:latin typeface="Times New Roman"/>
                <a:cs typeface="Times New Roman"/>
              </a:rPr>
              <a:t>l</a:t>
            </a:r>
            <a:r>
              <a:rPr sz="2800" b="1" i="1" spc="-16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in nat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re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972054" y="689609"/>
            <a:ext cx="2979928" cy="2560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912">
              <a:lnSpc>
                <a:spcPct val="95825"/>
              </a:lnSpc>
              <a:spcBef>
                <a:spcPts val="8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Feedback</a:t>
            </a:r>
            <a:r>
              <a:rPr sz="2800" spc="-12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endParaRPr sz="2800">
              <a:latin typeface="Times New Roman"/>
              <a:cs typeface="Times New Roman"/>
            </a:endParaRPr>
          </a:p>
          <a:p>
            <a:pPr marL="65912">
              <a:lnSpc>
                <a:spcPct val="95825"/>
              </a:lnSpc>
              <a:spcBef>
                <a:spcPts val="140"/>
              </a:spcBef>
            </a:pPr>
            <a:r>
              <a:rPr sz="2800" b="1" i="1" spc="0" dirty="0" smtClean="0">
                <a:latin typeface="Times New Roman"/>
                <a:cs typeface="Times New Roman"/>
              </a:rPr>
              <a:t>pr</a:t>
            </a:r>
            <a:r>
              <a:rPr sz="2800" b="1" i="1" spc="9" dirty="0" smtClean="0">
                <a:latin typeface="Times New Roman"/>
                <a:cs typeface="Times New Roman"/>
              </a:rPr>
              <a:t>i</a:t>
            </a:r>
            <a:r>
              <a:rPr sz="2800" b="1" i="1" spc="0" dirty="0" smtClean="0">
                <a:latin typeface="Times New Roman"/>
                <a:cs typeface="Times New Roman"/>
              </a:rPr>
              <a:t>marily</a:t>
            </a:r>
            <a:endParaRPr sz="2800">
              <a:latin typeface="Times New Roman"/>
              <a:cs typeface="Times New Roman"/>
            </a:endParaRPr>
          </a:p>
          <a:p>
            <a:pPr marL="65912">
              <a:lnSpc>
                <a:spcPct val="95825"/>
              </a:lnSpc>
              <a:spcBef>
                <a:spcPts val="140"/>
              </a:spcBef>
            </a:pPr>
            <a:r>
              <a:rPr sz="2800" b="1" i="1" spc="0" dirty="0" smtClean="0">
                <a:latin typeface="Times New Roman"/>
                <a:cs typeface="Times New Roman"/>
              </a:rPr>
              <a:t>e</a:t>
            </a:r>
            <a:r>
              <a:rPr sz="2800" b="1" i="1" spc="-9" dirty="0" smtClean="0">
                <a:latin typeface="Times New Roman"/>
                <a:cs typeface="Times New Roman"/>
              </a:rPr>
              <a:t>v</a:t>
            </a:r>
            <a:r>
              <a:rPr sz="2800" b="1" i="1" spc="0" dirty="0" smtClean="0">
                <a:latin typeface="Times New Roman"/>
                <a:cs typeface="Times New Roman"/>
              </a:rPr>
              <a:t>a</a:t>
            </a:r>
            <a:r>
              <a:rPr sz="2800" b="1" i="1" spc="4" dirty="0" smtClean="0">
                <a:latin typeface="Times New Roman"/>
                <a:cs typeface="Times New Roman"/>
              </a:rPr>
              <a:t>l</a:t>
            </a:r>
            <a:r>
              <a:rPr sz="2800" b="1" i="1" spc="0" dirty="0" smtClean="0">
                <a:latin typeface="Times New Roman"/>
                <a:cs typeface="Times New Roman"/>
              </a:rPr>
              <a:t>u</a:t>
            </a:r>
            <a:r>
              <a:rPr sz="2800" b="1" i="1" spc="9" dirty="0" smtClean="0">
                <a:latin typeface="Times New Roman"/>
                <a:cs typeface="Times New Roman"/>
              </a:rPr>
              <a:t>a</a:t>
            </a:r>
            <a:r>
              <a:rPr sz="2800" b="1" i="1" spc="0" dirty="0" smtClean="0">
                <a:latin typeface="Times New Roman"/>
                <a:cs typeface="Times New Roman"/>
              </a:rPr>
              <a:t>tive</a:t>
            </a:r>
            <a:r>
              <a:rPr sz="2800" b="1" i="1" spc="-14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in</a:t>
            </a:r>
            <a:r>
              <a:rPr sz="2800" spc="-2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natu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252717" y="689609"/>
            <a:ext cx="2967228" cy="2560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6421" marR="137128">
              <a:lnSpc>
                <a:spcPct val="100041"/>
              </a:lnSpc>
              <a:spcBef>
                <a:spcPts val="8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Des</a:t>
            </a:r>
            <a:r>
              <a:rPr sz="2800" spc="-9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ri</a:t>
            </a:r>
            <a:r>
              <a:rPr sz="2800" spc="9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 fe</a:t>
            </a:r>
            <a:r>
              <a:rPr sz="2800" spc="-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k</a:t>
            </a:r>
            <a:r>
              <a:rPr sz="2800" spc="-11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arily </a:t>
            </a:r>
            <a:r>
              <a:rPr sz="2800" b="1" i="1" spc="0" dirty="0" smtClean="0">
                <a:latin typeface="Times New Roman"/>
                <a:cs typeface="Times New Roman"/>
              </a:rPr>
              <a:t>tells</a:t>
            </a:r>
            <a:r>
              <a:rPr sz="2800" b="1" i="1" spc="-6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4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st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dent h</a:t>
            </a:r>
            <a:r>
              <a:rPr sz="2800" spc="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w</a:t>
            </a:r>
            <a:r>
              <a:rPr sz="2800" spc="-6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2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 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eir</a:t>
            </a:r>
            <a:r>
              <a:rPr sz="2800" spc="-7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per</a:t>
            </a:r>
            <a:r>
              <a:rPr sz="2800" spc="9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anc</a:t>
            </a:r>
            <a:r>
              <a:rPr sz="2800" spc="-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219945" y="689609"/>
            <a:ext cx="2968879" cy="2560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6675" marR="217531">
              <a:lnSpc>
                <a:spcPct val="100041"/>
              </a:lnSpc>
              <a:spcBef>
                <a:spcPts val="8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Des</a:t>
            </a:r>
            <a:r>
              <a:rPr sz="2800" spc="-9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ri</a:t>
            </a:r>
            <a:r>
              <a:rPr sz="2800" spc="9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 fe</a:t>
            </a:r>
            <a:r>
              <a:rPr sz="2800" spc="-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k</a:t>
            </a:r>
            <a:r>
              <a:rPr sz="2800" spc="-100" dirty="0" smtClean="0">
                <a:latin typeface="Times New Roman"/>
                <a:cs typeface="Times New Roman"/>
              </a:rPr>
              <a:t> </a:t>
            </a:r>
            <a:r>
              <a:rPr sz="2800" b="1" i="1" spc="0" dirty="0" smtClean="0">
                <a:latin typeface="Times New Roman"/>
                <a:cs typeface="Times New Roman"/>
              </a:rPr>
              <a:t>as</a:t>
            </a:r>
            <a:r>
              <a:rPr sz="2800" b="1" i="1" spc="9" dirty="0" smtClean="0">
                <a:latin typeface="Times New Roman"/>
                <a:cs typeface="Times New Roman"/>
              </a:rPr>
              <a:t>k</a:t>
            </a:r>
            <a:r>
              <a:rPr sz="2800" b="1" i="1" spc="0" dirty="0" smtClean="0">
                <a:latin typeface="Times New Roman"/>
                <a:cs typeface="Times New Roman"/>
              </a:rPr>
              <a:t>s</a:t>
            </a:r>
            <a:r>
              <a:rPr sz="2800" b="1" i="1" spc="-5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the st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dent</a:t>
            </a:r>
            <a:r>
              <a:rPr sz="2800" spc="-11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what</a:t>
            </a:r>
            <a:r>
              <a:rPr sz="2800" spc="-5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do to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6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9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eir reaso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-13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 next</a:t>
            </a:r>
            <a:r>
              <a:rPr sz="2800" spc="-7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level.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175" y="3249929"/>
            <a:ext cx="2968879" cy="2409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38"/>
              </a:spcBef>
            </a:pPr>
            <a:endParaRPr sz="500"/>
          </a:p>
          <a:p>
            <a:pPr marL="62357" marR="171781">
              <a:lnSpc>
                <a:spcPct val="100041"/>
              </a:lnSpc>
              <a:spcBef>
                <a:spcPts val="4000"/>
              </a:spcBef>
              <a:tabLst>
                <a:tab pos="1600200" algn="l"/>
              </a:tabLst>
            </a:pPr>
            <a:r>
              <a:rPr sz="2800" b="1" spc="0" dirty="0" smtClean="0">
                <a:latin typeface="Times New Roman"/>
                <a:cs typeface="Times New Roman"/>
              </a:rPr>
              <a:t>Purpo</a:t>
            </a:r>
            <a:r>
              <a:rPr sz="2800" b="1" spc="9" dirty="0" smtClean="0">
                <a:latin typeface="Times New Roman"/>
                <a:cs typeface="Times New Roman"/>
              </a:rPr>
              <a:t>s</a:t>
            </a:r>
            <a:r>
              <a:rPr sz="2800" b="1" spc="0" dirty="0" smtClean="0">
                <a:latin typeface="Times New Roman"/>
                <a:cs typeface="Times New Roman"/>
              </a:rPr>
              <a:t>e:	</a:t>
            </a:r>
            <a:r>
              <a:rPr sz="2800" spc="0" dirty="0" smtClean="0">
                <a:latin typeface="Times New Roman"/>
                <a:cs typeface="Times New Roman"/>
              </a:rPr>
              <a:t>to encou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age</a:t>
            </a:r>
            <a:r>
              <a:rPr sz="2800" spc="-13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and s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-11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4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learner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72054" y="3249929"/>
            <a:ext cx="2967228" cy="2409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8"/>
              </a:spcBef>
            </a:pPr>
            <a:endParaRPr sz="850"/>
          </a:p>
          <a:p>
            <a:pPr marL="65912" marR="69989">
              <a:lnSpc>
                <a:spcPct val="100041"/>
              </a:lnSpc>
              <a:spcBef>
                <a:spcPts val="2000"/>
              </a:spcBef>
            </a:pPr>
            <a:r>
              <a:rPr sz="2800" b="1" spc="0" dirty="0" smtClean="0">
                <a:latin typeface="Times New Roman"/>
                <a:cs typeface="Times New Roman"/>
              </a:rPr>
              <a:t>Purpo</a:t>
            </a:r>
            <a:r>
              <a:rPr sz="2800" b="1" spc="9" dirty="0" smtClean="0">
                <a:latin typeface="Times New Roman"/>
                <a:cs typeface="Times New Roman"/>
              </a:rPr>
              <a:t>s</a:t>
            </a:r>
            <a:r>
              <a:rPr sz="2800" b="1" spc="0" dirty="0" smtClean="0">
                <a:latin typeface="Times New Roman"/>
                <a:cs typeface="Times New Roman"/>
              </a:rPr>
              <a:t>e:</a:t>
            </a:r>
            <a:r>
              <a:rPr sz="2800" b="1" spc="-10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to 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su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0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st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dent a</a:t>
            </a:r>
            <a:r>
              <a:rPr sz="2800" spc="-9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h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eve</a:t>
            </a:r>
            <a:r>
              <a:rPr sz="2800" spc="-19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ent</a:t>
            </a:r>
            <a:r>
              <a:rPr sz="2800" spc="-15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with</a:t>
            </a:r>
            <a:r>
              <a:rPr sz="2800" spc="-4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 sco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7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or</a:t>
            </a:r>
            <a:r>
              <a:rPr sz="2800" spc="-1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1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ade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252717" y="3249929"/>
            <a:ext cx="2967228" cy="2409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78"/>
              </a:spcBef>
            </a:pPr>
            <a:endParaRPr sz="1100"/>
          </a:p>
          <a:p>
            <a:pPr marL="66421" marR="391550">
              <a:lnSpc>
                <a:spcPct val="100041"/>
              </a:lnSpc>
              <a:tabLst>
                <a:tab pos="1600200" algn="l"/>
              </a:tabLst>
            </a:pPr>
            <a:r>
              <a:rPr sz="2800" b="1" spc="0" dirty="0" smtClean="0">
                <a:latin typeface="Times New Roman"/>
                <a:cs typeface="Times New Roman"/>
              </a:rPr>
              <a:t>Purpo</a:t>
            </a:r>
            <a:r>
              <a:rPr sz="2800" b="1" spc="9" dirty="0" smtClean="0">
                <a:latin typeface="Times New Roman"/>
                <a:cs typeface="Times New Roman"/>
              </a:rPr>
              <a:t>s</a:t>
            </a:r>
            <a:r>
              <a:rPr sz="2800" b="1" spc="0" dirty="0" smtClean="0">
                <a:latin typeface="Times New Roman"/>
                <a:cs typeface="Times New Roman"/>
              </a:rPr>
              <a:t>e:	</a:t>
            </a:r>
            <a:r>
              <a:rPr sz="2800" spc="0" dirty="0" smtClean="0">
                <a:latin typeface="Times New Roman"/>
                <a:cs typeface="Times New Roman"/>
              </a:rPr>
              <a:t>to i</a:t>
            </a:r>
            <a:r>
              <a:rPr sz="2800" spc="-9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1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learni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endParaRPr sz="2800">
              <a:latin typeface="Times New Roman"/>
              <a:cs typeface="Times New Roman"/>
            </a:endParaRPr>
          </a:p>
          <a:p>
            <a:pPr marL="66421" marR="78003" algn="just">
              <a:lnSpc>
                <a:spcPct val="100041"/>
              </a:lnSpc>
              <a:spcBef>
                <a:spcPts val="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by</a:t>
            </a:r>
            <a:r>
              <a:rPr sz="2800" spc="-2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c</a:t>
            </a:r>
            <a:r>
              <a:rPr sz="2800" spc="-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-14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2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the st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dent</a:t>
            </a:r>
            <a:r>
              <a:rPr sz="2800" spc="-11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what</a:t>
            </a:r>
            <a:r>
              <a:rPr sz="2800" spc="-5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needs to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be</a:t>
            </a:r>
            <a:r>
              <a:rPr sz="2800" spc="-2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ed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219945" y="3249929"/>
            <a:ext cx="2981579" cy="2409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>
              <a:lnSpc>
                <a:spcPts val="1100"/>
              </a:lnSpc>
              <a:spcBef>
                <a:spcPts val="78"/>
              </a:spcBef>
            </a:pPr>
            <a:endParaRPr sz="1100"/>
          </a:p>
          <a:p>
            <a:pPr marL="66675">
              <a:lnSpc>
                <a:spcPct val="95825"/>
              </a:lnSpc>
              <a:tabLst>
                <a:tab pos="1600200" algn="l"/>
              </a:tabLst>
            </a:pPr>
            <a:r>
              <a:rPr sz="2800" b="1" spc="0" dirty="0" smtClean="0">
                <a:latin typeface="Times New Roman"/>
                <a:cs typeface="Times New Roman"/>
              </a:rPr>
              <a:t>Purpo</a:t>
            </a:r>
            <a:r>
              <a:rPr sz="2800" b="1" spc="9" dirty="0" smtClean="0">
                <a:latin typeface="Times New Roman"/>
                <a:cs typeface="Times New Roman"/>
              </a:rPr>
              <a:t>s</a:t>
            </a:r>
            <a:r>
              <a:rPr sz="2800" b="1" spc="0" dirty="0" smtClean="0">
                <a:latin typeface="Times New Roman"/>
                <a:cs typeface="Times New Roman"/>
              </a:rPr>
              <a:t>e:	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endParaRPr sz="2800">
              <a:latin typeface="Times New Roman"/>
              <a:cs typeface="Times New Roman"/>
            </a:endParaRPr>
          </a:p>
          <a:p>
            <a:pPr marL="66675" marR="171818">
              <a:lnSpc>
                <a:spcPct val="199404"/>
              </a:lnSpc>
              <a:spcBef>
                <a:spcPts val="753"/>
              </a:spcBef>
            </a:pPr>
            <a:r>
              <a:rPr sz="2800" spc="0" dirty="0" smtClean="0">
                <a:latin typeface="Times New Roman"/>
                <a:cs typeface="Times New Roman"/>
              </a:rPr>
              <a:t>by</a:t>
            </a:r>
            <a:r>
              <a:rPr sz="2800" spc="-27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-8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ent next</a:t>
            </a:r>
            <a:r>
              <a:rPr sz="2800" spc="-7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level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175" y="5659818"/>
            <a:ext cx="5948807" cy="11530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93519">
              <a:lnSpc>
                <a:spcPct val="95825"/>
              </a:lnSpc>
              <a:spcBef>
                <a:spcPts val="100"/>
              </a:spcBef>
            </a:pPr>
            <a:r>
              <a:rPr sz="3000" b="1" spc="0" dirty="0" smtClean="0">
                <a:latin typeface="Arial"/>
                <a:cs typeface="Arial"/>
              </a:rPr>
              <a:t>More</a:t>
            </a:r>
            <a:r>
              <a:rPr sz="3000" b="1" spc="200" dirty="0" smtClean="0">
                <a:latin typeface="Arial"/>
                <a:cs typeface="Arial"/>
              </a:rPr>
              <a:t> </a:t>
            </a:r>
            <a:r>
              <a:rPr sz="3000" b="1" spc="0" dirty="0" smtClean="0">
                <a:latin typeface="Arial"/>
                <a:cs typeface="Arial"/>
              </a:rPr>
              <a:t>Summat</a:t>
            </a:r>
            <a:r>
              <a:rPr sz="3000" b="1" spc="-9" dirty="0" smtClean="0">
                <a:latin typeface="Arial"/>
                <a:cs typeface="Arial"/>
              </a:rPr>
              <a:t>i</a:t>
            </a:r>
            <a:r>
              <a:rPr sz="3000" b="1" spc="0" dirty="0" smtClean="0">
                <a:latin typeface="Arial"/>
                <a:cs typeface="Arial"/>
              </a:rPr>
              <a:t>ve</a:t>
            </a:r>
            <a:endParaRPr sz="30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252717" y="5659818"/>
            <a:ext cx="5948807" cy="11530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91233">
              <a:lnSpc>
                <a:spcPct val="95825"/>
              </a:lnSpc>
              <a:spcBef>
                <a:spcPts val="100"/>
              </a:spcBef>
            </a:pPr>
            <a:r>
              <a:rPr sz="3000" b="1" spc="0" dirty="0" smtClean="0">
                <a:latin typeface="Arial"/>
                <a:cs typeface="Arial"/>
              </a:rPr>
              <a:t>More</a:t>
            </a:r>
            <a:r>
              <a:rPr sz="3000" b="1" spc="209" dirty="0" smtClean="0">
                <a:latin typeface="Arial"/>
                <a:cs typeface="Arial"/>
              </a:rPr>
              <a:t> </a:t>
            </a:r>
            <a:r>
              <a:rPr sz="3000" b="1" spc="0" dirty="0" smtClean="0">
                <a:latin typeface="Arial"/>
                <a:cs typeface="Arial"/>
              </a:rPr>
              <a:t>Formative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70948" y="0"/>
            <a:ext cx="1219199" cy="6857998"/>
          </a:xfrm>
          <a:custGeom>
            <a:avLst/>
            <a:gdLst/>
            <a:ahLst/>
            <a:cxnLst/>
            <a:rect l="l" t="t" r="r" b="b"/>
            <a:pathLst>
              <a:path w="1219199" h="6857998">
                <a:moveTo>
                  <a:pt x="0" y="0"/>
                </a:moveTo>
                <a:lnTo>
                  <a:pt x="1219199" y="6857998"/>
                </a:lnTo>
              </a:path>
            </a:pathLst>
          </a:custGeom>
          <a:ln w="12700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25311" y="3681476"/>
            <a:ext cx="4763513" cy="3176522"/>
          </a:xfrm>
          <a:custGeom>
            <a:avLst/>
            <a:gdLst/>
            <a:ahLst/>
            <a:cxnLst/>
            <a:rect l="l" t="t" r="r" b="b"/>
            <a:pathLst>
              <a:path w="4763513" h="3176522">
                <a:moveTo>
                  <a:pt x="4763513" y="0"/>
                </a:moveTo>
                <a:lnTo>
                  <a:pt x="0" y="3176522"/>
                </a:lnTo>
              </a:path>
            </a:pathLst>
          </a:custGeom>
          <a:ln w="12700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81465" y="0"/>
            <a:ext cx="3007359" cy="6857998"/>
          </a:xfrm>
          <a:custGeom>
            <a:avLst/>
            <a:gdLst/>
            <a:ahLst/>
            <a:cxnLst/>
            <a:rect l="l" t="t" r="r" b="b"/>
            <a:pathLst>
              <a:path w="3007359" h="6857998">
                <a:moveTo>
                  <a:pt x="3007359" y="0"/>
                </a:moveTo>
                <a:lnTo>
                  <a:pt x="2043053" y="0"/>
                </a:lnTo>
                <a:lnTo>
                  <a:pt x="0" y="6857998"/>
                </a:lnTo>
                <a:lnTo>
                  <a:pt x="3007359" y="6857998"/>
                </a:lnTo>
                <a:lnTo>
                  <a:pt x="3007359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04984" y="0"/>
            <a:ext cx="2587015" cy="6857998"/>
          </a:xfrm>
          <a:custGeom>
            <a:avLst/>
            <a:gdLst/>
            <a:ahLst/>
            <a:cxnLst/>
            <a:rect l="l" t="t" r="r" b="b"/>
            <a:pathLst>
              <a:path w="2587015" h="6857998">
                <a:moveTo>
                  <a:pt x="2587015" y="0"/>
                </a:moveTo>
                <a:lnTo>
                  <a:pt x="0" y="0"/>
                </a:lnTo>
                <a:lnTo>
                  <a:pt x="1207922" y="6857998"/>
                </a:lnTo>
                <a:lnTo>
                  <a:pt x="2587015" y="6857998"/>
                </a:lnTo>
                <a:lnTo>
                  <a:pt x="25870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32292" y="3048000"/>
            <a:ext cx="3259707" cy="3809998"/>
          </a:xfrm>
          <a:custGeom>
            <a:avLst/>
            <a:gdLst/>
            <a:ahLst/>
            <a:cxnLst/>
            <a:rect l="l" t="t" r="r" b="b"/>
            <a:pathLst>
              <a:path w="3259707" h="3809998">
                <a:moveTo>
                  <a:pt x="3259707" y="0"/>
                </a:moveTo>
                <a:lnTo>
                  <a:pt x="0" y="3809998"/>
                </a:lnTo>
                <a:lnTo>
                  <a:pt x="3259707" y="3809998"/>
                </a:lnTo>
                <a:lnTo>
                  <a:pt x="3259707" y="0"/>
                </a:lnTo>
                <a:close/>
              </a:path>
            </a:pathLst>
          </a:custGeom>
          <a:solidFill>
            <a:srgbClr val="539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37561" y="0"/>
            <a:ext cx="2851263" cy="6857998"/>
          </a:xfrm>
          <a:custGeom>
            <a:avLst/>
            <a:gdLst/>
            <a:ahLst/>
            <a:cxnLst/>
            <a:rect l="l" t="t" r="r" b="b"/>
            <a:pathLst>
              <a:path w="2851263" h="6857998">
                <a:moveTo>
                  <a:pt x="2851263" y="0"/>
                </a:moveTo>
                <a:lnTo>
                  <a:pt x="0" y="0"/>
                </a:lnTo>
                <a:lnTo>
                  <a:pt x="2467722" y="6857998"/>
                </a:lnTo>
                <a:lnTo>
                  <a:pt x="2851263" y="6857998"/>
                </a:lnTo>
                <a:lnTo>
                  <a:pt x="2851263" y="0"/>
                </a:lnTo>
                <a:close/>
              </a:path>
            </a:pathLst>
          </a:custGeom>
          <a:solidFill>
            <a:srgbClr val="3E781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98759" y="0"/>
            <a:ext cx="1290065" cy="6857998"/>
          </a:xfrm>
          <a:custGeom>
            <a:avLst/>
            <a:gdLst/>
            <a:ahLst/>
            <a:cxnLst/>
            <a:rect l="l" t="t" r="r" b="b"/>
            <a:pathLst>
              <a:path w="1290065" h="6857998">
                <a:moveTo>
                  <a:pt x="1290065" y="0"/>
                </a:moveTo>
                <a:lnTo>
                  <a:pt x="1018419" y="0"/>
                </a:lnTo>
                <a:lnTo>
                  <a:pt x="0" y="6857998"/>
                </a:lnTo>
                <a:lnTo>
                  <a:pt x="1290065" y="6857998"/>
                </a:lnTo>
                <a:lnTo>
                  <a:pt x="1290065" y="0"/>
                </a:lnTo>
                <a:close/>
              </a:path>
            </a:pathLst>
          </a:custGeom>
          <a:solidFill>
            <a:srgbClr val="C0E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940392" y="0"/>
            <a:ext cx="1248432" cy="6857998"/>
          </a:xfrm>
          <a:custGeom>
            <a:avLst/>
            <a:gdLst/>
            <a:ahLst/>
            <a:cxnLst/>
            <a:rect l="l" t="t" r="r" b="b"/>
            <a:pathLst>
              <a:path w="1248432" h="6857998">
                <a:moveTo>
                  <a:pt x="1248432" y="0"/>
                </a:moveTo>
                <a:lnTo>
                  <a:pt x="0" y="0"/>
                </a:lnTo>
                <a:lnTo>
                  <a:pt x="1107970" y="6857998"/>
                </a:lnTo>
                <a:lnTo>
                  <a:pt x="1248432" y="6857998"/>
                </a:lnTo>
                <a:lnTo>
                  <a:pt x="1248432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71709" y="3589909"/>
            <a:ext cx="1817115" cy="3268089"/>
          </a:xfrm>
          <a:custGeom>
            <a:avLst/>
            <a:gdLst/>
            <a:ahLst/>
            <a:cxnLst/>
            <a:rect l="l" t="t" r="r" b="b"/>
            <a:pathLst>
              <a:path w="1817115" h="3268089">
                <a:moveTo>
                  <a:pt x="1817115" y="0"/>
                </a:moveTo>
                <a:lnTo>
                  <a:pt x="0" y="3268089"/>
                </a:lnTo>
                <a:lnTo>
                  <a:pt x="1817115" y="3268089"/>
                </a:lnTo>
                <a:lnTo>
                  <a:pt x="18171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4013200"/>
            <a:ext cx="448728" cy="2844798"/>
          </a:xfrm>
          <a:custGeom>
            <a:avLst/>
            <a:gdLst/>
            <a:ahLst/>
            <a:cxnLst/>
            <a:rect l="l" t="t" r="r" b="b"/>
            <a:pathLst>
              <a:path w="448728" h="2844798">
                <a:moveTo>
                  <a:pt x="0" y="0"/>
                </a:moveTo>
                <a:lnTo>
                  <a:pt x="0" y="2844798"/>
                </a:lnTo>
                <a:lnTo>
                  <a:pt x="448728" y="2844798"/>
                </a:lnTo>
                <a:lnTo>
                  <a:pt x="0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059586" y="133762"/>
            <a:ext cx="3686234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Evaluative</a:t>
            </a:r>
            <a:endParaRPr sz="48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25746" y="133762"/>
            <a:ext cx="3363751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Fee</a:t>
            </a:r>
            <a:r>
              <a:rPr sz="4800" b="1" spc="4" dirty="0" smtClean="0">
                <a:solidFill>
                  <a:srgbClr val="001F5F"/>
                </a:solidFill>
                <a:latin typeface="Verdana"/>
                <a:cs typeface="Verdana"/>
              </a:rPr>
              <a:t>d</a:t>
            </a: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back</a:t>
            </a:r>
            <a:endParaRPr sz="4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6321" y="876101"/>
            <a:ext cx="8177325" cy="9283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0"/>
              </a:lnSpc>
              <a:spcBef>
                <a:spcPts val="188"/>
              </a:spcBef>
            </a:pPr>
            <a:r>
              <a:rPr sz="5100" spc="4" baseline="2650" dirty="0" smtClean="0">
                <a:latin typeface="Wingdings"/>
                <a:cs typeface="Wingdings"/>
              </a:rPr>
              <a:t></a:t>
            </a:r>
            <a:r>
              <a:rPr sz="5100" spc="9" baseline="1697" dirty="0" smtClean="0">
                <a:latin typeface="Arial Unicode MS"/>
                <a:cs typeface="Arial Unicode MS"/>
              </a:rPr>
              <a:t>G</a:t>
            </a:r>
            <a:r>
              <a:rPr sz="5100" spc="0" baseline="1697" dirty="0" smtClean="0">
                <a:latin typeface="Arial Unicode MS"/>
                <a:cs typeface="Arial Unicode MS"/>
              </a:rPr>
              <a:t>o</a:t>
            </a:r>
            <a:r>
              <a:rPr sz="5100" spc="14" baseline="1697" dirty="0" smtClean="0">
                <a:latin typeface="Arial Unicode MS"/>
                <a:cs typeface="Arial Unicode MS"/>
              </a:rPr>
              <a:t>a</a:t>
            </a:r>
            <a:r>
              <a:rPr sz="5100" spc="0" baseline="1697" dirty="0" smtClean="0">
                <a:latin typeface="Arial Unicode MS"/>
                <a:cs typeface="Arial Unicode MS"/>
              </a:rPr>
              <a:t>l</a:t>
            </a:r>
            <a:r>
              <a:rPr sz="5100" spc="-118" baseline="1697" dirty="0" smtClean="0">
                <a:latin typeface="Arial Unicode MS"/>
                <a:cs typeface="Arial Unicode MS"/>
              </a:rPr>
              <a:t> </a:t>
            </a:r>
            <a:r>
              <a:rPr sz="5100" spc="9" baseline="1697" dirty="0" smtClean="0">
                <a:latin typeface="Arial Unicode MS"/>
                <a:cs typeface="Arial Unicode MS"/>
              </a:rPr>
              <a:t>i</a:t>
            </a:r>
            <a:r>
              <a:rPr sz="5100" spc="0" baseline="1697" dirty="0" smtClean="0">
                <a:latin typeface="Arial Unicode MS"/>
                <a:cs typeface="Arial Unicode MS"/>
              </a:rPr>
              <a:t>s</a:t>
            </a:r>
            <a:r>
              <a:rPr sz="5100" spc="-24" baseline="1697" dirty="0" smtClean="0">
                <a:latin typeface="Arial Unicode MS"/>
                <a:cs typeface="Arial Unicode MS"/>
              </a:rPr>
              <a:t> </a:t>
            </a:r>
            <a:r>
              <a:rPr sz="5100" spc="14" baseline="1697" dirty="0" smtClean="0">
                <a:latin typeface="Arial Unicode MS"/>
                <a:cs typeface="Arial Unicode MS"/>
              </a:rPr>
              <a:t>t</a:t>
            </a:r>
            <a:r>
              <a:rPr sz="5100" spc="0" baseline="1697" dirty="0" smtClean="0">
                <a:latin typeface="Arial Unicode MS"/>
                <a:cs typeface="Arial Unicode MS"/>
              </a:rPr>
              <a:t>o</a:t>
            </a:r>
            <a:r>
              <a:rPr sz="5100" spc="-28" baseline="1697" dirty="0" smtClean="0">
                <a:latin typeface="Arial Unicode MS"/>
                <a:cs typeface="Arial Unicode MS"/>
              </a:rPr>
              <a:t> </a:t>
            </a:r>
            <a:r>
              <a:rPr sz="5100" spc="14" baseline="1697" dirty="0" smtClean="0">
                <a:latin typeface="Arial Unicode MS"/>
                <a:cs typeface="Arial Unicode MS"/>
              </a:rPr>
              <a:t>m</a:t>
            </a:r>
            <a:r>
              <a:rPr sz="5100" spc="0" baseline="1697" dirty="0" smtClean="0">
                <a:latin typeface="Arial Unicode MS"/>
                <a:cs typeface="Arial Unicode MS"/>
              </a:rPr>
              <a:t>e</a:t>
            </a:r>
            <a:r>
              <a:rPr sz="5100" spc="14" baseline="1697" dirty="0" smtClean="0">
                <a:latin typeface="Arial Unicode MS"/>
                <a:cs typeface="Arial Unicode MS"/>
              </a:rPr>
              <a:t>as</a:t>
            </a:r>
            <a:r>
              <a:rPr sz="5100" spc="0" baseline="1697" dirty="0" smtClean="0">
                <a:latin typeface="Arial Unicode MS"/>
                <a:cs typeface="Arial Unicode MS"/>
              </a:rPr>
              <a:t>u</a:t>
            </a:r>
            <a:r>
              <a:rPr sz="5100" spc="14" baseline="1697" dirty="0" smtClean="0">
                <a:latin typeface="Arial Unicode MS"/>
                <a:cs typeface="Arial Unicode MS"/>
              </a:rPr>
              <a:t>r</a:t>
            </a:r>
            <a:r>
              <a:rPr sz="5100" spc="0" baseline="1697" dirty="0" smtClean="0">
                <a:latin typeface="Arial Unicode MS"/>
                <a:cs typeface="Arial Unicode MS"/>
              </a:rPr>
              <a:t>e</a:t>
            </a:r>
            <a:r>
              <a:rPr sz="5100" spc="-182" baseline="1697" dirty="0" smtClean="0">
                <a:latin typeface="Arial Unicode MS"/>
                <a:cs typeface="Arial Unicode MS"/>
              </a:rPr>
              <a:t> </a:t>
            </a:r>
            <a:r>
              <a:rPr sz="5100" spc="14" baseline="1697" dirty="0" smtClean="0">
                <a:latin typeface="Arial Unicode MS"/>
                <a:cs typeface="Arial Unicode MS"/>
              </a:rPr>
              <a:t>st</a:t>
            </a:r>
            <a:r>
              <a:rPr sz="5100" spc="0" baseline="1697" dirty="0" smtClean="0">
                <a:latin typeface="Arial Unicode MS"/>
                <a:cs typeface="Arial Unicode MS"/>
              </a:rPr>
              <a:t>u</a:t>
            </a:r>
            <a:r>
              <a:rPr sz="5100" spc="14" baseline="1697" dirty="0" smtClean="0">
                <a:latin typeface="Arial Unicode MS"/>
                <a:cs typeface="Arial Unicode MS"/>
              </a:rPr>
              <a:t>d</a:t>
            </a:r>
            <a:r>
              <a:rPr sz="5100" spc="0" baseline="1697" dirty="0" smtClean="0">
                <a:latin typeface="Arial Unicode MS"/>
                <a:cs typeface="Arial Unicode MS"/>
              </a:rPr>
              <a:t>ent</a:t>
            </a:r>
            <a:r>
              <a:rPr sz="5100" spc="-141" baseline="1697" dirty="0" smtClean="0">
                <a:latin typeface="Arial Unicode MS"/>
                <a:cs typeface="Arial Unicode MS"/>
              </a:rPr>
              <a:t> </a:t>
            </a:r>
            <a:r>
              <a:rPr sz="5100" spc="0" baseline="1697" dirty="0" smtClean="0">
                <a:latin typeface="Arial Unicode MS"/>
                <a:cs typeface="Arial Unicode MS"/>
              </a:rPr>
              <a:t>a</a:t>
            </a:r>
            <a:r>
              <a:rPr sz="5100" spc="25" baseline="1697" dirty="0" smtClean="0">
                <a:latin typeface="Arial Unicode MS"/>
                <a:cs typeface="Arial Unicode MS"/>
              </a:rPr>
              <a:t>c</a:t>
            </a:r>
            <a:r>
              <a:rPr sz="5100" spc="0" baseline="1697" dirty="0" smtClean="0">
                <a:latin typeface="Arial Unicode MS"/>
                <a:cs typeface="Arial Unicode MS"/>
              </a:rPr>
              <a:t>h</a:t>
            </a:r>
            <a:r>
              <a:rPr sz="5100" spc="14" baseline="1697" dirty="0" smtClean="0">
                <a:latin typeface="Arial Unicode MS"/>
                <a:cs typeface="Arial Unicode MS"/>
              </a:rPr>
              <a:t>i</a:t>
            </a:r>
            <a:r>
              <a:rPr sz="5100" spc="0" baseline="1697" dirty="0" smtClean="0">
                <a:latin typeface="Arial Unicode MS"/>
                <a:cs typeface="Arial Unicode MS"/>
              </a:rPr>
              <a:t>eve</a:t>
            </a:r>
            <a:r>
              <a:rPr sz="5100" spc="9" baseline="1697" dirty="0" smtClean="0">
                <a:latin typeface="Arial Unicode MS"/>
                <a:cs typeface="Arial Unicode MS"/>
              </a:rPr>
              <a:t>m</a:t>
            </a:r>
            <a:r>
              <a:rPr sz="5100" spc="0" baseline="1697" dirty="0" smtClean="0">
                <a:latin typeface="Arial Unicode MS"/>
                <a:cs typeface="Arial Unicode MS"/>
              </a:rPr>
              <a:t>ent</a:t>
            </a:r>
            <a:endParaRPr sz="3400">
              <a:latin typeface="Arial Unicode MS"/>
              <a:cs typeface="Arial Unicode MS"/>
            </a:endParaRPr>
          </a:p>
          <a:p>
            <a:pPr marL="299212" marR="65483">
              <a:lnSpc>
                <a:spcPts val="3540"/>
              </a:lnSpc>
            </a:pPr>
            <a:r>
              <a:rPr sz="5100" spc="14" baseline="1131" dirty="0" smtClean="0">
                <a:latin typeface="Arial Unicode MS"/>
                <a:cs typeface="Arial Unicode MS"/>
              </a:rPr>
              <a:t>sc</a:t>
            </a:r>
            <a:r>
              <a:rPr sz="5100" spc="0" baseline="1131" dirty="0" smtClean="0">
                <a:latin typeface="Arial Unicode MS"/>
                <a:cs typeface="Arial Unicode MS"/>
              </a:rPr>
              <a:t>ore</a:t>
            </a:r>
            <a:r>
              <a:rPr sz="5100" spc="-118" baseline="1131" dirty="0" smtClean="0">
                <a:latin typeface="Arial Unicode MS"/>
                <a:cs typeface="Arial Unicode MS"/>
              </a:rPr>
              <a:t> </a:t>
            </a:r>
            <a:r>
              <a:rPr sz="5100" spc="0" baseline="1131" dirty="0" smtClean="0">
                <a:latin typeface="Arial Unicode MS"/>
                <a:cs typeface="Arial Unicode MS"/>
              </a:rPr>
              <a:t>or</a:t>
            </a:r>
            <a:r>
              <a:rPr sz="5100" spc="-30" baseline="1131" dirty="0" smtClean="0">
                <a:latin typeface="Arial Unicode MS"/>
                <a:cs typeface="Arial Unicode MS"/>
              </a:rPr>
              <a:t> </a:t>
            </a:r>
            <a:r>
              <a:rPr sz="5100" spc="0" baseline="1131" dirty="0" smtClean="0">
                <a:latin typeface="Arial Unicode MS"/>
                <a:cs typeface="Arial Unicode MS"/>
              </a:rPr>
              <a:t>a</a:t>
            </a:r>
            <a:r>
              <a:rPr sz="5100" spc="-8" baseline="1131" dirty="0" smtClean="0">
                <a:latin typeface="Arial Unicode MS"/>
                <a:cs typeface="Arial Unicode MS"/>
              </a:rPr>
              <a:t> </a:t>
            </a:r>
            <a:r>
              <a:rPr sz="5100" spc="0" baseline="1131" dirty="0" smtClean="0">
                <a:latin typeface="Arial Unicode MS"/>
                <a:cs typeface="Arial Unicode MS"/>
              </a:rPr>
              <a:t>g</a:t>
            </a:r>
            <a:r>
              <a:rPr sz="5100" spc="9" baseline="1131" dirty="0" smtClean="0">
                <a:latin typeface="Arial Unicode MS"/>
                <a:cs typeface="Arial Unicode MS"/>
              </a:rPr>
              <a:t>r</a:t>
            </a:r>
            <a:r>
              <a:rPr sz="5100" spc="0" baseline="1131" dirty="0" smtClean="0">
                <a:latin typeface="Arial Unicode MS"/>
                <a:cs typeface="Arial Unicode MS"/>
              </a:rPr>
              <a:t>a</a:t>
            </a:r>
            <a:r>
              <a:rPr sz="5100" spc="9" baseline="1131" dirty="0" smtClean="0">
                <a:latin typeface="Arial Unicode MS"/>
                <a:cs typeface="Arial Unicode MS"/>
              </a:rPr>
              <a:t>d</a:t>
            </a:r>
            <a:r>
              <a:rPr sz="5100" spc="0" baseline="1131" dirty="0" smtClean="0">
                <a:latin typeface="Arial Unicode MS"/>
                <a:cs typeface="Arial Unicode MS"/>
              </a:rPr>
              <a:t>e.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425159" y="881363"/>
            <a:ext cx="1233275" cy="456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95"/>
              </a:lnSpc>
              <a:spcBef>
                <a:spcPts val="179"/>
              </a:spcBef>
            </a:pPr>
            <a:r>
              <a:rPr sz="3400" spc="4" dirty="0" smtClean="0">
                <a:latin typeface="Arial Unicode MS"/>
                <a:cs typeface="Arial Unicode MS"/>
              </a:rPr>
              <a:t>w</a:t>
            </a:r>
            <a:r>
              <a:rPr sz="3400" spc="9" dirty="0" smtClean="0">
                <a:latin typeface="Arial Unicode MS"/>
                <a:cs typeface="Arial Unicode MS"/>
              </a:rPr>
              <a:t>i</a:t>
            </a:r>
            <a:r>
              <a:rPr sz="3400" spc="14" dirty="0" smtClean="0">
                <a:latin typeface="Arial Unicode MS"/>
                <a:cs typeface="Arial Unicode MS"/>
              </a:rPr>
              <a:t>t</a:t>
            </a:r>
            <a:r>
              <a:rPr sz="3400" spc="0" dirty="0" smtClean="0">
                <a:latin typeface="Arial Unicode MS"/>
                <a:cs typeface="Arial Unicode MS"/>
              </a:rPr>
              <a:t>h</a:t>
            </a:r>
            <a:r>
              <a:rPr sz="3400" spc="-60" dirty="0" smtClean="0">
                <a:latin typeface="Arial Unicode MS"/>
                <a:cs typeface="Arial Unicode MS"/>
              </a:rPr>
              <a:t> </a:t>
            </a:r>
            <a:r>
              <a:rPr sz="3400" spc="0" dirty="0" smtClean="0">
                <a:latin typeface="Arial Unicode MS"/>
                <a:cs typeface="Arial Unicode MS"/>
              </a:rPr>
              <a:t>a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6321" y="2275387"/>
            <a:ext cx="3613241" cy="9282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0"/>
              </a:lnSpc>
              <a:spcBef>
                <a:spcPts val="188"/>
              </a:spcBef>
            </a:pPr>
            <a:r>
              <a:rPr sz="5100" spc="4" baseline="2650" dirty="0" smtClean="0">
                <a:latin typeface="Wingdings"/>
                <a:cs typeface="Wingdings"/>
              </a:rPr>
              <a:t></a:t>
            </a:r>
            <a:r>
              <a:rPr sz="5100" spc="9" baseline="1697" dirty="0" smtClean="0">
                <a:latin typeface="Arial Unicode MS"/>
                <a:cs typeface="Arial Unicode MS"/>
              </a:rPr>
              <a:t>F</a:t>
            </a:r>
            <a:r>
              <a:rPr sz="5100" spc="0" baseline="1697" dirty="0" smtClean="0">
                <a:latin typeface="Arial Unicode MS"/>
                <a:cs typeface="Arial Unicode MS"/>
              </a:rPr>
              <a:t>e</a:t>
            </a:r>
            <a:r>
              <a:rPr sz="5100" spc="14" baseline="1697" dirty="0" smtClean="0">
                <a:latin typeface="Arial Unicode MS"/>
                <a:cs typeface="Arial Unicode MS"/>
              </a:rPr>
              <a:t>e</a:t>
            </a:r>
            <a:r>
              <a:rPr sz="5100" spc="0" baseline="1697" dirty="0" smtClean="0">
                <a:latin typeface="Arial Unicode MS"/>
                <a:cs typeface="Arial Unicode MS"/>
              </a:rPr>
              <a:t>dback</a:t>
            </a:r>
            <a:r>
              <a:rPr sz="5100" spc="-206" baseline="1697" dirty="0" smtClean="0">
                <a:latin typeface="Arial Unicode MS"/>
                <a:cs typeface="Arial Unicode MS"/>
              </a:rPr>
              <a:t> </a:t>
            </a:r>
            <a:r>
              <a:rPr sz="5100" spc="14" baseline="1697" dirty="0" smtClean="0">
                <a:latin typeface="Arial Unicode MS"/>
                <a:cs typeface="Arial Unicode MS"/>
              </a:rPr>
              <a:t>t</a:t>
            </a:r>
            <a:r>
              <a:rPr sz="5100" spc="0" baseline="1697" dirty="0" smtClean="0">
                <a:latin typeface="Arial Unicode MS"/>
                <a:cs typeface="Arial Unicode MS"/>
              </a:rPr>
              <a:t>h</a:t>
            </a:r>
            <a:r>
              <a:rPr sz="5100" spc="14" baseline="1697" dirty="0" smtClean="0">
                <a:latin typeface="Arial Unicode MS"/>
                <a:cs typeface="Arial Unicode MS"/>
              </a:rPr>
              <a:t>a</a:t>
            </a:r>
            <a:r>
              <a:rPr sz="5100" spc="0" baseline="1697" dirty="0" smtClean="0">
                <a:latin typeface="Arial Unicode MS"/>
                <a:cs typeface="Arial Unicode MS"/>
              </a:rPr>
              <a:t>t</a:t>
            </a:r>
            <a:r>
              <a:rPr sz="5100" spc="-76" baseline="1697" dirty="0" smtClean="0">
                <a:latin typeface="Arial Unicode MS"/>
                <a:cs typeface="Arial Unicode MS"/>
              </a:rPr>
              <a:t> </a:t>
            </a:r>
            <a:r>
              <a:rPr sz="5100" spc="9" baseline="1697" dirty="0" smtClean="0">
                <a:latin typeface="Arial Unicode MS"/>
                <a:cs typeface="Arial Unicode MS"/>
              </a:rPr>
              <a:t>i</a:t>
            </a:r>
            <a:r>
              <a:rPr sz="5100" spc="0" baseline="1697" dirty="0" smtClean="0">
                <a:latin typeface="Arial Unicode MS"/>
                <a:cs typeface="Arial Unicode MS"/>
              </a:rPr>
              <a:t>s</a:t>
            </a:r>
            <a:endParaRPr sz="3400">
              <a:latin typeface="Arial Unicode MS"/>
              <a:cs typeface="Arial Unicode MS"/>
            </a:endParaRPr>
          </a:p>
          <a:p>
            <a:pPr marL="299212" marR="65483">
              <a:lnSpc>
                <a:spcPts val="3535"/>
              </a:lnSpc>
            </a:pPr>
            <a:r>
              <a:rPr sz="5100" spc="0" baseline="1131" dirty="0" smtClean="0">
                <a:latin typeface="Arial Unicode MS"/>
                <a:cs typeface="Arial Unicode MS"/>
              </a:rPr>
              <a:t>a</a:t>
            </a:r>
            <a:r>
              <a:rPr sz="5100" spc="25" baseline="1131" dirty="0" smtClean="0">
                <a:latin typeface="Arial Unicode MS"/>
                <a:cs typeface="Arial Unicode MS"/>
              </a:rPr>
              <a:t>c</a:t>
            </a:r>
            <a:r>
              <a:rPr sz="5100" spc="0" baseline="1131" dirty="0" smtClean="0">
                <a:latin typeface="Arial Unicode MS"/>
                <a:cs typeface="Arial Unicode MS"/>
              </a:rPr>
              <a:t>h</a:t>
            </a:r>
            <a:r>
              <a:rPr sz="5100" spc="14" baseline="1131" dirty="0" smtClean="0">
                <a:latin typeface="Arial Unicode MS"/>
                <a:cs typeface="Arial Unicode MS"/>
              </a:rPr>
              <a:t>i</a:t>
            </a:r>
            <a:r>
              <a:rPr sz="5100" spc="0" baseline="1131" dirty="0" smtClean="0">
                <a:latin typeface="Arial Unicode MS"/>
                <a:cs typeface="Arial Unicode MS"/>
              </a:rPr>
              <a:t>eve</a:t>
            </a:r>
            <a:r>
              <a:rPr sz="5100" spc="9" baseline="1131" dirty="0" smtClean="0">
                <a:latin typeface="Arial Unicode MS"/>
                <a:cs typeface="Arial Unicode MS"/>
              </a:rPr>
              <a:t>m</a:t>
            </a:r>
            <a:r>
              <a:rPr sz="5100" spc="0" baseline="1131" dirty="0" smtClean="0">
                <a:latin typeface="Arial Unicode MS"/>
                <a:cs typeface="Arial Unicode MS"/>
              </a:rPr>
              <a:t>ent.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65016" y="2280649"/>
            <a:ext cx="2239911" cy="456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95"/>
              </a:lnSpc>
              <a:spcBef>
                <a:spcPts val="179"/>
              </a:spcBef>
            </a:pPr>
            <a:r>
              <a:rPr sz="3400" spc="9" dirty="0" smtClean="0">
                <a:latin typeface="Arial Unicode MS"/>
                <a:cs typeface="Arial Unicode MS"/>
              </a:rPr>
              <a:t>i</a:t>
            </a:r>
            <a:r>
              <a:rPr sz="3400" spc="0" dirty="0" smtClean="0">
                <a:latin typeface="Arial Unicode MS"/>
                <a:cs typeface="Arial Unicode MS"/>
              </a:rPr>
              <a:t>n</a:t>
            </a:r>
            <a:r>
              <a:rPr sz="3400" spc="19" dirty="0" smtClean="0">
                <a:latin typeface="Arial Unicode MS"/>
                <a:cs typeface="Arial Unicode MS"/>
              </a:rPr>
              <a:t>t</a:t>
            </a:r>
            <a:r>
              <a:rPr sz="3400" spc="0" dirty="0" smtClean="0">
                <a:latin typeface="Arial Unicode MS"/>
                <a:cs typeface="Arial Unicode MS"/>
              </a:rPr>
              <a:t>e</a:t>
            </a:r>
            <a:r>
              <a:rPr sz="3400" spc="14" dirty="0" smtClean="0">
                <a:latin typeface="Arial Unicode MS"/>
                <a:cs typeface="Arial Unicode MS"/>
              </a:rPr>
              <a:t>n</a:t>
            </a:r>
            <a:r>
              <a:rPr sz="3400" spc="0" dirty="0" smtClean="0">
                <a:latin typeface="Arial Unicode MS"/>
                <a:cs typeface="Arial Unicode MS"/>
              </a:rPr>
              <a:t>d</a:t>
            </a:r>
            <a:r>
              <a:rPr sz="3400" spc="14" dirty="0" smtClean="0">
                <a:latin typeface="Arial Unicode MS"/>
                <a:cs typeface="Arial Unicode MS"/>
              </a:rPr>
              <a:t>e</a:t>
            </a:r>
            <a:r>
              <a:rPr sz="3400" spc="0" dirty="0" smtClean="0">
                <a:latin typeface="Arial Unicode MS"/>
                <a:cs typeface="Arial Unicode MS"/>
              </a:rPr>
              <a:t>d</a:t>
            </a:r>
            <a:r>
              <a:rPr sz="3400" spc="-180" dirty="0" smtClean="0">
                <a:latin typeface="Arial Unicode MS"/>
                <a:cs typeface="Arial Unicode MS"/>
              </a:rPr>
              <a:t> </a:t>
            </a:r>
            <a:r>
              <a:rPr sz="3400" spc="14" dirty="0" smtClean="0">
                <a:latin typeface="Arial Unicode MS"/>
                <a:cs typeface="Arial Unicode MS"/>
              </a:rPr>
              <a:t>t</a:t>
            </a:r>
            <a:r>
              <a:rPr sz="3400" spc="0" dirty="0" smtClean="0">
                <a:latin typeface="Arial Unicode MS"/>
                <a:cs typeface="Arial Unicode MS"/>
              </a:rPr>
              <a:t>o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121967" y="2280649"/>
            <a:ext cx="3753739" cy="456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95"/>
              </a:lnSpc>
              <a:spcBef>
                <a:spcPts val="179"/>
              </a:spcBef>
            </a:pPr>
            <a:r>
              <a:rPr sz="3400" spc="14" dirty="0" smtClean="0">
                <a:latin typeface="Arial Unicode MS"/>
                <a:cs typeface="Arial Unicode MS"/>
              </a:rPr>
              <a:t>s</a:t>
            </a:r>
            <a:r>
              <a:rPr sz="3400" spc="0" dirty="0" smtClean="0">
                <a:latin typeface="Arial Unicode MS"/>
                <a:cs typeface="Arial Unicode MS"/>
              </a:rPr>
              <a:t>u</a:t>
            </a:r>
            <a:r>
              <a:rPr sz="3400" spc="19" dirty="0" smtClean="0">
                <a:latin typeface="Arial Unicode MS"/>
                <a:cs typeface="Arial Unicode MS"/>
              </a:rPr>
              <a:t>m</a:t>
            </a:r>
            <a:r>
              <a:rPr sz="3400" spc="14" dirty="0" smtClean="0">
                <a:latin typeface="Arial Unicode MS"/>
                <a:cs typeface="Arial Unicode MS"/>
              </a:rPr>
              <a:t>m</a:t>
            </a:r>
            <a:r>
              <a:rPr sz="3400" spc="0" dirty="0" smtClean="0">
                <a:latin typeface="Arial Unicode MS"/>
                <a:cs typeface="Arial Unicode MS"/>
              </a:rPr>
              <a:t>a</a:t>
            </a:r>
            <a:r>
              <a:rPr sz="3400" spc="14" dirty="0" smtClean="0">
                <a:latin typeface="Arial Unicode MS"/>
                <a:cs typeface="Arial Unicode MS"/>
              </a:rPr>
              <a:t>r</a:t>
            </a:r>
            <a:r>
              <a:rPr sz="3400" spc="0" dirty="0" smtClean="0">
                <a:latin typeface="Arial Unicode MS"/>
                <a:cs typeface="Arial Unicode MS"/>
              </a:rPr>
              <a:t>ize</a:t>
            </a:r>
            <a:r>
              <a:rPr sz="3400" spc="-211" dirty="0" smtClean="0">
                <a:latin typeface="Arial Unicode MS"/>
                <a:cs typeface="Arial Unicode MS"/>
              </a:rPr>
              <a:t> </a:t>
            </a:r>
            <a:r>
              <a:rPr sz="3400" spc="14" dirty="0" smtClean="0">
                <a:latin typeface="Arial Unicode MS"/>
                <a:cs typeface="Arial Unicode MS"/>
              </a:rPr>
              <a:t>st</a:t>
            </a:r>
            <a:r>
              <a:rPr sz="3400" spc="0" dirty="0" smtClean="0">
                <a:latin typeface="Arial Unicode MS"/>
                <a:cs typeface="Arial Unicode MS"/>
              </a:rPr>
              <a:t>u</a:t>
            </a:r>
            <a:r>
              <a:rPr sz="3400" spc="14" dirty="0" smtClean="0">
                <a:latin typeface="Arial Unicode MS"/>
                <a:cs typeface="Arial Unicode MS"/>
              </a:rPr>
              <a:t>d</a:t>
            </a:r>
            <a:r>
              <a:rPr sz="3400" spc="0" dirty="0" smtClean="0">
                <a:latin typeface="Arial Unicode MS"/>
                <a:cs typeface="Arial Unicode MS"/>
              </a:rPr>
              <a:t>ent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36321" y="3674800"/>
            <a:ext cx="5844074" cy="9282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0"/>
              </a:lnSpc>
              <a:spcBef>
                <a:spcPts val="188"/>
              </a:spcBef>
            </a:pPr>
            <a:r>
              <a:rPr sz="5100" spc="4" baseline="2650" dirty="0" smtClean="0">
                <a:latin typeface="Wingdings"/>
                <a:cs typeface="Wingdings"/>
              </a:rPr>
              <a:t></a:t>
            </a:r>
            <a:r>
              <a:rPr sz="5100" spc="14" baseline="1697" dirty="0" smtClean="0">
                <a:latin typeface="Arial Unicode MS"/>
                <a:cs typeface="Arial Unicode MS"/>
              </a:rPr>
              <a:t>I</a:t>
            </a:r>
            <a:r>
              <a:rPr sz="5100" spc="0" baseline="1697" dirty="0" smtClean="0">
                <a:latin typeface="Arial Unicode MS"/>
                <a:cs typeface="Arial Unicode MS"/>
              </a:rPr>
              <a:t>t</a:t>
            </a:r>
            <a:r>
              <a:rPr sz="5100" spc="-60" baseline="1697" dirty="0" smtClean="0">
                <a:latin typeface="Arial Unicode MS"/>
                <a:cs typeface="Arial Unicode MS"/>
              </a:rPr>
              <a:t> </a:t>
            </a:r>
            <a:r>
              <a:rPr sz="5100" spc="0" baseline="1697" dirty="0" smtClean="0">
                <a:latin typeface="Arial Unicode MS"/>
                <a:cs typeface="Arial Unicode MS"/>
              </a:rPr>
              <a:t>d</a:t>
            </a:r>
            <a:r>
              <a:rPr sz="5100" spc="14" baseline="1697" dirty="0" smtClean="0">
                <a:latin typeface="Arial Unicode MS"/>
                <a:cs typeface="Arial Unicode MS"/>
              </a:rPr>
              <a:t>o</a:t>
            </a:r>
            <a:r>
              <a:rPr sz="5100" spc="0" baseline="1697" dirty="0" smtClean="0">
                <a:latin typeface="Arial Unicode MS"/>
                <a:cs typeface="Arial Unicode MS"/>
              </a:rPr>
              <a:t>es</a:t>
            </a:r>
            <a:r>
              <a:rPr sz="5100" spc="-73" baseline="1697" dirty="0" smtClean="0">
                <a:latin typeface="Arial Unicode MS"/>
                <a:cs typeface="Arial Unicode MS"/>
              </a:rPr>
              <a:t> </a:t>
            </a:r>
            <a:r>
              <a:rPr sz="5100" spc="0" baseline="1697" dirty="0" smtClean="0">
                <a:latin typeface="Arial Unicode MS"/>
                <a:cs typeface="Arial Unicode MS"/>
              </a:rPr>
              <a:t>n</a:t>
            </a:r>
            <a:r>
              <a:rPr sz="5100" spc="14" baseline="1697" dirty="0" smtClean="0">
                <a:latin typeface="Arial Unicode MS"/>
                <a:cs typeface="Arial Unicode MS"/>
              </a:rPr>
              <a:t>o</a:t>
            </a:r>
            <a:r>
              <a:rPr sz="5100" spc="0" baseline="1697" dirty="0" smtClean="0">
                <a:latin typeface="Arial Unicode MS"/>
                <a:cs typeface="Arial Unicode MS"/>
              </a:rPr>
              <a:t>t</a:t>
            </a:r>
            <a:r>
              <a:rPr sz="5100" spc="-47" baseline="1697" dirty="0" smtClean="0">
                <a:latin typeface="Arial Unicode MS"/>
                <a:cs typeface="Arial Unicode MS"/>
              </a:rPr>
              <a:t> </a:t>
            </a:r>
            <a:r>
              <a:rPr sz="5100" spc="0" baseline="1697" dirty="0" smtClean="0">
                <a:latin typeface="Arial Unicode MS"/>
                <a:cs typeface="Arial Unicode MS"/>
              </a:rPr>
              <a:t>g</a:t>
            </a:r>
            <a:r>
              <a:rPr sz="5100" spc="14" baseline="1697" dirty="0" smtClean="0">
                <a:latin typeface="Arial Unicode MS"/>
                <a:cs typeface="Arial Unicode MS"/>
              </a:rPr>
              <a:t>iv</a:t>
            </a:r>
            <a:r>
              <a:rPr sz="5100" spc="0" baseline="1697" dirty="0" smtClean="0">
                <a:latin typeface="Arial Unicode MS"/>
                <a:cs typeface="Arial Unicode MS"/>
              </a:rPr>
              <a:t>e</a:t>
            </a:r>
            <a:r>
              <a:rPr sz="5100" spc="-87" baseline="1697" dirty="0" smtClean="0">
                <a:latin typeface="Arial Unicode MS"/>
                <a:cs typeface="Arial Unicode MS"/>
              </a:rPr>
              <a:t> </a:t>
            </a:r>
            <a:r>
              <a:rPr sz="5100" spc="0" baseline="1697" dirty="0" smtClean="0">
                <a:latin typeface="Arial Unicode MS"/>
                <a:cs typeface="Arial Unicode MS"/>
              </a:rPr>
              <a:t>g</a:t>
            </a:r>
            <a:r>
              <a:rPr sz="5100" spc="14" baseline="1697" dirty="0" smtClean="0">
                <a:latin typeface="Arial Unicode MS"/>
                <a:cs typeface="Arial Unicode MS"/>
              </a:rPr>
              <a:t>u</a:t>
            </a:r>
            <a:r>
              <a:rPr sz="5100" spc="9" baseline="1697" dirty="0" smtClean="0">
                <a:latin typeface="Arial Unicode MS"/>
                <a:cs typeface="Arial Unicode MS"/>
              </a:rPr>
              <a:t>i</a:t>
            </a:r>
            <a:r>
              <a:rPr sz="5100" spc="0" baseline="1697" dirty="0" smtClean="0">
                <a:latin typeface="Arial Unicode MS"/>
                <a:cs typeface="Arial Unicode MS"/>
              </a:rPr>
              <a:t>d</a:t>
            </a:r>
            <a:r>
              <a:rPr sz="5100" spc="14" baseline="1697" dirty="0" smtClean="0">
                <a:latin typeface="Arial Unicode MS"/>
                <a:cs typeface="Arial Unicode MS"/>
              </a:rPr>
              <a:t>a</a:t>
            </a:r>
            <a:r>
              <a:rPr sz="5100" spc="0" baseline="1697" dirty="0" smtClean="0">
                <a:latin typeface="Arial Unicode MS"/>
                <a:cs typeface="Arial Unicode MS"/>
              </a:rPr>
              <a:t>n</a:t>
            </a:r>
            <a:r>
              <a:rPr sz="5100" spc="9" baseline="1697" dirty="0" smtClean="0">
                <a:latin typeface="Arial Unicode MS"/>
                <a:cs typeface="Arial Unicode MS"/>
              </a:rPr>
              <a:t>c</a:t>
            </a:r>
            <a:r>
              <a:rPr sz="5100" spc="0" baseline="1697" dirty="0" smtClean="0">
                <a:latin typeface="Arial Unicode MS"/>
                <a:cs typeface="Arial Unicode MS"/>
              </a:rPr>
              <a:t>e</a:t>
            </a:r>
            <a:r>
              <a:rPr sz="5100" spc="-187" baseline="1697" dirty="0" smtClean="0">
                <a:latin typeface="Arial Unicode MS"/>
                <a:cs typeface="Arial Unicode MS"/>
              </a:rPr>
              <a:t> </a:t>
            </a:r>
            <a:r>
              <a:rPr sz="5100" spc="0" baseline="1697" dirty="0" smtClean="0">
                <a:latin typeface="Arial Unicode MS"/>
                <a:cs typeface="Arial Unicode MS"/>
              </a:rPr>
              <a:t>on</a:t>
            </a:r>
            <a:endParaRPr sz="3400">
              <a:latin typeface="Arial Unicode MS"/>
              <a:cs typeface="Arial Unicode MS"/>
            </a:endParaRPr>
          </a:p>
          <a:p>
            <a:pPr marL="299212" marR="65483">
              <a:lnSpc>
                <a:spcPts val="3535"/>
              </a:lnSpc>
            </a:pPr>
            <a:r>
              <a:rPr sz="5100" spc="9" baseline="1131" dirty="0" smtClean="0">
                <a:latin typeface="Arial Unicode MS"/>
                <a:cs typeface="Arial Unicode MS"/>
              </a:rPr>
              <a:t>l</a:t>
            </a:r>
            <a:r>
              <a:rPr sz="5100" spc="0" baseline="1131" dirty="0" smtClean="0">
                <a:latin typeface="Arial Unicode MS"/>
                <a:cs typeface="Arial Unicode MS"/>
              </a:rPr>
              <a:t>e</a:t>
            </a:r>
            <a:r>
              <a:rPr sz="5100" spc="14" baseline="1131" dirty="0" smtClean="0">
                <a:latin typeface="Arial Unicode MS"/>
                <a:cs typeface="Arial Unicode MS"/>
              </a:rPr>
              <a:t>a</a:t>
            </a:r>
            <a:r>
              <a:rPr sz="5100" spc="0" baseline="1131" dirty="0" smtClean="0">
                <a:latin typeface="Arial Unicode MS"/>
                <a:cs typeface="Arial Unicode MS"/>
              </a:rPr>
              <a:t>r</a:t>
            </a:r>
            <a:r>
              <a:rPr sz="5100" spc="14" baseline="1131" dirty="0" smtClean="0">
                <a:latin typeface="Arial Unicode MS"/>
                <a:cs typeface="Arial Unicode MS"/>
              </a:rPr>
              <a:t>n</a:t>
            </a:r>
            <a:r>
              <a:rPr sz="5100" spc="0" baseline="1131" dirty="0" smtClean="0">
                <a:latin typeface="Arial Unicode MS"/>
                <a:cs typeface="Arial Unicode MS"/>
              </a:rPr>
              <a:t>er</a:t>
            </a:r>
            <a:r>
              <a:rPr sz="5100" spc="14" baseline="1131" dirty="0" smtClean="0">
                <a:latin typeface="Arial Unicode MS"/>
                <a:cs typeface="Arial Unicode MS"/>
              </a:rPr>
              <a:t>’</a:t>
            </a:r>
            <a:r>
              <a:rPr sz="5100" spc="0" baseline="1131" dirty="0" smtClean="0">
                <a:latin typeface="Arial Unicode MS"/>
                <a:cs typeface="Arial Unicode MS"/>
              </a:rPr>
              <a:t>s</a:t>
            </a:r>
            <a:r>
              <a:rPr sz="5100" spc="-170" baseline="1131" dirty="0" smtClean="0">
                <a:latin typeface="Arial Unicode MS"/>
                <a:cs typeface="Arial Unicode MS"/>
              </a:rPr>
              <a:t> </a:t>
            </a:r>
            <a:r>
              <a:rPr sz="5100" spc="0" baseline="1131" dirty="0" smtClean="0">
                <a:latin typeface="Arial Unicode MS"/>
                <a:cs typeface="Arial Unicode MS"/>
              </a:rPr>
              <a:t>r</a:t>
            </a:r>
            <a:r>
              <a:rPr sz="5100" spc="14" baseline="1131" dirty="0" smtClean="0">
                <a:latin typeface="Arial Unicode MS"/>
                <a:cs typeface="Arial Unicode MS"/>
              </a:rPr>
              <a:t>e</a:t>
            </a:r>
            <a:r>
              <a:rPr sz="5100" spc="0" baseline="1131" dirty="0" smtClean="0">
                <a:latin typeface="Arial Unicode MS"/>
                <a:cs typeface="Arial Unicode MS"/>
              </a:rPr>
              <a:t>a</a:t>
            </a:r>
            <a:r>
              <a:rPr sz="5100" spc="25" baseline="1131" dirty="0" smtClean="0">
                <a:latin typeface="Arial Unicode MS"/>
                <a:cs typeface="Arial Unicode MS"/>
              </a:rPr>
              <a:t>s</a:t>
            </a:r>
            <a:r>
              <a:rPr sz="5100" spc="0" baseline="1131" dirty="0" smtClean="0">
                <a:latin typeface="Arial Unicode MS"/>
                <a:cs typeface="Arial Unicode MS"/>
              </a:rPr>
              <a:t>on</a:t>
            </a:r>
            <a:r>
              <a:rPr sz="5100" spc="14" baseline="1131" dirty="0" smtClean="0">
                <a:latin typeface="Arial Unicode MS"/>
                <a:cs typeface="Arial Unicode MS"/>
              </a:rPr>
              <a:t>i</a:t>
            </a:r>
            <a:r>
              <a:rPr sz="5100" spc="0" baseline="1131" dirty="0" smtClean="0">
                <a:latin typeface="Arial Unicode MS"/>
                <a:cs typeface="Arial Unicode MS"/>
              </a:rPr>
              <a:t>ng.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098305" y="3680062"/>
            <a:ext cx="3752949" cy="456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95"/>
              </a:lnSpc>
              <a:spcBef>
                <a:spcPts val="179"/>
              </a:spcBef>
            </a:pPr>
            <a:r>
              <a:rPr sz="3400" spc="0" dirty="0" smtClean="0">
                <a:latin typeface="Arial Unicode MS"/>
                <a:cs typeface="Arial Unicode MS"/>
              </a:rPr>
              <a:t>how</a:t>
            </a:r>
            <a:r>
              <a:rPr sz="3400" spc="-52" dirty="0" smtClean="0">
                <a:latin typeface="Arial Unicode MS"/>
                <a:cs typeface="Arial Unicode MS"/>
              </a:rPr>
              <a:t> </a:t>
            </a:r>
            <a:r>
              <a:rPr sz="3400" spc="0" dirty="0" smtClean="0">
                <a:latin typeface="Arial Unicode MS"/>
                <a:cs typeface="Arial Unicode MS"/>
              </a:rPr>
              <a:t>to</a:t>
            </a:r>
            <a:r>
              <a:rPr sz="3400" spc="-13" dirty="0" smtClean="0">
                <a:latin typeface="Arial Unicode MS"/>
                <a:cs typeface="Arial Unicode MS"/>
              </a:rPr>
              <a:t> </a:t>
            </a:r>
            <a:r>
              <a:rPr sz="3400" spc="0" dirty="0" smtClean="0">
                <a:latin typeface="Arial Unicode MS"/>
                <a:cs typeface="Arial Unicode MS"/>
              </a:rPr>
              <a:t>i</a:t>
            </a:r>
            <a:r>
              <a:rPr sz="3400" spc="19" dirty="0" smtClean="0">
                <a:latin typeface="Arial Unicode MS"/>
                <a:cs typeface="Arial Unicode MS"/>
              </a:rPr>
              <a:t>m</a:t>
            </a:r>
            <a:r>
              <a:rPr sz="3400" spc="0" dirty="0" smtClean="0">
                <a:latin typeface="Arial Unicode MS"/>
                <a:cs typeface="Arial Unicode MS"/>
              </a:rPr>
              <a:t>p</a:t>
            </a:r>
            <a:r>
              <a:rPr sz="3400" spc="14" dirty="0" smtClean="0">
                <a:latin typeface="Arial Unicode MS"/>
                <a:cs typeface="Arial Unicode MS"/>
              </a:rPr>
              <a:t>r</a:t>
            </a:r>
            <a:r>
              <a:rPr sz="3400" spc="0" dirty="0" smtClean="0">
                <a:latin typeface="Arial Unicode MS"/>
                <a:cs typeface="Arial Unicode MS"/>
              </a:rPr>
              <a:t>o</a:t>
            </a:r>
            <a:r>
              <a:rPr sz="3400" spc="25" dirty="0" smtClean="0">
                <a:latin typeface="Arial Unicode MS"/>
                <a:cs typeface="Arial Unicode MS"/>
              </a:rPr>
              <a:t>v</a:t>
            </a:r>
            <a:r>
              <a:rPr sz="3400" spc="0" dirty="0" smtClean="0">
                <a:latin typeface="Arial Unicode MS"/>
                <a:cs typeface="Arial Unicode MS"/>
              </a:rPr>
              <a:t>e</a:t>
            </a:r>
            <a:r>
              <a:rPr sz="3400" spc="-170" dirty="0" smtClean="0">
                <a:latin typeface="Arial Unicode MS"/>
                <a:cs typeface="Arial Unicode MS"/>
              </a:rPr>
              <a:t> </a:t>
            </a:r>
            <a:r>
              <a:rPr sz="3400" spc="14" dirty="0" smtClean="0">
                <a:latin typeface="Arial Unicode MS"/>
                <a:cs typeface="Arial Unicode MS"/>
              </a:rPr>
              <a:t>t</a:t>
            </a:r>
            <a:r>
              <a:rPr sz="3400" spc="0" dirty="0" smtClean="0">
                <a:latin typeface="Arial Unicode MS"/>
                <a:cs typeface="Arial Unicode MS"/>
              </a:rPr>
              <a:t>he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6321" y="5074086"/>
            <a:ext cx="9764224" cy="4619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635"/>
              </a:lnSpc>
              <a:spcBef>
                <a:spcPts val="181"/>
              </a:spcBef>
            </a:pPr>
            <a:r>
              <a:rPr sz="3400" spc="4" dirty="0" smtClean="0">
                <a:latin typeface="Wingdings"/>
                <a:cs typeface="Wingdings"/>
              </a:rPr>
              <a:t></a:t>
            </a:r>
            <a:r>
              <a:rPr sz="3400" spc="9" dirty="0" smtClean="0">
                <a:latin typeface="Arial Unicode MS"/>
                <a:cs typeface="Arial Unicode MS"/>
              </a:rPr>
              <a:t>Si</a:t>
            </a:r>
            <a:r>
              <a:rPr sz="3400" spc="0" dirty="0" smtClean="0">
                <a:latin typeface="Arial Unicode MS"/>
                <a:cs typeface="Arial Unicode MS"/>
              </a:rPr>
              <a:t>n</a:t>
            </a:r>
            <a:r>
              <a:rPr sz="3400" spc="25" dirty="0" smtClean="0">
                <a:latin typeface="Arial Unicode MS"/>
                <a:cs typeface="Arial Unicode MS"/>
              </a:rPr>
              <a:t>c</a:t>
            </a:r>
            <a:r>
              <a:rPr sz="3400" spc="0" dirty="0" smtClean="0">
                <a:latin typeface="Arial Unicode MS"/>
                <a:cs typeface="Arial Unicode MS"/>
              </a:rPr>
              <a:t>e</a:t>
            </a:r>
            <a:r>
              <a:rPr sz="3400" spc="-137" dirty="0" smtClean="0">
                <a:latin typeface="Arial Unicode MS"/>
                <a:cs typeface="Arial Unicode MS"/>
              </a:rPr>
              <a:t> </a:t>
            </a:r>
            <a:r>
              <a:rPr sz="3400" spc="9" dirty="0" smtClean="0">
                <a:latin typeface="Arial Unicode MS"/>
                <a:cs typeface="Arial Unicode MS"/>
              </a:rPr>
              <a:t>i</a:t>
            </a:r>
            <a:r>
              <a:rPr sz="3400" spc="0" dirty="0" smtClean="0">
                <a:latin typeface="Arial Unicode MS"/>
                <a:cs typeface="Arial Unicode MS"/>
              </a:rPr>
              <a:t>t</a:t>
            </a:r>
            <a:r>
              <a:rPr sz="3400" spc="-16" dirty="0" smtClean="0">
                <a:latin typeface="Arial Unicode MS"/>
                <a:cs typeface="Arial Unicode MS"/>
              </a:rPr>
              <a:t> </a:t>
            </a:r>
            <a:r>
              <a:rPr sz="3400" spc="9" dirty="0" smtClean="0">
                <a:latin typeface="Arial Unicode MS"/>
                <a:cs typeface="Arial Unicode MS"/>
              </a:rPr>
              <a:t>i</a:t>
            </a:r>
            <a:r>
              <a:rPr sz="3400" spc="0" dirty="0" smtClean="0">
                <a:latin typeface="Arial Unicode MS"/>
                <a:cs typeface="Arial Unicode MS"/>
              </a:rPr>
              <a:t>s</a:t>
            </a:r>
            <a:r>
              <a:rPr sz="3400" spc="-14" dirty="0" smtClean="0">
                <a:latin typeface="Arial Unicode MS"/>
                <a:cs typeface="Arial Unicode MS"/>
              </a:rPr>
              <a:t> </a:t>
            </a:r>
            <a:r>
              <a:rPr sz="3400" spc="0" dirty="0" smtClean="0">
                <a:latin typeface="Arial Unicode MS"/>
                <a:cs typeface="Arial Unicode MS"/>
              </a:rPr>
              <a:t>not</a:t>
            </a:r>
            <a:r>
              <a:rPr sz="3400" spc="-47" dirty="0" smtClean="0">
                <a:latin typeface="Arial Unicode MS"/>
                <a:cs typeface="Arial Unicode MS"/>
              </a:rPr>
              <a:t> </a:t>
            </a:r>
            <a:r>
              <a:rPr sz="3400" spc="9" dirty="0" smtClean="0">
                <a:latin typeface="Arial Unicode MS"/>
                <a:cs typeface="Arial Unicode MS"/>
              </a:rPr>
              <a:t>i</a:t>
            </a:r>
            <a:r>
              <a:rPr sz="3400" spc="0" dirty="0" smtClean="0">
                <a:latin typeface="Arial Unicode MS"/>
                <a:cs typeface="Arial Unicode MS"/>
              </a:rPr>
              <a:t>n</a:t>
            </a:r>
            <a:r>
              <a:rPr sz="3400" spc="19" dirty="0" smtClean="0">
                <a:latin typeface="Arial Unicode MS"/>
                <a:cs typeface="Arial Unicode MS"/>
              </a:rPr>
              <a:t>t</a:t>
            </a:r>
            <a:r>
              <a:rPr sz="3400" spc="0" dirty="0" smtClean="0">
                <a:latin typeface="Arial Unicode MS"/>
                <a:cs typeface="Arial Unicode MS"/>
              </a:rPr>
              <a:t>e</a:t>
            </a:r>
            <a:r>
              <a:rPr sz="3400" spc="14" dirty="0" smtClean="0">
                <a:latin typeface="Arial Unicode MS"/>
                <a:cs typeface="Arial Unicode MS"/>
              </a:rPr>
              <a:t>n</a:t>
            </a:r>
            <a:r>
              <a:rPr sz="3400" spc="0" dirty="0" smtClean="0">
                <a:latin typeface="Arial Unicode MS"/>
                <a:cs typeface="Arial Unicode MS"/>
              </a:rPr>
              <a:t>ded</a:t>
            </a:r>
            <a:r>
              <a:rPr sz="3400" spc="-175" dirty="0" smtClean="0">
                <a:latin typeface="Arial Unicode MS"/>
                <a:cs typeface="Arial Unicode MS"/>
              </a:rPr>
              <a:t> </a:t>
            </a:r>
            <a:r>
              <a:rPr sz="3400" spc="14" dirty="0" smtClean="0">
                <a:latin typeface="Arial Unicode MS"/>
                <a:cs typeface="Arial Unicode MS"/>
              </a:rPr>
              <a:t>t</a:t>
            </a:r>
            <a:r>
              <a:rPr sz="3400" spc="0" dirty="0" smtClean="0">
                <a:latin typeface="Arial Unicode MS"/>
                <a:cs typeface="Arial Unicode MS"/>
              </a:rPr>
              <a:t>o</a:t>
            </a:r>
            <a:r>
              <a:rPr sz="3400" spc="-28" dirty="0" smtClean="0">
                <a:latin typeface="Arial Unicode MS"/>
                <a:cs typeface="Arial Unicode MS"/>
              </a:rPr>
              <a:t> </a:t>
            </a:r>
            <a:r>
              <a:rPr sz="3400" spc="14" dirty="0" smtClean="0">
                <a:latin typeface="Arial Unicode MS"/>
                <a:cs typeface="Arial Unicode MS"/>
              </a:rPr>
              <a:t>m</a:t>
            </a:r>
            <a:r>
              <a:rPr sz="3400" spc="0" dirty="0" smtClean="0">
                <a:latin typeface="Arial Unicode MS"/>
                <a:cs typeface="Arial Unicode MS"/>
              </a:rPr>
              <a:t>o</a:t>
            </a:r>
            <a:r>
              <a:rPr sz="3400" spc="25" dirty="0" smtClean="0">
                <a:latin typeface="Arial Unicode MS"/>
                <a:cs typeface="Arial Unicode MS"/>
              </a:rPr>
              <a:t>v</a:t>
            </a:r>
            <a:r>
              <a:rPr sz="3400" spc="0" dirty="0" smtClean="0">
                <a:latin typeface="Arial Unicode MS"/>
                <a:cs typeface="Arial Unicode MS"/>
              </a:rPr>
              <a:t>e</a:t>
            </a:r>
            <a:r>
              <a:rPr sz="3400" spc="-108" dirty="0" smtClean="0">
                <a:latin typeface="Arial Unicode MS"/>
                <a:cs typeface="Arial Unicode MS"/>
              </a:rPr>
              <a:t> </a:t>
            </a:r>
            <a:r>
              <a:rPr sz="3400" spc="14" dirty="0" smtClean="0">
                <a:latin typeface="Arial Unicode MS"/>
                <a:cs typeface="Arial Unicode MS"/>
              </a:rPr>
              <a:t>st</a:t>
            </a:r>
            <a:r>
              <a:rPr sz="3400" spc="0" dirty="0" smtClean="0">
                <a:latin typeface="Arial Unicode MS"/>
                <a:cs typeface="Arial Unicode MS"/>
              </a:rPr>
              <a:t>u</a:t>
            </a:r>
            <a:r>
              <a:rPr sz="3400" spc="14" dirty="0" smtClean="0">
                <a:latin typeface="Arial Unicode MS"/>
                <a:cs typeface="Arial Unicode MS"/>
              </a:rPr>
              <a:t>d</a:t>
            </a:r>
            <a:r>
              <a:rPr sz="3400" spc="0" dirty="0" smtClean="0">
                <a:latin typeface="Arial Unicode MS"/>
                <a:cs typeface="Arial Unicode MS"/>
              </a:rPr>
              <a:t>ents</a:t>
            </a:r>
            <a:r>
              <a:rPr sz="3400" spc="-163" dirty="0" smtClean="0">
                <a:latin typeface="Arial Unicode MS"/>
                <a:cs typeface="Arial Unicode MS"/>
              </a:rPr>
              <a:t> </a:t>
            </a:r>
            <a:r>
              <a:rPr sz="3400" spc="14" dirty="0" smtClean="0">
                <a:latin typeface="Arial Unicode MS"/>
                <a:cs typeface="Arial Unicode MS"/>
              </a:rPr>
              <a:t>f</a:t>
            </a:r>
            <a:r>
              <a:rPr sz="3400" spc="0" dirty="0" smtClean="0">
                <a:latin typeface="Arial Unicode MS"/>
                <a:cs typeface="Arial Unicode MS"/>
              </a:rPr>
              <a:t>o</a:t>
            </a:r>
            <a:r>
              <a:rPr sz="3400" spc="14" dirty="0" smtClean="0">
                <a:latin typeface="Arial Unicode MS"/>
                <a:cs typeface="Arial Unicode MS"/>
              </a:rPr>
              <a:t>r</a:t>
            </a:r>
            <a:r>
              <a:rPr sz="3400" spc="4" dirty="0" smtClean="0">
                <a:latin typeface="Arial Unicode MS"/>
                <a:cs typeface="Arial Unicode MS"/>
              </a:rPr>
              <a:t>w</a:t>
            </a:r>
            <a:r>
              <a:rPr sz="3400" spc="0" dirty="0" smtClean="0">
                <a:latin typeface="Arial Unicode MS"/>
                <a:cs typeface="Arial Unicode MS"/>
              </a:rPr>
              <a:t>a</a:t>
            </a:r>
            <a:r>
              <a:rPr sz="3400" spc="14" dirty="0" smtClean="0">
                <a:latin typeface="Arial Unicode MS"/>
                <a:cs typeface="Arial Unicode MS"/>
              </a:rPr>
              <a:t>r</a:t>
            </a:r>
            <a:r>
              <a:rPr sz="3400" spc="0" dirty="0" smtClean="0">
                <a:latin typeface="Arial Unicode MS"/>
                <a:cs typeface="Arial Unicode MS"/>
              </a:rPr>
              <a:t>d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013777" y="5079348"/>
            <a:ext cx="439698" cy="4566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95"/>
              </a:lnSpc>
              <a:spcBef>
                <a:spcPts val="179"/>
              </a:spcBef>
            </a:pPr>
            <a:r>
              <a:rPr sz="3400" spc="9" dirty="0" smtClean="0">
                <a:latin typeface="Arial Unicode MS"/>
                <a:cs typeface="Arial Unicode MS"/>
              </a:rPr>
              <a:t>i</a:t>
            </a:r>
            <a:r>
              <a:rPr sz="3400" spc="0" dirty="0" smtClean="0">
                <a:latin typeface="Arial Unicode MS"/>
                <a:cs typeface="Arial Unicode MS"/>
              </a:rPr>
              <a:t>n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22833" y="5545692"/>
            <a:ext cx="9825116" cy="9230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29"/>
              </a:lnSpc>
              <a:spcBef>
                <a:spcPts val="186"/>
              </a:spcBef>
            </a:pPr>
            <a:r>
              <a:rPr sz="5100" spc="14" baseline="2263" dirty="0" smtClean="0">
                <a:latin typeface="Arial Unicode MS"/>
                <a:cs typeface="Arial Unicode MS"/>
              </a:rPr>
              <a:t>t</a:t>
            </a:r>
            <a:r>
              <a:rPr sz="5100" spc="0" baseline="2263" dirty="0" smtClean="0">
                <a:latin typeface="Arial Unicode MS"/>
                <a:cs typeface="Arial Unicode MS"/>
              </a:rPr>
              <a:t>he</a:t>
            </a:r>
            <a:r>
              <a:rPr sz="5100" spc="-67" baseline="2263" dirty="0" smtClean="0">
                <a:latin typeface="Arial Unicode MS"/>
                <a:cs typeface="Arial Unicode MS"/>
              </a:rPr>
              <a:t> </a:t>
            </a:r>
            <a:r>
              <a:rPr sz="5100" spc="9" baseline="2263" dirty="0" smtClean="0">
                <a:latin typeface="Arial Unicode MS"/>
                <a:cs typeface="Arial Unicode MS"/>
              </a:rPr>
              <a:t>l</a:t>
            </a:r>
            <a:r>
              <a:rPr sz="5100" spc="0" baseline="2263" dirty="0" smtClean="0">
                <a:latin typeface="Arial Unicode MS"/>
                <a:cs typeface="Arial Unicode MS"/>
              </a:rPr>
              <a:t>e</a:t>
            </a:r>
            <a:r>
              <a:rPr sz="5100" spc="14" baseline="2263" dirty="0" smtClean="0">
                <a:latin typeface="Arial Unicode MS"/>
                <a:cs typeface="Arial Unicode MS"/>
              </a:rPr>
              <a:t>a</a:t>
            </a:r>
            <a:r>
              <a:rPr sz="5100" spc="0" baseline="2263" dirty="0" smtClean="0">
                <a:latin typeface="Arial Unicode MS"/>
                <a:cs typeface="Arial Unicode MS"/>
              </a:rPr>
              <a:t>r</a:t>
            </a:r>
            <a:r>
              <a:rPr sz="5100" spc="14" baseline="2263" dirty="0" smtClean="0">
                <a:latin typeface="Arial Unicode MS"/>
                <a:cs typeface="Arial Unicode MS"/>
              </a:rPr>
              <a:t>n</a:t>
            </a:r>
            <a:r>
              <a:rPr sz="5100" spc="9" baseline="2263" dirty="0" smtClean="0">
                <a:latin typeface="Arial Unicode MS"/>
                <a:cs typeface="Arial Unicode MS"/>
              </a:rPr>
              <a:t>i</a:t>
            </a:r>
            <a:r>
              <a:rPr sz="5100" spc="0" baseline="2263" dirty="0" smtClean="0">
                <a:latin typeface="Arial Unicode MS"/>
                <a:cs typeface="Arial Unicode MS"/>
              </a:rPr>
              <a:t>ng</a:t>
            </a:r>
            <a:r>
              <a:rPr sz="5100" spc="-165" baseline="2263" dirty="0" smtClean="0">
                <a:latin typeface="Arial Unicode MS"/>
                <a:cs typeface="Arial Unicode MS"/>
              </a:rPr>
              <a:t> </a:t>
            </a:r>
            <a:r>
              <a:rPr sz="5100" spc="0" baseline="2263" dirty="0" smtClean="0">
                <a:latin typeface="Arial Unicode MS"/>
                <a:cs typeface="Arial Unicode MS"/>
              </a:rPr>
              <a:t>p</a:t>
            </a:r>
            <a:r>
              <a:rPr sz="5100" spc="14" baseline="2263" dirty="0" smtClean="0">
                <a:latin typeface="Arial Unicode MS"/>
                <a:cs typeface="Arial Unicode MS"/>
              </a:rPr>
              <a:t>r</a:t>
            </a:r>
            <a:r>
              <a:rPr sz="5100" spc="0" baseline="2263" dirty="0" smtClean="0">
                <a:latin typeface="Arial Unicode MS"/>
                <a:cs typeface="Arial Unicode MS"/>
              </a:rPr>
              <a:t>o</a:t>
            </a:r>
            <a:r>
              <a:rPr sz="5100" spc="25" baseline="2263" dirty="0" smtClean="0">
                <a:latin typeface="Arial Unicode MS"/>
                <a:cs typeface="Arial Unicode MS"/>
              </a:rPr>
              <a:t>c</a:t>
            </a:r>
            <a:r>
              <a:rPr sz="5100" spc="0" baseline="2263" dirty="0" smtClean="0">
                <a:latin typeface="Arial Unicode MS"/>
                <a:cs typeface="Arial Unicode MS"/>
              </a:rPr>
              <a:t>e</a:t>
            </a:r>
            <a:r>
              <a:rPr sz="5100" spc="9" baseline="2263" dirty="0" smtClean="0">
                <a:latin typeface="Arial Unicode MS"/>
                <a:cs typeface="Arial Unicode MS"/>
              </a:rPr>
              <a:t>s</a:t>
            </a:r>
            <a:r>
              <a:rPr sz="5100" spc="0" baseline="2263" dirty="0" smtClean="0">
                <a:latin typeface="Arial Unicode MS"/>
                <a:cs typeface="Arial Unicode MS"/>
              </a:rPr>
              <a:t>s,</a:t>
            </a:r>
            <a:r>
              <a:rPr sz="5100" spc="-163" baseline="2263" dirty="0" smtClean="0">
                <a:latin typeface="Arial Unicode MS"/>
                <a:cs typeface="Arial Unicode MS"/>
              </a:rPr>
              <a:t> </a:t>
            </a:r>
            <a:r>
              <a:rPr sz="5100" spc="9" baseline="2263" dirty="0" smtClean="0">
                <a:latin typeface="Arial Unicode MS"/>
                <a:cs typeface="Arial Unicode MS"/>
              </a:rPr>
              <a:t>i</a:t>
            </a:r>
            <a:r>
              <a:rPr sz="5100" spc="0" baseline="2263" dirty="0" smtClean="0">
                <a:latin typeface="Arial Unicode MS"/>
                <a:cs typeface="Arial Unicode MS"/>
              </a:rPr>
              <a:t>t</a:t>
            </a:r>
            <a:r>
              <a:rPr sz="5100" spc="-2" baseline="2263" dirty="0" smtClean="0">
                <a:latin typeface="Arial Unicode MS"/>
                <a:cs typeface="Arial Unicode MS"/>
              </a:rPr>
              <a:t> </a:t>
            </a:r>
            <a:r>
              <a:rPr sz="5100" spc="0" baseline="2263" dirty="0" smtClean="0">
                <a:latin typeface="Arial Unicode MS"/>
                <a:cs typeface="Arial Unicode MS"/>
              </a:rPr>
              <a:t>c</a:t>
            </a:r>
            <a:r>
              <a:rPr sz="5100" spc="14" baseline="2263" dirty="0" smtClean="0">
                <a:latin typeface="Arial Unicode MS"/>
                <a:cs typeface="Arial Unicode MS"/>
              </a:rPr>
              <a:t>a</a:t>
            </a:r>
            <a:r>
              <a:rPr sz="5100" spc="0" baseline="2263" dirty="0" smtClean="0">
                <a:latin typeface="Arial Unicode MS"/>
                <a:cs typeface="Arial Unicode MS"/>
              </a:rPr>
              <a:t>n</a:t>
            </a:r>
            <a:r>
              <a:rPr sz="5100" spc="-69" baseline="2263" dirty="0" smtClean="0">
                <a:latin typeface="Arial Unicode MS"/>
                <a:cs typeface="Arial Unicode MS"/>
              </a:rPr>
              <a:t> </a:t>
            </a:r>
            <a:r>
              <a:rPr sz="5100" spc="0" baseline="2263" dirty="0" smtClean="0">
                <a:latin typeface="Arial Unicode MS"/>
                <a:cs typeface="Arial Unicode MS"/>
              </a:rPr>
              <a:t>be</a:t>
            </a:r>
            <a:r>
              <a:rPr sz="5100" spc="-37" baseline="2263" dirty="0" smtClean="0">
                <a:latin typeface="Arial Unicode MS"/>
                <a:cs typeface="Arial Unicode MS"/>
              </a:rPr>
              <a:t> </a:t>
            </a:r>
            <a:r>
              <a:rPr sz="5100" spc="0" baseline="2263" dirty="0" smtClean="0">
                <a:latin typeface="Arial Unicode MS"/>
                <a:cs typeface="Arial Unicode MS"/>
              </a:rPr>
              <a:t>g</a:t>
            </a:r>
            <a:r>
              <a:rPr sz="5100" spc="14" baseline="2263" dirty="0" smtClean="0">
                <a:latin typeface="Arial Unicode MS"/>
                <a:cs typeface="Arial Unicode MS"/>
              </a:rPr>
              <a:t>iv</a:t>
            </a:r>
            <a:r>
              <a:rPr sz="5100" spc="0" baseline="2263" dirty="0" smtClean="0">
                <a:latin typeface="Arial Unicode MS"/>
                <a:cs typeface="Arial Unicode MS"/>
              </a:rPr>
              <a:t>en</a:t>
            </a:r>
            <a:r>
              <a:rPr sz="5100" spc="-101" baseline="2263" dirty="0" smtClean="0">
                <a:latin typeface="Arial Unicode MS"/>
                <a:cs typeface="Arial Unicode MS"/>
              </a:rPr>
              <a:t> </a:t>
            </a:r>
            <a:r>
              <a:rPr sz="5100" spc="0" baseline="2263" dirty="0" smtClean="0">
                <a:latin typeface="Arial Unicode MS"/>
                <a:cs typeface="Arial Unicode MS"/>
              </a:rPr>
              <a:t>on</a:t>
            </a:r>
            <a:r>
              <a:rPr sz="5100" spc="-37" baseline="2263" dirty="0" smtClean="0">
                <a:latin typeface="Arial Unicode MS"/>
                <a:cs typeface="Arial Unicode MS"/>
              </a:rPr>
              <a:t> </a:t>
            </a:r>
            <a:r>
              <a:rPr sz="5100" spc="14" baseline="2263" dirty="0" smtClean="0">
                <a:latin typeface="Arial Unicode MS"/>
                <a:cs typeface="Arial Unicode MS"/>
              </a:rPr>
              <a:t>s</a:t>
            </a:r>
            <a:r>
              <a:rPr sz="5100" spc="0" baseline="2263" dirty="0" smtClean="0">
                <a:latin typeface="Arial Unicode MS"/>
                <a:cs typeface="Arial Unicode MS"/>
              </a:rPr>
              <a:t>u</a:t>
            </a:r>
            <a:r>
              <a:rPr sz="5100" spc="19" baseline="2263" dirty="0" smtClean="0">
                <a:latin typeface="Arial Unicode MS"/>
                <a:cs typeface="Arial Unicode MS"/>
              </a:rPr>
              <a:t>m</a:t>
            </a:r>
            <a:r>
              <a:rPr sz="5100" spc="14" baseline="2263" dirty="0" smtClean="0">
                <a:latin typeface="Arial Unicode MS"/>
                <a:cs typeface="Arial Unicode MS"/>
              </a:rPr>
              <a:t>m</a:t>
            </a:r>
            <a:r>
              <a:rPr sz="5100" spc="0" baseline="2263" dirty="0" smtClean="0">
                <a:latin typeface="Arial Unicode MS"/>
                <a:cs typeface="Arial Unicode MS"/>
              </a:rPr>
              <a:t>a</a:t>
            </a:r>
            <a:r>
              <a:rPr sz="5100" spc="19" baseline="2263" dirty="0" smtClean="0">
                <a:latin typeface="Arial Unicode MS"/>
                <a:cs typeface="Arial Unicode MS"/>
              </a:rPr>
              <a:t>t</a:t>
            </a:r>
            <a:r>
              <a:rPr sz="5100" spc="0" baseline="2263" dirty="0" smtClean="0">
                <a:latin typeface="Arial Unicode MS"/>
                <a:cs typeface="Arial Unicode MS"/>
              </a:rPr>
              <a:t>ive</a:t>
            </a:r>
            <a:endParaRPr sz="3400">
              <a:latin typeface="Arial Unicode MS"/>
              <a:cs typeface="Arial Unicode MS"/>
            </a:endParaRPr>
          </a:p>
          <a:p>
            <a:pPr marL="12700" marR="64693">
              <a:lnSpc>
                <a:spcPts val="3540"/>
              </a:lnSpc>
            </a:pPr>
            <a:r>
              <a:rPr sz="5100" spc="0" baseline="1131" dirty="0" smtClean="0">
                <a:latin typeface="Arial Unicode MS"/>
                <a:cs typeface="Arial Unicode MS"/>
              </a:rPr>
              <a:t>a</a:t>
            </a:r>
            <a:r>
              <a:rPr sz="5100" spc="19" baseline="1131" dirty="0" smtClean="0">
                <a:latin typeface="Arial Unicode MS"/>
                <a:cs typeface="Arial Unicode MS"/>
              </a:rPr>
              <a:t>s</a:t>
            </a:r>
            <a:r>
              <a:rPr sz="5100" spc="14" baseline="1131" dirty="0" smtClean="0">
                <a:latin typeface="Arial Unicode MS"/>
                <a:cs typeface="Arial Unicode MS"/>
              </a:rPr>
              <a:t>s</a:t>
            </a:r>
            <a:r>
              <a:rPr sz="5100" spc="0" baseline="1131" dirty="0" smtClean="0">
                <a:latin typeface="Arial Unicode MS"/>
                <a:cs typeface="Arial Unicode MS"/>
              </a:rPr>
              <a:t>essments.</a:t>
            </a:r>
            <a:endParaRPr sz="3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72054" y="104012"/>
            <a:ext cx="0" cy="5562155"/>
          </a:xfrm>
          <a:custGeom>
            <a:avLst/>
            <a:gdLst/>
            <a:ahLst/>
            <a:cxnLst/>
            <a:rect l="l" t="t" r="r" b="b"/>
            <a:pathLst>
              <a:path h="5562155">
                <a:moveTo>
                  <a:pt x="0" y="0"/>
                </a:moveTo>
                <a:lnTo>
                  <a:pt x="0" y="556215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939282" y="104012"/>
            <a:ext cx="0" cy="6715173"/>
          </a:xfrm>
          <a:custGeom>
            <a:avLst/>
            <a:gdLst/>
            <a:ahLst/>
            <a:cxnLst/>
            <a:rect l="l" t="t" r="r" b="b"/>
            <a:pathLst>
              <a:path h="6715173">
                <a:moveTo>
                  <a:pt x="0" y="0"/>
                </a:moveTo>
                <a:lnTo>
                  <a:pt x="0" y="671517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252717" y="104012"/>
            <a:ext cx="0" cy="6715173"/>
          </a:xfrm>
          <a:custGeom>
            <a:avLst/>
            <a:gdLst/>
            <a:ahLst/>
            <a:cxnLst/>
            <a:rect l="l" t="t" r="r" b="b"/>
            <a:pathLst>
              <a:path h="6715173">
                <a:moveTo>
                  <a:pt x="0" y="0"/>
                </a:moveTo>
                <a:lnTo>
                  <a:pt x="0" y="671517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945" y="104012"/>
            <a:ext cx="0" cy="5562155"/>
          </a:xfrm>
          <a:custGeom>
            <a:avLst/>
            <a:gdLst/>
            <a:ahLst/>
            <a:cxnLst/>
            <a:rect l="l" t="t" r="r" b="b"/>
            <a:pathLst>
              <a:path h="5562155">
                <a:moveTo>
                  <a:pt x="0" y="0"/>
                </a:moveTo>
                <a:lnTo>
                  <a:pt x="0" y="556215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89609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46367" y="689609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3249929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246367" y="3249929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5659818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246367" y="5659818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04012"/>
            <a:ext cx="0" cy="6715173"/>
          </a:xfrm>
          <a:custGeom>
            <a:avLst/>
            <a:gdLst/>
            <a:ahLst/>
            <a:cxnLst/>
            <a:rect l="l" t="t" r="r" b="b"/>
            <a:pathLst>
              <a:path h="6715173">
                <a:moveTo>
                  <a:pt x="0" y="0"/>
                </a:moveTo>
                <a:lnTo>
                  <a:pt x="0" y="671517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192000" y="104012"/>
            <a:ext cx="0" cy="6715173"/>
          </a:xfrm>
          <a:custGeom>
            <a:avLst/>
            <a:gdLst/>
            <a:ahLst/>
            <a:cxnLst/>
            <a:rect l="l" t="t" r="r" b="b"/>
            <a:pathLst>
              <a:path h="6715173">
                <a:moveTo>
                  <a:pt x="0" y="0"/>
                </a:moveTo>
                <a:lnTo>
                  <a:pt x="0" y="671517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110362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0" y="6812836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43100" y="6160006"/>
            <a:ext cx="7982711" cy="5897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173223" y="6527292"/>
            <a:ext cx="131063" cy="1310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38755" y="6320650"/>
            <a:ext cx="7391400" cy="228600"/>
          </a:xfrm>
          <a:custGeom>
            <a:avLst/>
            <a:gdLst/>
            <a:ahLst/>
            <a:cxnLst/>
            <a:rect l="l" t="t" r="r" b="b"/>
            <a:pathLst>
              <a:path w="7391400" h="228600">
                <a:moveTo>
                  <a:pt x="228600" y="0"/>
                </a:moveTo>
                <a:lnTo>
                  <a:pt x="0" y="114299"/>
                </a:lnTo>
                <a:lnTo>
                  <a:pt x="228600" y="228599"/>
                </a:lnTo>
                <a:lnTo>
                  <a:pt x="177800" y="152399"/>
                </a:lnTo>
                <a:lnTo>
                  <a:pt x="152273" y="152399"/>
                </a:lnTo>
                <a:lnTo>
                  <a:pt x="152273" y="76199"/>
                </a:lnTo>
                <a:lnTo>
                  <a:pt x="177800" y="76199"/>
                </a:lnTo>
                <a:lnTo>
                  <a:pt x="228600" y="0"/>
                </a:lnTo>
                <a:close/>
              </a:path>
              <a:path w="7391400" h="228600">
                <a:moveTo>
                  <a:pt x="7239000" y="114299"/>
                </a:moveTo>
                <a:lnTo>
                  <a:pt x="7162800" y="228599"/>
                </a:lnTo>
                <a:lnTo>
                  <a:pt x="7315200" y="152399"/>
                </a:lnTo>
                <a:lnTo>
                  <a:pt x="7239000" y="152399"/>
                </a:lnTo>
                <a:lnTo>
                  <a:pt x="7239000" y="114299"/>
                </a:lnTo>
                <a:close/>
              </a:path>
              <a:path w="7391400" h="228600">
                <a:moveTo>
                  <a:pt x="177800" y="76199"/>
                </a:moveTo>
                <a:lnTo>
                  <a:pt x="152273" y="76199"/>
                </a:lnTo>
                <a:lnTo>
                  <a:pt x="152273" y="152399"/>
                </a:lnTo>
                <a:lnTo>
                  <a:pt x="177800" y="152399"/>
                </a:lnTo>
                <a:lnTo>
                  <a:pt x="152400" y="114299"/>
                </a:lnTo>
                <a:lnTo>
                  <a:pt x="177800" y="76199"/>
                </a:lnTo>
                <a:close/>
              </a:path>
              <a:path w="7391400" h="228600">
                <a:moveTo>
                  <a:pt x="7213600" y="76199"/>
                </a:moveTo>
                <a:lnTo>
                  <a:pt x="177800" y="76199"/>
                </a:lnTo>
                <a:lnTo>
                  <a:pt x="152400" y="114299"/>
                </a:lnTo>
                <a:lnTo>
                  <a:pt x="177800" y="152399"/>
                </a:lnTo>
                <a:lnTo>
                  <a:pt x="7213600" y="152399"/>
                </a:lnTo>
                <a:lnTo>
                  <a:pt x="7239000" y="114299"/>
                </a:lnTo>
                <a:lnTo>
                  <a:pt x="7213600" y="76199"/>
                </a:lnTo>
                <a:close/>
              </a:path>
              <a:path w="7391400" h="228600">
                <a:moveTo>
                  <a:pt x="7315200" y="76199"/>
                </a:moveTo>
                <a:lnTo>
                  <a:pt x="7239000" y="76199"/>
                </a:lnTo>
                <a:lnTo>
                  <a:pt x="7239000" y="152399"/>
                </a:lnTo>
                <a:lnTo>
                  <a:pt x="7315200" y="152399"/>
                </a:lnTo>
                <a:lnTo>
                  <a:pt x="7391400" y="114299"/>
                </a:lnTo>
                <a:lnTo>
                  <a:pt x="7315200" y="76199"/>
                </a:lnTo>
                <a:close/>
              </a:path>
              <a:path w="7391400" h="228600">
                <a:moveTo>
                  <a:pt x="7162800" y="0"/>
                </a:moveTo>
                <a:lnTo>
                  <a:pt x="7239000" y="114299"/>
                </a:lnTo>
                <a:lnTo>
                  <a:pt x="7239000" y="76199"/>
                </a:lnTo>
                <a:lnTo>
                  <a:pt x="7315200" y="76199"/>
                </a:lnTo>
                <a:lnTo>
                  <a:pt x="7162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9273920" y="3859927"/>
            <a:ext cx="261535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9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1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learni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g,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273920" y="4713748"/>
            <a:ext cx="2358271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reaso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-13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75" y="110362"/>
            <a:ext cx="2981579" cy="579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4205">
              <a:lnSpc>
                <a:spcPct val="95825"/>
              </a:lnSpc>
              <a:spcBef>
                <a:spcPts val="95"/>
              </a:spcBef>
            </a:pPr>
            <a:r>
              <a:rPr sz="3400" b="1" spc="0" dirty="0" smtClean="0">
                <a:latin typeface="Arial"/>
                <a:cs typeface="Arial"/>
              </a:rPr>
              <a:t>Motivational</a:t>
            </a:r>
            <a:endParaRPr sz="3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72054" y="110362"/>
            <a:ext cx="2979928" cy="579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76504">
              <a:lnSpc>
                <a:spcPct val="95825"/>
              </a:lnSpc>
              <a:spcBef>
                <a:spcPts val="95"/>
              </a:spcBef>
            </a:pPr>
            <a:r>
              <a:rPr sz="3400" b="1" spc="0" dirty="0" smtClean="0">
                <a:latin typeface="Arial"/>
                <a:cs typeface="Arial"/>
              </a:rPr>
              <a:t>Evaluative</a:t>
            </a:r>
            <a:endParaRPr sz="3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939282" y="110362"/>
            <a:ext cx="313435" cy="67024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6252717" y="110362"/>
            <a:ext cx="2979928" cy="579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2707">
              <a:lnSpc>
                <a:spcPct val="95825"/>
              </a:lnSpc>
              <a:spcBef>
                <a:spcPts val="95"/>
              </a:spcBef>
            </a:pPr>
            <a:r>
              <a:rPr sz="3400" b="1" spc="0" dirty="0" smtClean="0">
                <a:latin typeface="Arial"/>
                <a:cs typeface="Arial"/>
              </a:rPr>
              <a:t>De</a:t>
            </a:r>
            <a:r>
              <a:rPr sz="3400" b="1" spc="-14" dirty="0" smtClean="0">
                <a:latin typeface="Arial"/>
                <a:cs typeface="Arial"/>
              </a:rPr>
              <a:t>s</a:t>
            </a:r>
            <a:r>
              <a:rPr sz="3400" b="1" spc="0" dirty="0" smtClean="0">
                <a:latin typeface="Arial"/>
                <a:cs typeface="Arial"/>
              </a:rPr>
              <a:t>criptive</a:t>
            </a:r>
            <a:endParaRPr sz="3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219945" y="110362"/>
            <a:ext cx="2981579" cy="579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9787">
              <a:lnSpc>
                <a:spcPct val="95825"/>
              </a:lnSpc>
              <a:spcBef>
                <a:spcPts val="95"/>
              </a:spcBef>
            </a:pPr>
            <a:r>
              <a:rPr sz="3400" b="1" spc="0" dirty="0" smtClean="0">
                <a:latin typeface="Arial"/>
                <a:cs typeface="Arial"/>
              </a:rPr>
              <a:t>Effe</a:t>
            </a:r>
            <a:r>
              <a:rPr sz="3400" b="1" spc="-9" dirty="0" smtClean="0">
                <a:latin typeface="Arial"/>
                <a:cs typeface="Arial"/>
              </a:rPr>
              <a:t>c</a:t>
            </a:r>
            <a:r>
              <a:rPr sz="3400" b="1" spc="0" dirty="0" smtClean="0">
                <a:latin typeface="Arial"/>
                <a:cs typeface="Arial"/>
              </a:rPr>
              <a:t>tive</a:t>
            </a:r>
            <a:endParaRPr sz="3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175" y="689609"/>
            <a:ext cx="2968879" cy="2560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2357" marR="994529">
              <a:lnSpc>
                <a:spcPct val="100041"/>
              </a:lnSpc>
              <a:spcBef>
                <a:spcPts val="8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Feedback</a:t>
            </a:r>
            <a:r>
              <a:rPr sz="2800" spc="-12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is </a:t>
            </a:r>
            <a:r>
              <a:rPr sz="2800" b="1" i="1" spc="0" dirty="0" smtClean="0">
                <a:latin typeface="Times New Roman"/>
                <a:cs typeface="Times New Roman"/>
              </a:rPr>
              <a:t>pr</a:t>
            </a:r>
            <a:r>
              <a:rPr sz="2800" b="1" i="1" spc="9" dirty="0" smtClean="0">
                <a:latin typeface="Times New Roman"/>
                <a:cs typeface="Times New Roman"/>
              </a:rPr>
              <a:t>i</a:t>
            </a:r>
            <a:r>
              <a:rPr sz="2800" b="1" i="1" spc="0" dirty="0" smtClean="0">
                <a:latin typeface="Times New Roman"/>
                <a:cs typeface="Times New Roman"/>
              </a:rPr>
              <a:t>marily motiv</a:t>
            </a:r>
            <a:r>
              <a:rPr sz="2800" b="1" i="1" spc="4" dirty="0" smtClean="0">
                <a:latin typeface="Times New Roman"/>
                <a:cs typeface="Times New Roman"/>
              </a:rPr>
              <a:t>a</a:t>
            </a:r>
            <a:r>
              <a:rPr sz="2800" b="1" i="1" spc="0" dirty="0" smtClean="0">
                <a:latin typeface="Times New Roman"/>
                <a:cs typeface="Times New Roman"/>
              </a:rPr>
              <a:t>ti</a:t>
            </a:r>
            <a:r>
              <a:rPr sz="2800" b="1" i="1" spc="9" dirty="0" smtClean="0">
                <a:latin typeface="Times New Roman"/>
                <a:cs typeface="Times New Roman"/>
              </a:rPr>
              <a:t>o</a:t>
            </a:r>
            <a:r>
              <a:rPr sz="2800" b="1" i="1" spc="0" dirty="0" smtClean="0">
                <a:latin typeface="Times New Roman"/>
                <a:cs typeface="Times New Roman"/>
              </a:rPr>
              <a:t>n</a:t>
            </a:r>
            <a:r>
              <a:rPr sz="2800" b="1" i="1" spc="9" dirty="0" smtClean="0">
                <a:latin typeface="Times New Roman"/>
                <a:cs typeface="Times New Roman"/>
              </a:rPr>
              <a:t>a</a:t>
            </a:r>
            <a:r>
              <a:rPr sz="2800" b="1" i="1" spc="0" dirty="0" smtClean="0">
                <a:latin typeface="Times New Roman"/>
                <a:cs typeface="Times New Roman"/>
              </a:rPr>
              <a:t>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972054" y="689609"/>
            <a:ext cx="2967228" cy="2560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912" marR="1142722">
              <a:lnSpc>
                <a:spcPct val="100041"/>
              </a:lnSpc>
              <a:spcBef>
                <a:spcPts val="8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Feedback</a:t>
            </a:r>
            <a:r>
              <a:rPr sz="2800" spc="-12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is </a:t>
            </a:r>
            <a:r>
              <a:rPr sz="2800" b="1" i="1" spc="0" dirty="0" smtClean="0">
                <a:latin typeface="Times New Roman"/>
                <a:cs typeface="Times New Roman"/>
              </a:rPr>
              <a:t>pr</a:t>
            </a:r>
            <a:r>
              <a:rPr sz="2800" b="1" i="1" spc="9" dirty="0" smtClean="0">
                <a:latin typeface="Times New Roman"/>
                <a:cs typeface="Times New Roman"/>
              </a:rPr>
              <a:t>i</a:t>
            </a:r>
            <a:r>
              <a:rPr sz="2800" b="1" i="1" spc="0" dirty="0" smtClean="0">
                <a:latin typeface="Times New Roman"/>
                <a:cs typeface="Times New Roman"/>
              </a:rPr>
              <a:t>marily e</a:t>
            </a:r>
            <a:r>
              <a:rPr sz="2800" b="1" i="1" spc="-9" dirty="0" smtClean="0">
                <a:latin typeface="Times New Roman"/>
                <a:cs typeface="Times New Roman"/>
              </a:rPr>
              <a:t>v</a:t>
            </a:r>
            <a:r>
              <a:rPr sz="2800" b="1" i="1" spc="0" dirty="0" smtClean="0">
                <a:latin typeface="Times New Roman"/>
                <a:cs typeface="Times New Roman"/>
              </a:rPr>
              <a:t>a</a:t>
            </a:r>
            <a:r>
              <a:rPr sz="2800" b="1" i="1" spc="4" dirty="0" smtClean="0">
                <a:latin typeface="Times New Roman"/>
                <a:cs typeface="Times New Roman"/>
              </a:rPr>
              <a:t>l</a:t>
            </a:r>
            <a:r>
              <a:rPr sz="2800" b="1" i="1" spc="0" dirty="0" smtClean="0">
                <a:latin typeface="Times New Roman"/>
                <a:cs typeface="Times New Roman"/>
              </a:rPr>
              <a:t>u</a:t>
            </a:r>
            <a:r>
              <a:rPr sz="2800" b="1" i="1" spc="9" dirty="0" smtClean="0">
                <a:latin typeface="Times New Roman"/>
                <a:cs typeface="Times New Roman"/>
              </a:rPr>
              <a:t>a</a:t>
            </a:r>
            <a:r>
              <a:rPr sz="2800" b="1" i="1" spc="0" dirty="0" smtClean="0">
                <a:latin typeface="Times New Roman"/>
                <a:cs typeface="Times New Roman"/>
              </a:rPr>
              <a:t>tive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252717" y="689609"/>
            <a:ext cx="2967228" cy="2560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6421" marR="137128">
              <a:lnSpc>
                <a:spcPct val="100041"/>
              </a:lnSpc>
              <a:spcBef>
                <a:spcPts val="8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Des</a:t>
            </a:r>
            <a:r>
              <a:rPr sz="2800" spc="-9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ri</a:t>
            </a:r>
            <a:r>
              <a:rPr sz="2800" spc="9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 fe</a:t>
            </a:r>
            <a:r>
              <a:rPr sz="2800" spc="-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k</a:t>
            </a:r>
            <a:r>
              <a:rPr sz="2800" spc="-11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arily </a:t>
            </a:r>
            <a:r>
              <a:rPr sz="2800" b="1" i="1" spc="0" dirty="0" smtClean="0">
                <a:latin typeface="Times New Roman"/>
                <a:cs typeface="Times New Roman"/>
              </a:rPr>
              <a:t>tells</a:t>
            </a:r>
            <a:r>
              <a:rPr sz="2800" b="1" i="1" spc="-6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4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st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dent h</a:t>
            </a:r>
            <a:r>
              <a:rPr sz="2800" spc="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w</a:t>
            </a:r>
            <a:r>
              <a:rPr sz="2800" spc="-6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2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 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eir</a:t>
            </a:r>
            <a:r>
              <a:rPr sz="2800" spc="-7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per</a:t>
            </a:r>
            <a:r>
              <a:rPr sz="2800" spc="9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anc</a:t>
            </a:r>
            <a:r>
              <a:rPr sz="2800" spc="-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219945" y="689609"/>
            <a:ext cx="2968879" cy="2560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6675" marR="217531">
              <a:lnSpc>
                <a:spcPct val="100041"/>
              </a:lnSpc>
              <a:spcBef>
                <a:spcPts val="8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Des</a:t>
            </a:r>
            <a:r>
              <a:rPr sz="2800" spc="-9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ri</a:t>
            </a:r>
            <a:r>
              <a:rPr sz="2800" spc="9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 fe</a:t>
            </a:r>
            <a:r>
              <a:rPr sz="2800" spc="-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k</a:t>
            </a:r>
            <a:r>
              <a:rPr sz="2800" spc="-100" dirty="0" smtClean="0">
                <a:latin typeface="Times New Roman"/>
                <a:cs typeface="Times New Roman"/>
              </a:rPr>
              <a:t> </a:t>
            </a:r>
            <a:r>
              <a:rPr sz="2800" b="1" i="1" spc="0" dirty="0" smtClean="0">
                <a:latin typeface="Times New Roman"/>
                <a:cs typeface="Times New Roman"/>
              </a:rPr>
              <a:t>as</a:t>
            </a:r>
            <a:r>
              <a:rPr sz="2800" b="1" i="1" spc="9" dirty="0" smtClean="0">
                <a:latin typeface="Times New Roman"/>
                <a:cs typeface="Times New Roman"/>
              </a:rPr>
              <a:t>k</a:t>
            </a:r>
            <a:r>
              <a:rPr sz="2800" b="1" i="1" spc="0" dirty="0" smtClean="0">
                <a:latin typeface="Times New Roman"/>
                <a:cs typeface="Times New Roman"/>
              </a:rPr>
              <a:t>s</a:t>
            </a:r>
            <a:r>
              <a:rPr sz="2800" b="1" i="1" spc="-5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the st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dent</a:t>
            </a:r>
            <a:r>
              <a:rPr sz="2800" spc="-11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what</a:t>
            </a:r>
            <a:r>
              <a:rPr sz="2800" spc="-5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do to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6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9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eir reaso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-13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 next</a:t>
            </a:r>
            <a:r>
              <a:rPr sz="2800" spc="-7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level.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175" y="3249929"/>
            <a:ext cx="2968879" cy="2409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38"/>
              </a:spcBef>
            </a:pPr>
            <a:endParaRPr sz="500"/>
          </a:p>
          <a:p>
            <a:pPr marL="62357" marR="171781">
              <a:lnSpc>
                <a:spcPct val="100041"/>
              </a:lnSpc>
              <a:spcBef>
                <a:spcPts val="4000"/>
              </a:spcBef>
              <a:tabLst>
                <a:tab pos="1600200" algn="l"/>
              </a:tabLst>
            </a:pPr>
            <a:r>
              <a:rPr sz="2800" b="1" spc="0" dirty="0" smtClean="0">
                <a:latin typeface="Times New Roman"/>
                <a:cs typeface="Times New Roman"/>
              </a:rPr>
              <a:t>Purpo</a:t>
            </a:r>
            <a:r>
              <a:rPr sz="2800" b="1" spc="9" dirty="0" smtClean="0">
                <a:latin typeface="Times New Roman"/>
                <a:cs typeface="Times New Roman"/>
              </a:rPr>
              <a:t>s</a:t>
            </a:r>
            <a:r>
              <a:rPr sz="2800" b="1" spc="0" dirty="0" smtClean="0">
                <a:latin typeface="Times New Roman"/>
                <a:cs typeface="Times New Roman"/>
              </a:rPr>
              <a:t>e:	</a:t>
            </a:r>
            <a:r>
              <a:rPr sz="2800" spc="0" dirty="0" smtClean="0">
                <a:latin typeface="Times New Roman"/>
                <a:cs typeface="Times New Roman"/>
              </a:rPr>
              <a:t>to encou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age</a:t>
            </a:r>
            <a:r>
              <a:rPr sz="2800" spc="-13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and s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-11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4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learner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72054" y="3249929"/>
            <a:ext cx="2967228" cy="2409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8"/>
              </a:spcBef>
            </a:pPr>
            <a:endParaRPr sz="850"/>
          </a:p>
          <a:p>
            <a:pPr marL="65912" marR="69989">
              <a:lnSpc>
                <a:spcPct val="100041"/>
              </a:lnSpc>
              <a:spcBef>
                <a:spcPts val="2000"/>
              </a:spcBef>
            </a:pPr>
            <a:r>
              <a:rPr sz="2800" b="1" spc="0" dirty="0" smtClean="0">
                <a:latin typeface="Times New Roman"/>
                <a:cs typeface="Times New Roman"/>
              </a:rPr>
              <a:t>Purpo</a:t>
            </a:r>
            <a:r>
              <a:rPr sz="2800" b="1" spc="9" dirty="0" smtClean="0">
                <a:latin typeface="Times New Roman"/>
                <a:cs typeface="Times New Roman"/>
              </a:rPr>
              <a:t>s</a:t>
            </a:r>
            <a:r>
              <a:rPr sz="2800" b="1" spc="0" dirty="0" smtClean="0">
                <a:latin typeface="Times New Roman"/>
                <a:cs typeface="Times New Roman"/>
              </a:rPr>
              <a:t>e:</a:t>
            </a:r>
            <a:r>
              <a:rPr sz="2800" b="1" spc="-10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to 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su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0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st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dent a</a:t>
            </a:r>
            <a:r>
              <a:rPr sz="2800" spc="-9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h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eve</a:t>
            </a:r>
            <a:r>
              <a:rPr sz="2800" spc="-19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ent</a:t>
            </a:r>
            <a:r>
              <a:rPr sz="2800" spc="-15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with</a:t>
            </a:r>
            <a:r>
              <a:rPr sz="2800" spc="-4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 sco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7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or</a:t>
            </a:r>
            <a:r>
              <a:rPr sz="2800" spc="-1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1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ade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252717" y="3249929"/>
            <a:ext cx="2967228" cy="2409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78"/>
              </a:spcBef>
            </a:pPr>
            <a:endParaRPr sz="1100"/>
          </a:p>
          <a:p>
            <a:pPr marL="66421" marR="391550">
              <a:lnSpc>
                <a:spcPct val="100041"/>
              </a:lnSpc>
              <a:tabLst>
                <a:tab pos="1600200" algn="l"/>
              </a:tabLst>
            </a:pPr>
            <a:r>
              <a:rPr sz="2800" b="1" spc="0" dirty="0" smtClean="0">
                <a:latin typeface="Times New Roman"/>
                <a:cs typeface="Times New Roman"/>
              </a:rPr>
              <a:t>Purpo</a:t>
            </a:r>
            <a:r>
              <a:rPr sz="2800" b="1" spc="9" dirty="0" smtClean="0">
                <a:latin typeface="Times New Roman"/>
                <a:cs typeface="Times New Roman"/>
              </a:rPr>
              <a:t>s</a:t>
            </a:r>
            <a:r>
              <a:rPr sz="2800" b="1" spc="0" dirty="0" smtClean="0">
                <a:latin typeface="Times New Roman"/>
                <a:cs typeface="Times New Roman"/>
              </a:rPr>
              <a:t>e:	</a:t>
            </a:r>
            <a:r>
              <a:rPr sz="2800" spc="0" dirty="0" smtClean="0">
                <a:latin typeface="Times New Roman"/>
                <a:cs typeface="Times New Roman"/>
              </a:rPr>
              <a:t>to i</a:t>
            </a:r>
            <a:r>
              <a:rPr sz="2800" spc="-9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1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learni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endParaRPr sz="2800">
              <a:latin typeface="Times New Roman"/>
              <a:cs typeface="Times New Roman"/>
            </a:endParaRPr>
          </a:p>
          <a:p>
            <a:pPr marL="66421" marR="78003" algn="just">
              <a:lnSpc>
                <a:spcPct val="100041"/>
              </a:lnSpc>
              <a:spcBef>
                <a:spcPts val="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by</a:t>
            </a:r>
            <a:r>
              <a:rPr sz="2800" spc="-2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c</a:t>
            </a:r>
            <a:r>
              <a:rPr sz="2800" spc="-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-14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2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the st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dent</a:t>
            </a:r>
            <a:r>
              <a:rPr sz="2800" spc="-11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what</a:t>
            </a:r>
            <a:r>
              <a:rPr sz="2800" spc="-5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needs to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be</a:t>
            </a:r>
            <a:r>
              <a:rPr sz="2800" spc="-2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ed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219945" y="3249929"/>
            <a:ext cx="2981579" cy="2409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>
              <a:lnSpc>
                <a:spcPts val="1100"/>
              </a:lnSpc>
              <a:spcBef>
                <a:spcPts val="78"/>
              </a:spcBef>
            </a:pPr>
            <a:endParaRPr sz="1100"/>
          </a:p>
          <a:p>
            <a:pPr marL="66675">
              <a:lnSpc>
                <a:spcPct val="95825"/>
              </a:lnSpc>
              <a:tabLst>
                <a:tab pos="1600200" algn="l"/>
              </a:tabLst>
            </a:pPr>
            <a:r>
              <a:rPr sz="2800" b="1" spc="0" dirty="0" smtClean="0">
                <a:latin typeface="Times New Roman"/>
                <a:cs typeface="Times New Roman"/>
              </a:rPr>
              <a:t>Purpo</a:t>
            </a:r>
            <a:r>
              <a:rPr sz="2800" b="1" spc="9" dirty="0" smtClean="0">
                <a:latin typeface="Times New Roman"/>
                <a:cs typeface="Times New Roman"/>
              </a:rPr>
              <a:t>s</a:t>
            </a:r>
            <a:r>
              <a:rPr sz="2800" b="1" spc="0" dirty="0" smtClean="0">
                <a:latin typeface="Times New Roman"/>
                <a:cs typeface="Times New Roman"/>
              </a:rPr>
              <a:t>e:	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endParaRPr sz="2800">
              <a:latin typeface="Times New Roman"/>
              <a:cs typeface="Times New Roman"/>
            </a:endParaRPr>
          </a:p>
          <a:p>
            <a:pPr marL="66675" marR="171818">
              <a:lnSpc>
                <a:spcPct val="199404"/>
              </a:lnSpc>
              <a:spcBef>
                <a:spcPts val="753"/>
              </a:spcBef>
            </a:pPr>
            <a:r>
              <a:rPr sz="2800" spc="0" dirty="0" smtClean="0">
                <a:latin typeface="Times New Roman"/>
                <a:cs typeface="Times New Roman"/>
              </a:rPr>
              <a:t>by</a:t>
            </a:r>
            <a:r>
              <a:rPr sz="2800" spc="-27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-8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ent next</a:t>
            </a:r>
            <a:r>
              <a:rPr sz="2800" spc="-7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level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175" y="5659818"/>
            <a:ext cx="5948807" cy="11530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93519">
              <a:lnSpc>
                <a:spcPct val="95825"/>
              </a:lnSpc>
              <a:spcBef>
                <a:spcPts val="100"/>
              </a:spcBef>
            </a:pPr>
            <a:r>
              <a:rPr sz="3000" b="1" spc="0" dirty="0" smtClean="0">
                <a:latin typeface="Arial"/>
                <a:cs typeface="Arial"/>
              </a:rPr>
              <a:t>More</a:t>
            </a:r>
            <a:r>
              <a:rPr sz="3000" b="1" spc="200" dirty="0" smtClean="0">
                <a:latin typeface="Arial"/>
                <a:cs typeface="Arial"/>
              </a:rPr>
              <a:t> </a:t>
            </a:r>
            <a:r>
              <a:rPr sz="3000" b="1" spc="0" dirty="0" smtClean="0">
                <a:latin typeface="Arial"/>
                <a:cs typeface="Arial"/>
              </a:rPr>
              <a:t>Summat</a:t>
            </a:r>
            <a:r>
              <a:rPr sz="3000" b="1" spc="-9" dirty="0" smtClean="0">
                <a:latin typeface="Arial"/>
                <a:cs typeface="Arial"/>
              </a:rPr>
              <a:t>i</a:t>
            </a:r>
            <a:r>
              <a:rPr sz="3000" b="1" spc="0" dirty="0" smtClean="0">
                <a:latin typeface="Arial"/>
                <a:cs typeface="Arial"/>
              </a:rPr>
              <a:t>ve</a:t>
            </a:r>
            <a:endParaRPr sz="30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252717" y="5659818"/>
            <a:ext cx="5948807" cy="11530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91233">
              <a:lnSpc>
                <a:spcPct val="95825"/>
              </a:lnSpc>
              <a:spcBef>
                <a:spcPts val="100"/>
              </a:spcBef>
            </a:pPr>
            <a:r>
              <a:rPr sz="3000" b="1" spc="0" dirty="0" smtClean="0">
                <a:latin typeface="Arial"/>
                <a:cs typeface="Arial"/>
              </a:rPr>
              <a:t>More</a:t>
            </a:r>
            <a:r>
              <a:rPr sz="3000" b="1" spc="209" dirty="0" smtClean="0">
                <a:latin typeface="Arial"/>
                <a:cs typeface="Arial"/>
              </a:rPr>
              <a:t> </a:t>
            </a:r>
            <a:r>
              <a:rPr sz="3000" b="1" spc="0" dirty="0" smtClean="0">
                <a:latin typeface="Arial"/>
                <a:cs typeface="Arial"/>
              </a:rPr>
              <a:t>Formative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70948" y="0"/>
            <a:ext cx="1219199" cy="6857998"/>
          </a:xfrm>
          <a:custGeom>
            <a:avLst/>
            <a:gdLst/>
            <a:ahLst/>
            <a:cxnLst/>
            <a:rect l="l" t="t" r="r" b="b"/>
            <a:pathLst>
              <a:path w="1219199" h="6857998">
                <a:moveTo>
                  <a:pt x="0" y="0"/>
                </a:moveTo>
                <a:lnTo>
                  <a:pt x="1219199" y="6857998"/>
                </a:lnTo>
              </a:path>
            </a:pathLst>
          </a:custGeom>
          <a:ln w="12700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25311" y="3681476"/>
            <a:ext cx="4763513" cy="3176522"/>
          </a:xfrm>
          <a:custGeom>
            <a:avLst/>
            <a:gdLst/>
            <a:ahLst/>
            <a:cxnLst/>
            <a:rect l="l" t="t" r="r" b="b"/>
            <a:pathLst>
              <a:path w="4763513" h="3176522">
                <a:moveTo>
                  <a:pt x="4763513" y="0"/>
                </a:moveTo>
                <a:lnTo>
                  <a:pt x="0" y="3176522"/>
                </a:lnTo>
              </a:path>
            </a:pathLst>
          </a:custGeom>
          <a:ln w="12700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81465" y="0"/>
            <a:ext cx="3007359" cy="6857998"/>
          </a:xfrm>
          <a:custGeom>
            <a:avLst/>
            <a:gdLst/>
            <a:ahLst/>
            <a:cxnLst/>
            <a:rect l="l" t="t" r="r" b="b"/>
            <a:pathLst>
              <a:path w="3007359" h="6857998">
                <a:moveTo>
                  <a:pt x="3007359" y="0"/>
                </a:moveTo>
                <a:lnTo>
                  <a:pt x="2043053" y="0"/>
                </a:lnTo>
                <a:lnTo>
                  <a:pt x="0" y="6857998"/>
                </a:lnTo>
                <a:lnTo>
                  <a:pt x="3007359" y="6857998"/>
                </a:lnTo>
                <a:lnTo>
                  <a:pt x="3007359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04984" y="0"/>
            <a:ext cx="2587015" cy="6857998"/>
          </a:xfrm>
          <a:custGeom>
            <a:avLst/>
            <a:gdLst/>
            <a:ahLst/>
            <a:cxnLst/>
            <a:rect l="l" t="t" r="r" b="b"/>
            <a:pathLst>
              <a:path w="2587015" h="6857998">
                <a:moveTo>
                  <a:pt x="2587015" y="0"/>
                </a:moveTo>
                <a:lnTo>
                  <a:pt x="0" y="0"/>
                </a:lnTo>
                <a:lnTo>
                  <a:pt x="1207922" y="6857998"/>
                </a:lnTo>
                <a:lnTo>
                  <a:pt x="2587015" y="6857998"/>
                </a:lnTo>
                <a:lnTo>
                  <a:pt x="25870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32292" y="3048000"/>
            <a:ext cx="3259707" cy="3809998"/>
          </a:xfrm>
          <a:custGeom>
            <a:avLst/>
            <a:gdLst/>
            <a:ahLst/>
            <a:cxnLst/>
            <a:rect l="l" t="t" r="r" b="b"/>
            <a:pathLst>
              <a:path w="3259707" h="3809998">
                <a:moveTo>
                  <a:pt x="3259707" y="0"/>
                </a:moveTo>
                <a:lnTo>
                  <a:pt x="0" y="3809998"/>
                </a:lnTo>
                <a:lnTo>
                  <a:pt x="3259707" y="3809998"/>
                </a:lnTo>
                <a:lnTo>
                  <a:pt x="3259707" y="0"/>
                </a:lnTo>
                <a:close/>
              </a:path>
            </a:pathLst>
          </a:custGeom>
          <a:solidFill>
            <a:srgbClr val="539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37561" y="0"/>
            <a:ext cx="2851263" cy="6857998"/>
          </a:xfrm>
          <a:custGeom>
            <a:avLst/>
            <a:gdLst/>
            <a:ahLst/>
            <a:cxnLst/>
            <a:rect l="l" t="t" r="r" b="b"/>
            <a:pathLst>
              <a:path w="2851263" h="6857998">
                <a:moveTo>
                  <a:pt x="2851263" y="0"/>
                </a:moveTo>
                <a:lnTo>
                  <a:pt x="0" y="0"/>
                </a:lnTo>
                <a:lnTo>
                  <a:pt x="2467722" y="6857998"/>
                </a:lnTo>
                <a:lnTo>
                  <a:pt x="2851263" y="6857998"/>
                </a:lnTo>
                <a:lnTo>
                  <a:pt x="2851263" y="0"/>
                </a:lnTo>
                <a:close/>
              </a:path>
            </a:pathLst>
          </a:custGeom>
          <a:solidFill>
            <a:srgbClr val="3E781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98759" y="0"/>
            <a:ext cx="1290065" cy="6857998"/>
          </a:xfrm>
          <a:custGeom>
            <a:avLst/>
            <a:gdLst/>
            <a:ahLst/>
            <a:cxnLst/>
            <a:rect l="l" t="t" r="r" b="b"/>
            <a:pathLst>
              <a:path w="1290065" h="6857998">
                <a:moveTo>
                  <a:pt x="1290065" y="0"/>
                </a:moveTo>
                <a:lnTo>
                  <a:pt x="1018419" y="0"/>
                </a:lnTo>
                <a:lnTo>
                  <a:pt x="0" y="6857998"/>
                </a:lnTo>
                <a:lnTo>
                  <a:pt x="1290065" y="6857998"/>
                </a:lnTo>
                <a:lnTo>
                  <a:pt x="1290065" y="0"/>
                </a:lnTo>
                <a:close/>
              </a:path>
            </a:pathLst>
          </a:custGeom>
          <a:solidFill>
            <a:srgbClr val="C0E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940392" y="0"/>
            <a:ext cx="1248432" cy="6857998"/>
          </a:xfrm>
          <a:custGeom>
            <a:avLst/>
            <a:gdLst/>
            <a:ahLst/>
            <a:cxnLst/>
            <a:rect l="l" t="t" r="r" b="b"/>
            <a:pathLst>
              <a:path w="1248432" h="6857998">
                <a:moveTo>
                  <a:pt x="1248432" y="0"/>
                </a:moveTo>
                <a:lnTo>
                  <a:pt x="0" y="0"/>
                </a:lnTo>
                <a:lnTo>
                  <a:pt x="1107970" y="6857998"/>
                </a:lnTo>
                <a:lnTo>
                  <a:pt x="1248432" y="6857998"/>
                </a:lnTo>
                <a:lnTo>
                  <a:pt x="1248432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71709" y="3589909"/>
            <a:ext cx="1817115" cy="3268089"/>
          </a:xfrm>
          <a:custGeom>
            <a:avLst/>
            <a:gdLst/>
            <a:ahLst/>
            <a:cxnLst/>
            <a:rect l="l" t="t" r="r" b="b"/>
            <a:pathLst>
              <a:path w="1817115" h="3268089">
                <a:moveTo>
                  <a:pt x="1817115" y="0"/>
                </a:moveTo>
                <a:lnTo>
                  <a:pt x="0" y="3268089"/>
                </a:lnTo>
                <a:lnTo>
                  <a:pt x="1817115" y="3268089"/>
                </a:lnTo>
                <a:lnTo>
                  <a:pt x="18171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4013200"/>
            <a:ext cx="448728" cy="2844798"/>
          </a:xfrm>
          <a:custGeom>
            <a:avLst/>
            <a:gdLst/>
            <a:ahLst/>
            <a:cxnLst/>
            <a:rect l="l" t="t" r="r" b="b"/>
            <a:pathLst>
              <a:path w="448728" h="2844798">
                <a:moveTo>
                  <a:pt x="0" y="0"/>
                </a:moveTo>
                <a:lnTo>
                  <a:pt x="0" y="2844798"/>
                </a:lnTo>
                <a:lnTo>
                  <a:pt x="448728" y="2844798"/>
                </a:lnTo>
                <a:lnTo>
                  <a:pt x="0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8739" y="133762"/>
            <a:ext cx="3985379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Descriptive</a:t>
            </a:r>
            <a:endParaRPr sz="48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43883" y="133762"/>
            <a:ext cx="3363751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Fee</a:t>
            </a:r>
            <a:r>
              <a:rPr sz="4800" b="1" spc="4" dirty="0" smtClean="0">
                <a:solidFill>
                  <a:srgbClr val="001F5F"/>
                </a:solidFill>
                <a:latin typeface="Verdana"/>
                <a:cs typeface="Verdana"/>
              </a:rPr>
              <a:t>d</a:t>
            </a: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back</a:t>
            </a:r>
            <a:endParaRPr sz="4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1451" y="1668969"/>
            <a:ext cx="445527" cy="4569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70"/>
              </a:lnSpc>
              <a:spcBef>
                <a:spcPts val="178"/>
              </a:spcBef>
            </a:pPr>
            <a:r>
              <a:rPr sz="3400" spc="0" dirty="0" smtClean="0">
                <a:latin typeface="Wingdings"/>
                <a:cs typeface="Wingdings"/>
              </a:rPr>
              <a:t></a:t>
            </a:r>
            <a:endParaRPr sz="3400">
              <a:latin typeface="Wingdings"/>
              <a:cs typeface="Wingding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98652" y="1674235"/>
            <a:ext cx="1014503" cy="4569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600"/>
              </a:lnSpc>
              <a:spcBef>
                <a:spcPts val="180"/>
              </a:spcBef>
            </a:pPr>
            <a:r>
              <a:rPr sz="3400" spc="0" dirty="0" smtClean="0">
                <a:latin typeface="Arial Unicode MS"/>
                <a:cs typeface="Arial Unicode MS"/>
              </a:rPr>
              <a:t>Goal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02282" y="1674235"/>
            <a:ext cx="414921" cy="4569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600"/>
              </a:lnSpc>
              <a:spcBef>
                <a:spcPts val="180"/>
              </a:spcBef>
            </a:pPr>
            <a:r>
              <a:rPr sz="3400" spc="0" dirty="0" smtClean="0">
                <a:latin typeface="Arial Unicode MS"/>
                <a:cs typeface="Arial Unicode MS"/>
              </a:rPr>
              <a:t>is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05201" y="1674235"/>
            <a:ext cx="463607" cy="4569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600"/>
              </a:lnSpc>
              <a:spcBef>
                <a:spcPts val="180"/>
              </a:spcBef>
            </a:pPr>
            <a:r>
              <a:rPr sz="3400" spc="4" dirty="0" smtClean="0">
                <a:latin typeface="Arial Unicode MS"/>
                <a:cs typeface="Arial Unicode MS"/>
              </a:rPr>
              <a:t>to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55366" y="1674235"/>
            <a:ext cx="1639096" cy="975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29"/>
              </a:lnSpc>
              <a:spcBef>
                <a:spcPts val="186"/>
              </a:spcBef>
            </a:pPr>
            <a:r>
              <a:rPr sz="5100" spc="9" baseline="2263" dirty="0" smtClean="0">
                <a:latin typeface="Arial Unicode MS"/>
                <a:cs typeface="Arial Unicode MS"/>
              </a:rPr>
              <a:t>i</a:t>
            </a:r>
            <a:r>
              <a:rPr sz="5100" spc="0" baseline="2263" dirty="0" smtClean="0">
                <a:latin typeface="Arial Unicode MS"/>
                <a:cs typeface="Arial Unicode MS"/>
              </a:rPr>
              <a:t>mprove</a:t>
            </a:r>
            <a:endParaRPr sz="3400">
              <a:latin typeface="Arial Unicode MS"/>
              <a:cs typeface="Arial Unicode MS"/>
            </a:endParaRPr>
          </a:p>
          <a:p>
            <a:pPr marL="21843" marR="64739">
              <a:lnSpc>
                <a:spcPts val="3945"/>
              </a:lnSpc>
              <a:spcBef>
                <a:spcPts val="10"/>
              </a:spcBef>
            </a:pPr>
            <a:r>
              <a:rPr sz="3400" spc="0" dirty="0" smtClean="0">
                <a:latin typeface="Arial Unicode MS"/>
                <a:cs typeface="Arial Unicode MS"/>
              </a:rPr>
              <a:t>lear</a:t>
            </a:r>
            <a:r>
              <a:rPr sz="3400" spc="4" dirty="0" smtClean="0">
                <a:latin typeface="Arial Unicode MS"/>
                <a:cs typeface="Arial Unicode MS"/>
              </a:rPr>
              <a:t>n</a:t>
            </a:r>
            <a:r>
              <a:rPr sz="3400" spc="0" dirty="0" smtClean="0">
                <a:latin typeface="Arial Unicode MS"/>
                <a:cs typeface="Arial Unicode MS"/>
              </a:rPr>
              <a:t>er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82439" y="1674235"/>
            <a:ext cx="1518470" cy="4569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600"/>
              </a:lnSpc>
              <a:spcBef>
                <a:spcPts val="180"/>
              </a:spcBef>
            </a:pPr>
            <a:r>
              <a:rPr sz="3400" spc="0" dirty="0" smtClean="0">
                <a:latin typeface="Arial Unicode MS"/>
                <a:cs typeface="Arial Unicode MS"/>
              </a:rPr>
              <a:t>st</a:t>
            </a:r>
            <a:r>
              <a:rPr sz="3400" spc="9" dirty="0" smtClean="0">
                <a:latin typeface="Arial Unicode MS"/>
                <a:cs typeface="Arial Unicode MS"/>
              </a:rPr>
              <a:t>u</a:t>
            </a:r>
            <a:r>
              <a:rPr sz="3400" spc="0" dirty="0" smtClean="0">
                <a:latin typeface="Arial Unicode MS"/>
                <a:cs typeface="Arial Unicode MS"/>
              </a:rPr>
              <a:t>d</a:t>
            </a:r>
            <a:r>
              <a:rPr sz="3400" spc="-9" dirty="0" smtClean="0">
                <a:latin typeface="Arial Unicode MS"/>
                <a:cs typeface="Arial Unicode MS"/>
              </a:rPr>
              <a:t>e</a:t>
            </a:r>
            <a:r>
              <a:rPr sz="3400" spc="0" dirty="0" smtClean="0">
                <a:latin typeface="Arial Unicode MS"/>
                <a:cs typeface="Arial Unicode MS"/>
              </a:rPr>
              <a:t>nt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388734" y="1674235"/>
            <a:ext cx="2549489" cy="4569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600"/>
              </a:lnSpc>
              <a:spcBef>
                <a:spcPts val="180"/>
              </a:spcBef>
            </a:pPr>
            <a:r>
              <a:rPr sz="3400" spc="0" dirty="0" smtClean="0">
                <a:latin typeface="Arial Unicode MS"/>
                <a:cs typeface="Arial Unicode MS"/>
              </a:rPr>
              <a:t>achieve</a:t>
            </a:r>
            <a:r>
              <a:rPr sz="3400" spc="9" dirty="0" smtClean="0">
                <a:latin typeface="Arial Unicode MS"/>
                <a:cs typeface="Arial Unicode MS"/>
              </a:rPr>
              <a:t>m</a:t>
            </a:r>
            <a:r>
              <a:rPr sz="3400" spc="0" dirty="0" smtClean="0">
                <a:latin typeface="Arial Unicode MS"/>
                <a:cs typeface="Arial Unicode MS"/>
              </a:rPr>
              <a:t>e</a:t>
            </a:r>
            <a:r>
              <a:rPr sz="3400" spc="-9" dirty="0" smtClean="0">
                <a:latin typeface="Arial Unicode MS"/>
                <a:cs typeface="Arial Unicode MS"/>
              </a:rPr>
              <a:t>n</a:t>
            </a:r>
            <a:r>
              <a:rPr sz="3400" spc="0" dirty="0" smtClean="0">
                <a:latin typeface="Arial Unicode MS"/>
                <a:cs typeface="Arial Unicode MS"/>
              </a:rPr>
              <a:t>t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025508" y="1674235"/>
            <a:ext cx="527438" cy="975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2535" algn="ctr">
              <a:lnSpc>
                <a:spcPts val="3729"/>
              </a:lnSpc>
              <a:spcBef>
                <a:spcPts val="186"/>
              </a:spcBef>
            </a:pPr>
            <a:r>
              <a:rPr sz="5100" spc="-22" baseline="2263" dirty="0" smtClean="0">
                <a:latin typeface="Arial Unicode MS"/>
                <a:cs typeface="Arial Unicode MS"/>
              </a:rPr>
              <a:t>by</a:t>
            </a:r>
            <a:endParaRPr sz="3400">
              <a:latin typeface="Arial Unicode MS"/>
              <a:cs typeface="Arial Unicode MS"/>
            </a:endParaRPr>
          </a:p>
          <a:p>
            <a:pPr marL="88430" algn="ctr">
              <a:lnSpc>
                <a:spcPts val="3945"/>
              </a:lnSpc>
              <a:spcBef>
                <a:spcPts val="10"/>
              </a:spcBef>
            </a:pPr>
            <a:r>
              <a:rPr sz="3400" spc="-13" dirty="0" smtClean="0">
                <a:latin typeface="Arial Unicode MS"/>
                <a:cs typeface="Arial Unicode MS"/>
              </a:rPr>
              <a:t>in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98652" y="2192638"/>
            <a:ext cx="1232844" cy="456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95"/>
              </a:lnSpc>
              <a:spcBef>
                <a:spcPts val="179"/>
              </a:spcBef>
            </a:pPr>
            <a:r>
              <a:rPr sz="3400" spc="0" dirty="0" smtClean="0">
                <a:latin typeface="Arial Unicode MS"/>
                <a:cs typeface="Arial Unicode MS"/>
              </a:rPr>
              <a:t>t</a:t>
            </a:r>
            <a:r>
              <a:rPr sz="3400" spc="4" dirty="0" smtClean="0">
                <a:latin typeface="Arial Unicode MS"/>
                <a:cs typeface="Arial Unicode MS"/>
              </a:rPr>
              <a:t>e</a:t>
            </a:r>
            <a:r>
              <a:rPr sz="3400" spc="9" dirty="0" smtClean="0">
                <a:latin typeface="Arial Unicode MS"/>
                <a:cs typeface="Arial Unicode MS"/>
              </a:rPr>
              <a:t>l</a:t>
            </a:r>
            <a:r>
              <a:rPr sz="3400" spc="0" dirty="0" smtClean="0">
                <a:latin typeface="Arial Unicode MS"/>
                <a:cs typeface="Arial Unicode MS"/>
              </a:rPr>
              <a:t>li</a:t>
            </a:r>
            <a:r>
              <a:rPr sz="3400" spc="9" dirty="0" smtClean="0">
                <a:latin typeface="Arial Unicode MS"/>
                <a:cs typeface="Arial Unicode MS"/>
              </a:rPr>
              <a:t>n</a:t>
            </a:r>
            <a:r>
              <a:rPr sz="3400" spc="0" dirty="0" smtClean="0">
                <a:latin typeface="Arial Unicode MS"/>
                <a:cs typeface="Arial Unicode MS"/>
              </a:rPr>
              <a:t>g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46122" y="2192638"/>
            <a:ext cx="703218" cy="456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95"/>
              </a:lnSpc>
              <a:spcBef>
                <a:spcPts val="179"/>
              </a:spcBef>
            </a:pPr>
            <a:r>
              <a:rPr sz="3400" spc="0" dirty="0" smtClean="0">
                <a:latin typeface="Arial Unicode MS"/>
                <a:cs typeface="Arial Unicode MS"/>
              </a:rPr>
              <a:t>t</a:t>
            </a:r>
            <a:r>
              <a:rPr sz="3400" spc="4" dirty="0" smtClean="0">
                <a:latin typeface="Arial Unicode MS"/>
                <a:cs typeface="Arial Unicode MS"/>
              </a:rPr>
              <a:t>h</a:t>
            </a:r>
            <a:r>
              <a:rPr sz="3400" spc="0" dirty="0" smtClean="0">
                <a:latin typeface="Arial Unicode MS"/>
                <a:cs typeface="Arial Unicode MS"/>
              </a:rPr>
              <a:t>e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625466" y="2192638"/>
            <a:ext cx="893987" cy="456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95"/>
              </a:lnSpc>
              <a:spcBef>
                <a:spcPts val="179"/>
              </a:spcBef>
            </a:pPr>
            <a:r>
              <a:rPr sz="3400" spc="0" dirty="0" smtClean="0">
                <a:latin typeface="Arial Unicode MS"/>
                <a:cs typeface="Arial Unicode MS"/>
              </a:rPr>
              <a:t>how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635878" y="2192638"/>
            <a:ext cx="1735033" cy="456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95"/>
              </a:lnSpc>
              <a:spcBef>
                <a:spcPts val="179"/>
              </a:spcBef>
              <a:tabLst>
                <a:tab pos="584200" algn="l"/>
              </a:tabLst>
            </a:pPr>
            <a:r>
              <a:rPr sz="3400" spc="4" dirty="0" smtClean="0">
                <a:latin typeface="Arial Unicode MS"/>
                <a:cs typeface="Arial Unicode MS"/>
              </a:rPr>
              <a:t>t</a:t>
            </a:r>
            <a:r>
              <a:rPr sz="3400" spc="0" dirty="0" smtClean="0">
                <a:latin typeface="Arial Unicode MS"/>
                <a:cs typeface="Arial Unicode MS"/>
              </a:rPr>
              <a:t>o	move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486268" y="2192638"/>
            <a:ext cx="1542946" cy="456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95"/>
              </a:lnSpc>
              <a:spcBef>
                <a:spcPts val="179"/>
              </a:spcBef>
            </a:pPr>
            <a:r>
              <a:rPr sz="3400" spc="0" dirty="0" smtClean="0">
                <a:latin typeface="Arial Unicode MS"/>
                <a:cs typeface="Arial Unicode MS"/>
              </a:rPr>
              <a:t>f</a:t>
            </a:r>
            <a:r>
              <a:rPr sz="3400" spc="4" dirty="0" smtClean="0">
                <a:latin typeface="Arial Unicode MS"/>
                <a:cs typeface="Arial Unicode MS"/>
              </a:rPr>
              <a:t>o</a:t>
            </a:r>
            <a:r>
              <a:rPr sz="3400" spc="0" dirty="0" smtClean="0">
                <a:latin typeface="Arial Unicode MS"/>
                <a:cs typeface="Arial Unicode MS"/>
              </a:rPr>
              <a:t>rw</a:t>
            </a:r>
            <a:r>
              <a:rPr sz="3400" spc="9" dirty="0" smtClean="0">
                <a:latin typeface="Arial Unicode MS"/>
                <a:cs typeface="Arial Unicode MS"/>
              </a:rPr>
              <a:t>a</a:t>
            </a:r>
            <a:r>
              <a:rPr sz="3400" spc="0" dirty="0" smtClean="0">
                <a:latin typeface="Arial Unicode MS"/>
                <a:cs typeface="Arial Unicode MS"/>
              </a:rPr>
              <a:t>rd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98652" y="2710798"/>
            <a:ext cx="4117075" cy="456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95"/>
              </a:lnSpc>
              <a:spcBef>
                <a:spcPts val="179"/>
              </a:spcBef>
            </a:pPr>
            <a:r>
              <a:rPr sz="3400" spc="14" dirty="0" smtClean="0">
                <a:latin typeface="Arial Unicode MS"/>
                <a:cs typeface="Arial Unicode MS"/>
              </a:rPr>
              <a:t>t</a:t>
            </a:r>
            <a:r>
              <a:rPr sz="3400" spc="0" dirty="0" smtClean="0">
                <a:latin typeface="Arial Unicode MS"/>
                <a:cs typeface="Arial Unicode MS"/>
              </a:rPr>
              <a:t>he</a:t>
            </a:r>
            <a:r>
              <a:rPr sz="3400" spc="-62" dirty="0" smtClean="0">
                <a:latin typeface="Arial Unicode MS"/>
                <a:cs typeface="Arial Unicode MS"/>
              </a:rPr>
              <a:t> </a:t>
            </a:r>
            <a:r>
              <a:rPr sz="3400" spc="9" dirty="0" smtClean="0">
                <a:latin typeface="Arial Unicode MS"/>
                <a:cs typeface="Arial Unicode MS"/>
              </a:rPr>
              <a:t>l</a:t>
            </a:r>
            <a:r>
              <a:rPr sz="3400" spc="0" dirty="0" smtClean="0">
                <a:latin typeface="Arial Unicode MS"/>
                <a:cs typeface="Arial Unicode MS"/>
              </a:rPr>
              <a:t>e</a:t>
            </a:r>
            <a:r>
              <a:rPr sz="3400" spc="14" dirty="0" smtClean="0">
                <a:latin typeface="Arial Unicode MS"/>
                <a:cs typeface="Arial Unicode MS"/>
              </a:rPr>
              <a:t>a</a:t>
            </a:r>
            <a:r>
              <a:rPr sz="3400" spc="0" dirty="0" smtClean="0">
                <a:latin typeface="Arial Unicode MS"/>
                <a:cs typeface="Arial Unicode MS"/>
              </a:rPr>
              <a:t>r</a:t>
            </a:r>
            <a:r>
              <a:rPr sz="3400" spc="14" dirty="0" smtClean="0">
                <a:latin typeface="Arial Unicode MS"/>
                <a:cs typeface="Arial Unicode MS"/>
              </a:rPr>
              <a:t>n</a:t>
            </a:r>
            <a:r>
              <a:rPr sz="3400" spc="9" dirty="0" smtClean="0">
                <a:latin typeface="Arial Unicode MS"/>
                <a:cs typeface="Arial Unicode MS"/>
              </a:rPr>
              <a:t>i</a:t>
            </a:r>
            <a:r>
              <a:rPr sz="3400" spc="0" dirty="0" smtClean="0">
                <a:latin typeface="Arial Unicode MS"/>
                <a:cs typeface="Arial Unicode MS"/>
              </a:rPr>
              <a:t>ng</a:t>
            </a:r>
            <a:r>
              <a:rPr sz="3400" spc="-145" dirty="0" smtClean="0">
                <a:latin typeface="Arial Unicode MS"/>
                <a:cs typeface="Arial Unicode MS"/>
              </a:rPr>
              <a:t> </a:t>
            </a:r>
            <a:r>
              <a:rPr sz="3400" spc="0" dirty="0" smtClean="0">
                <a:latin typeface="Arial Unicode MS"/>
                <a:cs typeface="Arial Unicode MS"/>
              </a:rPr>
              <a:t>p</a:t>
            </a:r>
            <a:r>
              <a:rPr sz="3400" spc="14" dirty="0" smtClean="0">
                <a:latin typeface="Arial Unicode MS"/>
                <a:cs typeface="Arial Unicode MS"/>
              </a:rPr>
              <a:t>r</a:t>
            </a:r>
            <a:r>
              <a:rPr sz="3400" spc="0" dirty="0" smtClean="0">
                <a:latin typeface="Arial Unicode MS"/>
                <a:cs typeface="Arial Unicode MS"/>
              </a:rPr>
              <a:t>o</a:t>
            </a:r>
            <a:r>
              <a:rPr sz="3400" spc="25" dirty="0" smtClean="0">
                <a:latin typeface="Arial Unicode MS"/>
                <a:cs typeface="Arial Unicode MS"/>
              </a:rPr>
              <a:t>c</a:t>
            </a:r>
            <a:r>
              <a:rPr sz="3400" spc="0" dirty="0" smtClean="0">
                <a:latin typeface="Arial Unicode MS"/>
                <a:cs typeface="Arial Unicode MS"/>
              </a:rPr>
              <a:t>e</a:t>
            </a:r>
            <a:r>
              <a:rPr sz="3400" spc="9" dirty="0" smtClean="0">
                <a:latin typeface="Arial Unicode MS"/>
                <a:cs typeface="Arial Unicode MS"/>
              </a:rPr>
              <a:t>s</a:t>
            </a:r>
            <a:r>
              <a:rPr sz="3400" spc="19" dirty="0" smtClean="0">
                <a:latin typeface="Arial Unicode MS"/>
                <a:cs typeface="Arial Unicode MS"/>
              </a:rPr>
              <a:t>s</a:t>
            </a:r>
            <a:r>
              <a:rPr sz="3400" spc="0" dirty="0" smtClean="0">
                <a:latin typeface="Arial Unicode MS"/>
                <a:cs typeface="Arial Unicode MS"/>
              </a:rPr>
              <a:t>.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656958" y="3728765"/>
            <a:ext cx="658491" cy="4800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9"/>
              </a:lnSpc>
              <a:spcBef>
                <a:spcPts val="189"/>
              </a:spcBef>
            </a:pPr>
            <a:r>
              <a:rPr sz="3550" spc="0" dirty="0" smtClean="0">
                <a:latin typeface="Arial Unicode MS"/>
                <a:cs typeface="Arial Unicode MS"/>
              </a:rPr>
              <a:t>t</a:t>
            </a:r>
            <a:r>
              <a:rPr sz="3550" spc="4" dirty="0" smtClean="0">
                <a:latin typeface="Arial Unicode MS"/>
                <a:cs typeface="Arial Unicode MS"/>
              </a:rPr>
              <a:t>e</a:t>
            </a:r>
            <a:r>
              <a:rPr sz="3550" spc="0" dirty="0" smtClean="0">
                <a:latin typeface="Arial Unicode MS"/>
                <a:cs typeface="Arial Unicode MS"/>
              </a:rPr>
              <a:t>ll</a:t>
            </a:r>
            <a:endParaRPr sz="3550">
              <a:latin typeface="Arial Unicode MS"/>
              <a:cs typeface="Arial Unicode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1451" y="3742109"/>
            <a:ext cx="445239" cy="456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70"/>
              </a:lnSpc>
              <a:spcBef>
                <a:spcPts val="178"/>
              </a:spcBef>
            </a:pPr>
            <a:r>
              <a:rPr sz="3400" spc="0" dirty="0" smtClean="0">
                <a:latin typeface="Wingdings"/>
                <a:cs typeface="Wingdings"/>
              </a:rPr>
              <a:t></a:t>
            </a:r>
            <a:endParaRPr sz="3400">
              <a:latin typeface="Wingdings"/>
              <a:cs typeface="Wingding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98652" y="3747372"/>
            <a:ext cx="1996856" cy="456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95"/>
              </a:lnSpc>
              <a:spcBef>
                <a:spcPts val="179"/>
              </a:spcBef>
            </a:pPr>
            <a:r>
              <a:rPr sz="3400" spc="0" dirty="0" smtClean="0">
                <a:latin typeface="Arial Unicode MS"/>
                <a:cs typeface="Arial Unicode MS"/>
              </a:rPr>
              <a:t>Feedback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56305" y="3747372"/>
            <a:ext cx="822175" cy="456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95"/>
              </a:lnSpc>
              <a:spcBef>
                <a:spcPts val="179"/>
              </a:spcBef>
            </a:pPr>
            <a:r>
              <a:rPr sz="3400" spc="0" dirty="0" smtClean="0">
                <a:latin typeface="Arial Unicode MS"/>
                <a:cs typeface="Arial Unicode MS"/>
              </a:rPr>
              <a:t>that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838702" y="3747372"/>
            <a:ext cx="2236048" cy="456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95"/>
              </a:lnSpc>
              <a:spcBef>
                <a:spcPts val="179"/>
              </a:spcBef>
            </a:pPr>
            <a:r>
              <a:rPr sz="3400" spc="0" dirty="0" smtClean="0">
                <a:latin typeface="Arial Unicode MS"/>
                <a:cs typeface="Arial Unicode MS"/>
              </a:rPr>
              <a:t>is</a:t>
            </a:r>
            <a:r>
              <a:rPr sz="3400" spc="335" dirty="0" smtClean="0">
                <a:latin typeface="Arial Unicode MS"/>
                <a:cs typeface="Arial Unicode MS"/>
              </a:rPr>
              <a:t> </a:t>
            </a:r>
            <a:r>
              <a:rPr sz="3400" spc="0" dirty="0" smtClean="0">
                <a:latin typeface="Arial Unicode MS"/>
                <a:cs typeface="Arial Unicode MS"/>
              </a:rPr>
              <a:t>inten</a:t>
            </a:r>
            <a:r>
              <a:rPr sz="3400" spc="9" dirty="0" smtClean="0">
                <a:latin typeface="Arial Unicode MS"/>
                <a:cs typeface="Arial Unicode MS"/>
              </a:rPr>
              <a:t>d</a:t>
            </a:r>
            <a:r>
              <a:rPr sz="3400" spc="0" dirty="0" smtClean="0">
                <a:latin typeface="Arial Unicode MS"/>
                <a:cs typeface="Arial Unicode MS"/>
              </a:rPr>
              <a:t>ed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134227" y="3747372"/>
            <a:ext cx="463477" cy="456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95"/>
              </a:lnSpc>
              <a:spcBef>
                <a:spcPts val="179"/>
              </a:spcBef>
            </a:pPr>
            <a:r>
              <a:rPr sz="3400" spc="4" dirty="0" smtClean="0">
                <a:latin typeface="Arial Unicode MS"/>
                <a:cs typeface="Arial Unicode MS"/>
              </a:rPr>
              <a:t>to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373493" y="3747372"/>
            <a:ext cx="704146" cy="456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95"/>
              </a:lnSpc>
              <a:spcBef>
                <a:spcPts val="179"/>
              </a:spcBef>
            </a:pPr>
            <a:r>
              <a:rPr sz="3400" spc="14" dirty="0" smtClean="0">
                <a:latin typeface="Arial Unicode MS"/>
                <a:cs typeface="Arial Unicode MS"/>
              </a:rPr>
              <a:t>t</a:t>
            </a:r>
            <a:r>
              <a:rPr sz="3400" spc="0" dirty="0" smtClean="0">
                <a:latin typeface="Arial Unicode MS"/>
                <a:cs typeface="Arial Unicode MS"/>
              </a:rPr>
              <a:t>he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137017" y="3747372"/>
            <a:ext cx="1446403" cy="456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95"/>
              </a:lnSpc>
              <a:spcBef>
                <a:spcPts val="179"/>
              </a:spcBef>
            </a:pPr>
            <a:r>
              <a:rPr sz="3400" spc="0" dirty="0" smtClean="0">
                <a:latin typeface="Arial Unicode MS"/>
                <a:cs typeface="Arial Unicode MS"/>
              </a:rPr>
              <a:t>lea</a:t>
            </a:r>
            <a:r>
              <a:rPr sz="3400" spc="9" dirty="0" smtClean="0">
                <a:latin typeface="Arial Unicode MS"/>
                <a:cs typeface="Arial Unicode MS"/>
              </a:rPr>
              <a:t>r</a:t>
            </a:r>
            <a:r>
              <a:rPr sz="3400" spc="0" dirty="0" smtClean="0">
                <a:latin typeface="Arial Unicode MS"/>
                <a:cs typeface="Arial Unicode MS"/>
              </a:rPr>
              <a:t>ner</a:t>
            </a:r>
            <a:endParaRPr sz="3400">
              <a:latin typeface="Arial Unicode MS"/>
              <a:cs typeface="Arial Unicode M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98652" y="4265533"/>
            <a:ext cx="5413999" cy="456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95"/>
              </a:lnSpc>
              <a:spcBef>
                <a:spcPts val="179"/>
              </a:spcBef>
            </a:pPr>
            <a:r>
              <a:rPr sz="3400" spc="9" dirty="0" smtClean="0">
                <a:latin typeface="Arial Unicode MS"/>
                <a:cs typeface="Arial Unicode MS"/>
              </a:rPr>
              <a:t>wha</a:t>
            </a:r>
            <a:r>
              <a:rPr sz="3400" spc="0" dirty="0" smtClean="0">
                <a:latin typeface="Arial Unicode MS"/>
                <a:cs typeface="Arial Unicode MS"/>
              </a:rPr>
              <a:t>t</a:t>
            </a:r>
            <a:r>
              <a:rPr sz="3400" spc="-86" dirty="0" smtClean="0">
                <a:latin typeface="Arial Unicode MS"/>
                <a:cs typeface="Arial Unicode MS"/>
              </a:rPr>
              <a:t> </a:t>
            </a:r>
            <a:r>
              <a:rPr sz="3400" spc="9" dirty="0" smtClean="0">
                <a:latin typeface="Arial Unicode MS"/>
                <a:cs typeface="Arial Unicode MS"/>
              </a:rPr>
              <a:t>need</a:t>
            </a:r>
            <a:r>
              <a:rPr sz="3400" spc="0" dirty="0" smtClean="0">
                <a:latin typeface="Arial Unicode MS"/>
                <a:cs typeface="Arial Unicode MS"/>
              </a:rPr>
              <a:t>s</a:t>
            </a:r>
            <a:r>
              <a:rPr sz="3400" spc="-122" dirty="0" smtClean="0">
                <a:latin typeface="Arial Unicode MS"/>
                <a:cs typeface="Arial Unicode MS"/>
              </a:rPr>
              <a:t> </a:t>
            </a:r>
            <a:r>
              <a:rPr sz="3400" spc="14" dirty="0" smtClean="0">
                <a:latin typeface="Arial Unicode MS"/>
                <a:cs typeface="Arial Unicode MS"/>
              </a:rPr>
              <a:t>t</a:t>
            </a:r>
            <a:r>
              <a:rPr sz="3400" spc="0" dirty="0" smtClean="0">
                <a:latin typeface="Arial Unicode MS"/>
                <a:cs typeface="Arial Unicode MS"/>
              </a:rPr>
              <a:t>o</a:t>
            </a:r>
            <a:r>
              <a:rPr sz="3400" spc="-28" dirty="0" smtClean="0">
                <a:latin typeface="Arial Unicode MS"/>
                <a:cs typeface="Arial Unicode MS"/>
              </a:rPr>
              <a:t> </a:t>
            </a:r>
            <a:r>
              <a:rPr sz="3400" spc="9" dirty="0" smtClean="0">
                <a:latin typeface="Arial Unicode MS"/>
                <a:cs typeface="Arial Unicode MS"/>
              </a:rPr>
              <a:t>b</a:t>
            </a:r>
            <a:r>
              <a:rPr sz="3400" spc="0" dirty="0" smtClean="0">
                <a:latin typeface="Arial Unicode MS"/>
                <a:cs typeface="Arial Unicode MS"/>
              </a:rPr>
              <a:t>e</a:t>
            </a:r>
            <a:r>
              <a:rPr sz="3400" spc="-37" dirty="0" smtClean="0">
                <a:latin typeface="Arial Unicode MS"/>
                <a:cs typeface="Arial Unicode MS"/>
              </a:rPr>
              <a:t> </a:t>
            </a:r>
            <a:r>
              <a:rPr sz="3400" spc="9" dirty="0" smtClean="0">
                <a:latin typeface="Arial Unicode MS"/>
                <a:cs typeface="Arial Unicode MS"/>
              </a:rPr>
              <a:t>im</a:t>
            </a:r>
            <a:r>
              <a:rPr sz="3400" spc="0" dirty="0" smtClean="0">
                <a:latin typeface="Arial Unicode MS"/>
                <a:cs typeface="Arial Unicode MS"/>
              </a:rPr>
              <a:t>p</a:t>
            </a:r>
            <a:r>
              <a:rPr sz="3400" spc="14" dirty="0" smtClean="0">
                <a:latin typeface="Arial Unicode MS"/>
                <a:cs typeface="Arial Unicode MS"/>
              </a:rPr>
              <a:t>r</a:t>
            </a:r>
            <a:r>
              <a:rPr sz="3400" spc="0" dirty="0" smtClean="0">
                <a:latin typeface="Arial Unicode MS"/>
                <a:cs typeface="Arial Unicode MS"/>
              </a:rPr>
              <a:t>o</a:t>
            </a:r>
            <a:r>
              <a:rPr sz="3400" spc="25" dirty="0" smtClean="0">
                <a:latin typeface="Arial Unicode MS"/>
                <a:cs typeface="Arial Unicode MS"/>
              </a:rPr>
              <a:t>v</a:t>
            </a:r>
            <a:r>
              <a:rPr sz="3400" spc="0" dirty="0" smtClean="0">
                <a:latin typeface="Arial Unicode MS"/>
                <a:cs typeface="Arial Unicode MS"/>
              </a:rPr>
              <a:t>e</a:t>
            </a:r>
            <a:r>
              <a:rPr sz="3400" spc="4" dirty="0" smtClean="0">
                <a:latin typeface="Arial Unicode MS"/>
                <a:cs typeface="Arial Unicode MS"/>
              </a:rPr>
              <a:t>d</a:t>
            </a:r>
            <a:r>
              <a:rPr sz="3400" spc="0" dirty="0" smtClean="0">
                <a:latin typeface="Arial Unicode MS"/>
                <a:cs typeface="Arial Unicode MS"/>
              </a:rPr>
              <a:t>.</a:t>
            </a:r>
            <a:endParaRPr sz="3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72054" y="104012"/>
            <a:ext cx="0" cy="5528373"/>
          </a:xfrm>
          <a:custGeom>
            <a:avLst/>
            <a:gdLst/>
            <a:ahLst/>
            <a:cxnLst/>
            <a:rect l="l" t="t" r="r" b="b"/>
            <a:pathLst>
              <a:path h="5528373">
                <a:moveTo>
                  <a:pt x="0" y="0"/>
                </a:moveTo>
                <a:lnTo>
                  <a:pt x="0" y="552837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939282" y="104012"/>
            <a:ext cx="0" cy="6681384"/>
          </a:xfrm>
          <a:custGeom>
            <a:avLst/>
            <a:gdLst/>
            <a:ahLst/>
            <a:cxnLst/>
            <a:rect l="l" t="t" r="r" b="b"/>
            <a:pathLst>
              <a:path h="6681384">
                <a:moveTo>
                  <a:pt x="0" y="0"/>
                </a:moveTo>
                <a:lnTo>
                  <a:pt x="0" y="668138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252717" y="104012"/>
            <a:ext cx="0" cy="6681384"/>
          </a:xfrm>
          <a:custGeom>
            <a:avLst/>
            <a:gdLst/>
            <a:ahLst/>
            <a:cxnLst/>
            <a:rect l="l" t="t" r="r" b="b"/>
            <a:pathLst>
              <a:path h="6681384">
                <a:moveTo>
                  <a:pt x="0" y="0"/>
                </a:moveTo>
                <a:lnTo>
                  <a:pt x="0" y="668138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945" y="104012"/>
            <a:ext cx="0" cy="5528373"/>
          </a:xfrm>
          <a:custGeom>
            <a:avLst/>
            <a:gdLst/>
            <a:ahLst/>
            <a:cxnLst/>
            <a:rect l="l" t="t" r="r" b="b"/>
            <a:pathLst>
              <a:path h="5528373">
                <a:moveTo>
                  <a:pt x="0" y="0"/>
                </a:moveTo>
                <a:lnTo>
                  <a:pt x="0" y="552837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89609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46367" y="689609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3216148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246367" y="3216148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5626036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246367" y="5626036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04012"/>
            <a:ext cx="0" cy="6681384"/>
          </a:xfrm>
          <a:custGeom>
            <a:avLst/>
            <a:gdLst/>
            <a:ahLst/>
            <a:cxnLst/>
            <a:rect l="l" t="t" r="r" b="b"/>
            <a:pathLst>
              <a:path h="6681384">
                <a:moveTo>
                  <a:pt x="0" y="0"/>
                </a:moveTo>
                <a:lnTo>
                  <a:pt x="0" y="668138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192000" y="104012"/>
            <a:ext cx="0" cy="6681384"/>
          </a:xfrm>
          <a:custGeom>
            <a:avLst/>
            <a:gdLst/>
            <a:ahLst/>
            <a:cxnLst/>
            <a:rect l="l" t="t" r="r" b="b"/>
            <a:pathLst>
              <a:path h="6681384">
                <a:moveTo>
                  <a:pt x="0" y="0"/>
                </a:moveTo>
                <a:lnTo>
                  <a:pt x="0" y="668138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110362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0" y="6779048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43100" y="6160006"/>
            <a:ext cx="7982711" cy="5897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173223" y="6527292"/>
            <a:ext cx="131063" cy="1310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38755" y="6320650"/>
            <a:ext cx="7391400" cy="228600"/>
          </a:xfrm>
          <a:custGeom>
            <a:avLst/>
            <a:gdLst/>
            <a:ahLst/>
            <a:cxnLst/>
            <a:rect l="l" t="t" r="r" b="b"/>
            <a:pathLst>
              <a:path w="7391400" h="228600">
                <a:moveTo>
                  <a:pt x="228600" y="0"/>
                </a:moveTo>
                <a:lnTo>
                  <a:pt x="0" y="114299"/>
                </a:lnTo>
                <a:lnTo>
                  <a:pt x="228600" y="228599"/>
                </a:lnTo>
                <a:lnTo>
                  <a:pt x="177800" y="152399"/>
                </a:lnTo>
                <a:lnTo>
                  <a:pt x="152273" y="152399"/>
                </a:lnTo>
                <a:lnTo>
                  <a:pt x="152273" y="76199"/>
                </a:lnTo>
                <a:lnTo>
                  <a:pt x="177800" y="76199"/>
                </a:lnTo>
                <a:lnTo>
                  <a:pt x="228600" y="0"/>
                </a:lnTo>
                <a:close/>
              </a:path>
              <a:path w="7391400" h="228600">
                <a:moveTo>
                  <a:pt x="7239000" y="114299"/>
                </a:moveTo>
                <a:lnTo>
                  <a:pt x="7162800" y="228599"/>
                </a:lnTo>
                <a:lnTo>
                  <a:pt x="7315200" y="152399"/>
                </a:lnTo>
                <a:lnTo>
                  <a:pt x="7239000" y="152399"/>
                </a:lnTo>
                <a:lnTo>
                  <a:pt x="7239000" y="114299"/>
                </a:lnTo>
                <a:close/>
              </a:path>
              <a:path w="7391400" h="228600">
                <a:moveTo>
                  <a:pt x="177800" y="76199"/>
                </a:moveTo>
                <a:lnTo>
                  <a:pt x="152273" y="76199"/>
                </a:lnTo>
                <a:lnTo>
                  <a:pt x="152273" y="152399"/>
                </a:lnTo>
                <a:lnTo>
                  <a:pt x="177800" y="152399"/>
                </a:lnTo>
                <a:lnTo>
                  <a:pt x="152400" y="114299"/>
                </a:lnTo>
                <a:lnTo>
                  <a:pt x="177800" y="76199"/>
                </a:lnTo>
                <a:close/>
              </a:path>
              <a:path w="7391400" h="228600">
                <a:moveTo>
                  <a:pt x="7213600" y="76199"/>
                </a:moveTo>
                <a:lnTo>
                  <a:pt x="177800" y="76199"/>
                </a:lnTo>
                <a:lnTo>
                  <a:pt x="152400" y="114299"/>
                </a:lnTo>
                <a:lnTo>
                  <a:pt x="177800" y="152399"/>
                </a:lnTo>
                <a:lnTo>
                  <a:pt x="7213600" y="152399"/>
                </a:lnTo>
                <a:lnTo>
                  <a:pt x="7239000" y="114299"/>
                </a:lnTo>
                <a:lnTo>
                  <a:pt x="7213600" y="76199"/>
                </a:lnTo>
                <a:close/>
              </a:path>
              <a:path w="7391400" h="228600">
                <a:moveTo>
                  <a:pt x="7315200" y="76199"/>
                </a:moveTo>
                <a:lnTo>
                  <a:pt x="7239000" y="76199"/>
                </a:lnTo>
                <a:lnTo>
                  <a:pt x="7239000" y="152399"/>
                </a:lnTo>
                <a:lnTo>
                  <a:pt x="7315200" y="152399"/>
                </a:lnTo>
                <a:lnTo>
                  <a:pt x="7391400" y="114299"/>
                </a:lnTo>
                <a:lnTo>
                  <a:pt x="7315200" y="76199"/>
                </a:lnTo>
                <a:close/>
              </a:path>
              <a:path w="7391400" h="228600">
                <a:moveTo>
                  <a:pt x="7162800" y="0"/>
                </a:moveTo>
                <a:lnTo>
                  <a:pt x="7239000" y="114299"/>
                </a:lnTo>
                <a:lnTo>
                  <a:pt x="7239000" y="76199"/>
                </a:lnTo>
                <a:lnTo>
                  <a:pt x="7315200" y="76199"/>
                </a:lnTo>
                <a:lnTo>
                  <a:pt x="7162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9273920" y="3826154"/>
            <a:ext cx="261543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1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</a:t>
            </a:r>
            <a:r>
              <a:rPr sz="2800" spc="-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in</a:t>
            </a:r>
            <a:r>
              <a:rPr sz="2800" spc="9" dirty="0" smtClean="0">
                <a:latin typeface="Times New Roman"/>
                <a:cs typeface="Times New Roman"/>
              </a:rPr>
              <a:t>g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273920" y="4679839"/>
            <a:ext cx="2358271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reaso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-13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75" y="110362"/>
            <a:ext cx="2981579" cy="579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4205">
              <a:lnSpc>
                <a:spcPct val="95825"/>
              </a:lnSpc>
              <a:spcBef>
                <a:spcPts val="95"/>
              </a:spcBef>
            </a:pPr>
            <a:r>
              <a:rPr sz="3400" b="1" spc="0" dirty="0" smtClean="0">
                <a:latin typeface="Arial"/>
                <a:cs typeface="Arial"/>
              </a:rPr>
              <a:t>Motivational</a:t>
            </a:r>
            <a:endParaRPr sz="3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72054" y="110362"/>
            <a:ext cx="2979928" cy="579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76504">
              <a:lnSpc>
                <a:spcPct val="95825"/>
              </a:lnSpc>
              <a:spcBef>
                <a:spcPts val="95"/>
              </a:spcBef>
            </a:pPr>
            <a:r>
              <a:rPr sz="3400" b="1" spc="0" dirty="0" smtClean="0">
                <a:latin typeface="Arial"/>
                <a:cs typeface="Arial"/>
              </a:rPr>
              <a:t>Evaluative</a:t>
            </a:r>
            <a:endParaRPr sz="3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939282" y="110362"/>
            <a:ext cx="313435" cy="66686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6252717" y="110362"/>
            <a:ext cx="2979928" cy="579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2707">
              <a:lnSpc>
                <a:spcPct val="95825"/>
              </a:lnSpc>
              <a:spcBef>
                <a:spcPts val="95"/>
              </a:spcBef>
            </a:pPr>
            <a:r>
              <a:rPr sz="3400" b="1" spc="0" dirty="0" smtClean="0">
                <a:latin typeface="Arial"/>
                <a:cs typeface="Arial"/>
              </a:rPr>
              <a:t>De</a:t>
            </a:r>
            <a:r>
              <a:rPr sz="3400" b="1" spc="-14" dirty="0" smtClean="0">
                <a:latin typeface="Arial"/>
                <a:cs typeface="Arial"/>
              </a:rPr>
              <a:t>s</a:t>
            </a:r>
            <a:r>
              <a:rPr sz="3400" b="1" spc="0" dirty="0" smtClean="0">
                <a:latin typeface="Arial"/>
                <a:cs typeface="Arial"/>
              </a:rPr>
              <a:t>criptive</a:t>
            </a:r>
            <a:endParaRPr sz="3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219945" y="110362"/>
            <a:ext cx="2981579" cy="579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9787">
              <a:lnSpc>
                <a:spcPct val="95825"/>
              </a:lnSpc>
              <a:spcBef>
                <a:spcPts val="95"/>
              </a:spcBef>
            </a:pPr>
            <a:r>
              <a:rPr sz="3400" b="1" spc="0" dirty="0" smtClean="0">
                <a:latin typeface="Arial"/>
                <a:cs typeface="Arial"/>
              </a:rPr>
              <a:t>Effe</a:t>
            </a:r>
            <a:r>
              <a:rPr sz="3400" b="1" spc="-9" dirty="0" smtClean="0">
                <a:latin typeface="Arial"/>
                <a:cs typeface="Arial"/>
              </a:rPr>
              <a:t>c</a:t>
            </a:r>
            <a:r>
              <a:rPr sz="3400" b="1" spc="0" dirty="0" smtClean="0">
                <a:latin typeface="Arial"/>
                <a:cs typeface="Arial"/>
              </a:rPr>
              <a:t>tive</a:t>
            </a:r>
            <a:endParaRPr sz="3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175" y="689609"/>
            <a:ext cx="2968879" cy="25265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2357" marR="994529">
              <a:lnSpc>
                <a:spcPct val="100041"/>
              </a:lnSpc>
              <a:spcBef>
                <a:spcPts val="8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Feedback</a:t>
            </a:r>
            <a:r>
              <a:rPr sz="2800" spc="-12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is </a:t>
            </a:r>
            <a:r>
              <a:rPr sz="2800" b="1" i="1" spc="0" dirty="0" smtClean="0">
                <a:latin typeface="Times New Roman"/>
                <a:cs typeface="Times New Roman"/>
              </a:rPr>
              <a:t>pr</a:t>
            </a:r>
            <a:r>
              <a:rPr sz="2800" b="1" i="1" spc="9" dirty="0" smtClean="0">
                <a:latin typeface="Times New Roman"/>
                <a:cs typeface="Times New Roman"/>
              </a:rPr>
              <a:t>i</a:t>
            </a:r>
            <a:r>
              <a:rPr sz="2800" b="1" i="1" spc="0" dirty="0" smtClean="0">
                <a:latin typeface="Times New Roman"/>
                <a:cs typeface="Times New Roman"/>
              </a:rPr>
              <a:t>marily motiv</a:t>
            </a:r>
            <a:r>
              <a:rPr sz="2800" b="1" i="1" spc="4" dirty="0" smtClean="0">
                <a:latin typeface="Times New Roman"/>
                <a:cs typeface="Times New Roman"/>
              </a:rPr>
              <a:t>a</a:t>
            </a:r>
            <a:r>
              <a:rPr sz="2800" b="1" i="1" spc="0" dirty="0" smtClean="0">
                <a:latin typeface="Times New Roman"/>
                <a:cs typeface="Times New Roman"/>
              </a:rPr>
              <a:t>ti</a:t>
            </a:r>
            <a:r>
              <a:rPr sz="2800" b="1" i="1" spc="9" dirty="0" smtClean="0">
                <a:latin typeface="Times New Roman"/>
                <a:cs typeface="Times New Roman"/>
              </a:rPr>
              <a:t>o</a:t>
            </a:r>
            <a:r>
              <a:rPr sz="2800" b="1" i="1" spc="0" dirty="0" smtClean="0">
                <a:latin typeface="Times New Roman"/>
                <a:cs typeface="Times New Roman"/>
              </a:rPr>
              <a:t>n</a:t>
            </a:r>
            <a:r>
              <a:rPr sz="2800" b="1" i="1" spc="9" dirty="0" smtClean="0">
                <a:latin typeface="Times New Roman"/>
                <a:cs typeface="Times New Roman"/>
              </a:rPr>
              <a:t>a</a:t>
            </a:r>
            <a:r>
              <a:rPr sz="2800" b="1" i="1" spc="0" dirty="0" smtClean="0">
                <a:latin typeface="Times New Roman"/>
                <a:cs typeface="Times New Roman"/>
              </a:rPr>
              <a:t>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972054" y="689609"/>
            <a:ext cx="2967228" cy="25265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912" marR="1142722">
              <a:lnSpc>
                <a:spcPct val="100041"/>
              </a:lnSpc>
              <a:spcBef>
                <a:spcPts val="8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Feedback</a:t>
            </a:r>
            <a:r>
              <a:rPr sz="2800" spc="-12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is </a:t>
            </a:r>
            <a:r>
              <a:rPr sz="2800" b="1" i="1" spc="0" dirty="0" smtClean="0">
                <a:latin typeface="Times New Roman"/>
                <a:cs typeface="Times New Roman"/>
              </a:rPr>
              <a:t>pr</a:t>
            </a:r>
            <a:r>
              <a:rPr sz="2800" b="1" i="1" spc="9" dirty="0" smtClean="0">
                <a:latin typeface="Times New Roman"/>
                <a:cs typeface="Times New Roman"/>
              </a:rPr>
              <a:t>i</a:t>
            </a:r>
            <a:r>
              <a:rPr sz="2800" b="1" i="1" spc="0" dirty="0" smtClean="0">
                <a:latin typeface="Times New Roman"/>
                <a:cs typeface="Times New Roman"/>
              </a:rPr>
              <a:t>marily e</a:t>
            </a:r>
            <a:r>
              <a:rPr sz="2800" b="1" i="1" spc="-9" dirty="0" smtClean="0">
                <a:latin typeface="Times New Roman"/>
                <a:cs typeface="Times New Roman"/>
              </a:rPr>
              <a:t>v</a:t>
            </a:r>
            <a:r>
              <a:rPr sz="2800" b="1" i="1" spc="0" dirty="0" smtClean="0">
                <a:latin typeface="Times New Roman"/>
                <a:cs typeface="Times New Roman"/>
              </a:rPr>
              <a:t>a</a:t>
            </a:r>
            <a:r>
              <a:rPr sz="2800" b="1" i="1" spc="4" dirty="0" smtClean="0">
                <a:latin typeface="Times New Roman"/>
                <a:cs typeface="Times New Roman"/>
              </a:rPr>
              <a:t>l</a:t>
            </a:r>
            <a:r>
              <a:rPr sz="2800" b="1" i="1" spc="0" dirty="0" smtClean="0">
                <a:latin typeface="Times New Roman"/>
                <a:cs typeface="Times New Roman"/>
              </a:rPr>
              <a:t>u</a:t>
            </a:r>
            <a:r>
              <a:rPr sz="2800" b="1" i="1" spc="9" dirty="0" smtClean="0">
                <a:latin typeface="Times New Roman"/>
                <a:cs typeface="Times New Roman"/>
              </a:rPr>
              <a:t>a</a:t>
            </a:r>
            <a:r>
              <a:rPr sz="2800" b="1" i="1" spc="0" dirty="0" smtClean="0">
                <a:latin typeface="Times New Roman"/>
                <a:cs typeface="Times New Roman"/>
              </a:rPr>
              <a:t>tive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252717" y="689609"/>
            <a:ext cx="2967228" cy="25265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6421" marR="137128">
              <a:lnSpc>
                <a:spcPct val="100041"/>
              </a:lnSpc>
              <a:spcBef>
                <a:spcPts val="8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Des</a:t>
            </a:r>
            <a:r>
              <a:rPr sz="2800" spc="-9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ri</a:t>
            </a:r>
            <a:r>
              <a:rPr sz="2800" spc="9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 fe</a:t>
            </a:r>
            <a:r>
              <a:rPr sz="2800" spc="-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k</a:t>
            </a:r>
            <a:r>
              <a:rPr sz="2800" spc="-11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arily </a:t>
            </a:r>
            <a:r>
              <a:rPr sz="2800" b="1" i="1" spc="0" dirty="0" smtClean="0">
                <a:latin typeface="Times New Roman"/>
                <a:cs typeface="Times New Roman"/>
              </a:rPr>
              <a:t>tells</a:t>
            </a:r>
            <a:r>
              <a:rPr sz="2800" b="1" i="1" spc="-6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4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st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dent h</a:t>
            </a:r>
            <a:r>
              <a:rPr sz="2800" spc="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w</a:t>
            </a:r>
            <a:r>
              <a:rPr sz="2800" spc="-6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2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 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eir</a:t>
            </a:r>
            <a:r>
              <a:rPr sz="2800" spc="-7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per</a:t>
            </a:r>
            <a:r>
              <a:rPr sz="2800" spc="9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anc</a:t>
            </a:r>
            <a:r>
              <a:rPr sz="2800" spc="-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219945" y="689609"/>
            <a:ext cx="2968879" cy="25265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6675" marR="88278">
              <a:lnSpc>
                <a:spcPct val="100041"/>
              </a:lnSpc>
              <a:spcBef>
                <a:spcPts val="8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50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fective</a:t>
            </a:r>
            <a:r>
              <a:rPr sz="2800" spc="-11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feedback </a:t>
            </a:r>
            <a:r>
              <a:rPr sz="2800" b="1" i="1" spc="0" dirty="0" smtClean="0">
                <a:latin typeface="Times New Roman"/>
                <a:cs typeface="Times New Roman"/>
              </a:rPr>
              <a:t>as</a:t>
            </a:r>
            <a:r>
              <a:rPr sz="2800" b="1" i="1" spc="9" dirty="0" smtClean="0">
                <a:latin typeface="Times New Roman"/>
                <a:cs typeface="Times New Roman"/>
              </a:rPr>
              <a:t>k</a:t>
            </a:r>
            <a:r>
              <a:rPr sz="2800" b="1" i="1" spc="0" dirty="0" smtClean="0">
                <a:latin typeface="Times New Roman"/>
                <a:cs typeface="Times New Roman"/>
              </a:rPr>
              <a:t>s</a:t>
            </a:r>
            <a:r>
              <a:rPr sz="2800" b="1" i="1" spc="-7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the</a:t>
            </a:r>
            <a:r>
              <a:rPr sz="2800" spc="-3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stu</a:t>
            </a:r>
            <a:r>
              <a:rPr sz="2800" spc="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ent what</a:t>
            </a:r>
            <a:r>
              <a:rPr sz="2800" spc="-6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2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do</a:t>
            </a:r>
            <a:r>
              <a:rPr sz="2800" spc="-2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 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eir</a:t>
            </a:r>
            <a:r>
              <a:rPr sz="2800" spc="-7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per</a:t>
            </a:r>
            <a:r>
              <a:rPr sz="2800" spc="9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ance to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5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next</a:t>
            </a:r>
            <a:r>
              <a:rPr sz="2800" spc="-4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level.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175" y="3216148"/>
            <a:ext cx="2968879" cy="2409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40"/>
              </a:spcBef>
            </a:pPr>
            <a:endParaRPr sz="500"/>
          </a:p>
          <a:p>
            <a:pPr marL="62357" marR="171781">
              <a:lnSpc>
                <a:spcPct val="100041"/>
              </a:lnSpc>
              <a:spcBef>
                <a:spcPts val="4000"/>
              </a:spcBef>
              <a:tabLst>
                <a:tab pos="1600200" algn="l"/>
              </a:tabLst>
            </a:pPr>
            <a:r>
              <a:rPr sz="2800" b="1" spc="0" dirty="0" smtClean="0">
                <a:latin typeface="Times New Roman"/>
                <a:cs typeface="Times New Roman"/>
              </a:rPr>
              <a:t>Purpose:	</a:t>
            </a:r>
            <a:r>
              <a:rPr sz="2800" spc="0" dirty="0" smtClean="0">
                <a:latin typeface="Times New Roman"/>
                <a:cs typeface="Times New Roman"/>
              </a:rPr>
              <a:t>to encou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age</a:t>
            </a:r>
            <a:r>
              <a:rPr sz="2800" spc="-13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and s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-11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4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learner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72054" y="3216148"/>
            <a:ext cx="2967228" cy="2409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8"/>
              </a:spcBef>
            </a:pPr>
            <a:endParaRPr sz="850"/>
          </a:p>
          <a:p>
            <a:pPr marL="65912" marR="69989">
              <a:lnSpc>
                <a:spcPct val="100041"/>
              </a:lnSpc>
              <a:spcBef>
                <a:spcPts val="2000"/>
              </a:spcBef>
            </a:pPr>
            <a:r>
              <a:rPr sz="2800" b="1" spc="0" dirty="0" smtClean="0">
                <a:latin typeface="Times New Roman"/>
                <a:cs typeface="Times New Roman"/>
              </a:rPr>
              <a:t>Purpo</a:t>
            </a:r>
            <a:r>
              <a:rPr sz="2800" b="1" spc="9" dirty="0" smtClean="0">
                <a:latin typeface="Times New Roman"/>
                <a:cs typeface="Times New Roman"/>
              </a:rPr>
              <a:t>s</a:t>
            </a:r>
            <a:r>
              <a:rPr sz="2800" b="1" spc="0" dirty="0" smtClean="0">
                <a:latin typeface="Times New Roman"/>
                <a:cs typeface="Times New Roman"/>
              </a:rPr>
              <a:t>e:</a:t>
            </a:r>
            <a:r>
              <a:rPr sz="2800" b="1" spc="-10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to 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re</a:t>
            </a:r>
            <a:r>
              <a:rPr sz="2800" spc="-9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st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dent a</a:t>
            </a:r>
            <a:r>
              <a:rPr sz="2800" spc="-9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h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eve</a:t>
            </a:r>
            <a:r>
              <a:rPr sz="2800" spc="-19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ent</a:t>
            </a:r>
            <a:r>
              <a:rPr sz="2800" spc="-15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with</a:t>
            </a:r>
            <a:r>
              <a:rPr sz="2800" spc="-4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 sco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7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or</a:t>
            </a:r>
            <a:r>
              <a:rPr sz="2800" spc="-1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1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ade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252717" y="3216148"/>
            <a:ext cx="2967228" cy="2409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78"/>
              </a:spcBef>
            </a:pPr>
            <a:endParaRPr sz="1100"/>
          </a:p>
          <a:p>
            <a:pPr marL="66421" marR="1011269" algn="just">
              <a:lnSpc>
                <a:spcPct val="95825"/>
              </a:lnSpc>
            </a:pPr>
            <a:r>
              <a:rPr sz="2800" b="1" spc="0" dirty="0" smtClean="0">
                <a:latin typeface="Times New Roman"/>
                <a:cs typeface="Times New Roman"/>
              </a:rPr>
              <a:t>Purpo</a:t>
            </a:r>
            <a:r>
              <a:rPr sz="2800" b="1" spc="9" dirty="0" smtClean="0">
                <a:latin typeface="Times New Roman"/>
                <a:cs typeface="Times New Roman"/>
              </a:rPr>
              <a:t>s</a:t>
            </a:r>
            <a:r>
              <a:rPr sz="2800" b="1" spc="0" dirty="0" smtClean="0">
                <a:latin typeface="Times New Roman"/>
                <a:cs typeface="Times New Roman"/>
              </a:rPr>
              <a:t>e:</a:t>
            </a:r>
            <a:r>
              <a:rPr sz="2800" b="1" spc="59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endParaRPr sz="2800">
              <a:latin typeface="Times New Roman"/>
              <a:cs typeface="Times New Roman"/>
            </a:endParaRPr>
          </a:p>
          <a:p>
            <a:pPr marL="66421" marR="400684" algn="just">
              <a:lnSpc>
                <a:spcPct val="95825"/>
              </a:lnSpc>
              <a:spcBef>
                <a:spcPts val="140"/>
              </a:spcBef>
            </a:pP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1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</a:t>
            </a:r>
            <a:r>
              <a:rPr sz="2800" spc="-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ing</a:t>
            </a:r>
            <a:endParaRPr sz="2800">
              <a:latin typeface="Times New Roman"/>
              <a:cs typeface="Times New Roman"/>
            </a:endParaRPr>
          </a:p>
          <a:p>
            <a:pPr marL="66421" marR="78003" algn="just">
              <a:lnSpc>
                <a:spcPct val="100041"/>
              </a:lnSpc>
              <a:spcBef>
                <a:spcPts val="140"/>
              </a:spcBef>
            </a:pPr>
            <a:r>
              <a:rPr sz="2800" spc="0" dirty="0" smtClean="0">
                <a:latin typeface="Times New Roman"/>
                <a:cs typeface="Times New Roman"/>
              </a:rPr>
              <a:t>by</a:t>
            </a:r>
            <a:r>
              <a:rPr sz="2800" spc="-2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c</a:t>
            </a:r>
            <a:r>
              <a:rPr sz="2800" spc="-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-14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2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the st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dent</a:t>
            </a:r>
            <a:r>
              <a:rPr sz="2800" spc="-11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what</a:t>
            </a:r>
            <a:r>
              <a:rPr sz="2800" spc="-5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needs to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be</a:t>
            </a:r>
            <a:r>
              <a:rPr sz="2800" spc="-2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ed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219945" y="3216148"/>
            <a:ext cx="2981579" cy="2409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>
              <a:lnSpc>
                <a:spcPts val="1100"/>
              </a:lnSpc>
              <a:spcBef>
                <a:spcPts val="78"/>
              </a:spcBef>
            </a:pPr>
            <a:endParaRPr sz="1100"/>
          </a:p>
          <a:p>
            <a:pPr marL="66675">
              <a:lnSpc>
                <a:spcPct val="95825"/>
              </a:lnSpc>
              <a:tabLst>
                <a:tab pos="1600200" algn="l"/>
              </a:tabLst>
            </a:pPr>
            <a:r>
              <a:rPr sz="2800" b="1" spc="0" dirty="0" smtClean="0">
                <a:latin typeface="Times New Roman"/>
                <a:cs typeface="Times New Roman"/>
              </a:rPr>
              <a:t>Purpo</a:t>
            </a:r>
            <a:r>
              <a:rPr sz="2800" b="1" spc="9" dirty="0" smtClean="0">
                <a:latin typeface="Times New Roman"/>
                <a:cs typeface="Times New Roman"/>
              </a:rPr>
              <a:t>s</a:t>
            </a:r>
            <a:r>
              <a:rPr sz="2800" b="1" spc="0" dirty="0" smtClean="0">
                <a:latin typeface="Times New Roman"/>
                <a:cs typeface="Times New Roman"/>
              </a:rPr>
              <a:t>e:	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endParaRPr sz="2800">
              <a:latin typeface="Times New Roman"/>
              <a:cs typeface="Times New Roman"/>
            </a:endParaRPr>
          </a:p>
          <a:p>
            <a:pPr marL="66675" marR="171855">
              <a:lnSpc>
                <a:spcPct val="199404"/>
              </a:lnSpc>
              <a:spcBef>
                <a:spcPts val="753"/>
              </a:spcBef>
            </a:pPr>
            <a:r>
              <a:rPr sz="2800" spc="0" dirty="0" smtClean="0">
                <a:latin typeface="Times New Roman"/>
                <a:cs typeface="Times New Roman"/>
              </a:rPr>
              <a:t>by</a:t>
            </a:r>
            <a:r>
              <a:rPr sz="2800" spc="-27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-8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ent next</a:t>
            </a:r>
            <a:r>
              <a:rPr sz="2800" spc="-7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level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175" y="5626036"/>
            <a:ext cx="5948807" cy="11530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93519">
              <a:lnSpc>
                <a:spcPct val="95825"/>
              </a:lnSpc>
              <a:spcBef>
                <a:spcPts val="100"/>
              </a:spcBef>
            </a:pPr>
            <a:r>
              <a:rPr sz="3000" b="1" spc="0" dirty="0" smtClean="0">
                <a:latin typeface="Arial"/>
                <a:cs typeface="Arial"/>
              </a:rPr>
              <a:t>More</a:t>
            </a:r>
            <a:r>
              <a:rPr sz="3000" b="1" spc="200" dirty="0" smtClean="0">
                <a:latin typeface="Arial"/>
                <a:cs typeface="Arial"/>
              </a:rPr>
              <a:t> </a:t>
            </a:r>
            <a:r>
              <a:rPr sz="3000" b="1" spc="0" dirty="0" smtClean="0">
                <a:latin typeface="Arial"/>
                <a:cs typeface="Arial"/>
              </a:rPr>
              <a:t>Summat</a:t>
            </a:r>
            <a:r>
              <a:rPr sz="3000" b="1" spc="-9" dirty="0" smtClean="0">
                <a:latin typeface="Arial"/>
                <a:cs typeface="Arial"/>
              </a:rPr>
              <a:t>i</a:t>
            </a:r>
            <a:r>
              <a:rPr sz="3000" b="1" spc="0" dirty="0" smtClean="0">
                <a:latin typeface="Arial"/>
                <a:cs typeface="Arial"/>
              </a:rPr>
              <a:t>ve</a:t>
            </a:r>
            <a:endParaRPr sz="30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252717" y="5626036"/>
            <a:ext cx="5948807" cy="11530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91233">
              <a:lnSpc>
                <a:spcPct val="95825"/>
              </a:lnSpc>
              <a:spcBef>
                <a:spcPts val="100"/>
              </a:spcBef>
            </a:pPr>
            <a:r>
              <a:rPr sz="3000" b="1" spc="0" dirty="0" smtClean="0">
                <a:latin typeface="Arial"/>
                <a:cs typeface="Arial"/>
              </a:rPr>
              <a:t>More</a:t>
            </a:r>
            <a:r>
              <a:rPr sz="3000" b="1" spc="209" dirty="0" smtClean="0">
                <a:latin typeface="Arial"/>
                <a:cs typeface="Arial"/>
              </a:rPr>
              <a:t> </a:t>
            </a:r>
            <a:r>
              <a:rPr sz="3000" b="1" spc="0" dirty="0" smtClean="0">
                <a:latin typeface="Arial"/>
                <a:cs typeface="Arial"/>
              </a:rPr>
              <a:t>Formative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70948" y="0"/>
            <a:ext cx="1219199" cy="6857998"/>
          </a:xfrm>
          <a:custGeom>
            <a:avLst/>
            <a:gdLst/>
            <a:ahLst/>
            <a:cxnLst/>
            <a:rect l="l" t="t" r="r" b="b"/>
            <a:pathLst>
              <a:path w="1219199" h="6857998">
                <a:moveTo>
                  <a:pt x="0" y="0"/>
                </a:moveTo>
                <a:lnTo>
                  <a:pt x="1219199" y="6857998"/>
                </a:lnTo>
              </a:path>
            </a:pathLst>
          </a:custGeom>
          <a:ln w="12700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25311" y="3681476"/>
            <a:ext cx="4763513" cy="3176522"/>
          </a:xfrm>
          <a:custGeom>
            <a:avLst/>
            <a:gdLst/>
            <a:ahLst/>
            <a:cxnLst/>
            <a:rect l="l" t="t" r="r" b="b"/>
            <a:pathLst>
              <a:path w="4763513" h="3176522">
                <a:moveTo>
                  <a:pt x="4763513" y="0"/>
                </a:moveTo>
                <a:lnTo>
                  <a:pt x="0" y="3176522"/>
                </a:lnTo>
              </a:path>
            </a:pathLst>
          </a:custGeom>
          <a:ln w="12700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81465" y="0"/>
            <a:ext cx="3007359" cy="6857998"/>
          </a:xfrm>
          <a:custGeom>
            <a:avLst/>
            <a:gdLst/>
            <a:ahLst/>
            <a:cxnLst/>
            <a:rect l="l" t="t" r="r" b="b"/>
            <a:pathLst>
              <a:path w="3007359" h="6857998">
                <a:moveTo>
                  <a:pt x="3007359" y="0"/>
                </a:moveTo>
                <a:lnTo>
                  <a:pt x="2043053" y="0"/>
                </a:lnTo>
                <a:lnTo>
                  <a:pt x="0" y="6857998"/>
                </a:lnTo>
                <a:lnTo>
                  <a:pt x="3007359" y="6857998"/>
                </a:lnTo>
                <a:lnTo>
                  <a:pt x="3007359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04984" y="0"/>
            <a:ext cx="2587015" cy="6857998"/>
          </a:xfrm>
          <a:custGeom>
            <a:avLst/>
            <a:gdLst/>
            <a:ahLst/>
            <a:cxnLst/>
            <a:rect l="l" t="t" r="r" b="b"/>
            <a:pathLst>
              <a:path w="2587015" h="6857998">
                <a:moveTo>
                  <a:pt x="2587015" y="0"/>
                </a:moveTo>
                <a:lnTo>
                  <a:pt x="0" y="0"/>
                </a:lnTo>
                <a:lnTo>
                  <a:pt x="1207922" y="6857998"/>
                </a:lnTo>
                <a:lnTo>
                  <a:pt x="2587015" y="6857998"/>
                </a:lnTo>
                <a:lnTo>
                  <a:pt x="25870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32292" y="3048000"/>
            <a:ext cx="3259707" cy="3809998"/>
          </a:xfrm>
          <a:custGeom>
            <a:avLst/>
            <a:gdLst/>
            <a:ahLst/>
            <a:cxnLst/>
            <a:rect l="l" t="t" r="r" b="b"/>
            <a:pathLst>
              <a:path w="3259707" h="3809998">
                <a:moveTo>
                  <a:pt x="3259707" y="0"/>
                </a:moveTo>
                <a:lnTo>
                  <a:pt x="0" y="3809998"/>
                </a:lnTo>
                <a:lnTo>
                  <a:pt x="3259707" y="3809998"/>
                </a:lnTo>
                <a:lnTo>
                  <a:pt x="3259707" y="0"/>
                </a:lnTo>
                <a:close/>
              </a:path>
            </a:pathLst>
          </a:custGeom>
          <a:solidFill>
            <a:srgbClr val="539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37561" y="0"/>
            <a:ext cx="2851263" cy="6857998"/>
          </a:xfrm>
          <a:custGeom>
            <a:avLst/>
            <a:gdLst/>
            <a:ahLst/>
            <a:cxnLst/>
            <a:rect l="l" t="t" r="r" b="b"/>
            <a:pathLst>
              <a:path w="2851263" h="6857998">
                <a:moveTo>
                  <a:pt x="2851263" y="0"/>
                </a:moveTo>
                <a:lnTo>
                  <a:pt x="0" y="0"/>
                </a:lnTo>
                <a:lnTo>
                  <a:pt x="2467722" y="6857998"/>
                </a:lnTo>
                <a:lnTo>
                  <a:pt x="2851263" y="6857998"/>
                </a:lnTo>
                <a:lnTo>
                  <a:pt x="2851263" y="0"/>
                </a:lnTo>
                <a:close/>
              </a:path>
            </a:pathLst>
          </a:custGeom>
          <a:solidFill>
            <a:srgbClr val="3E781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98759" y="0"/>
            <a:ext cx="1290065" cy="6857998"/>
          </a:xfrm>
          <a:custGeom>
            <a:avLst/>
            <a:gdLst/>
            <a:ahLst/>
            <a:cxnLst/>
            <a:rect l="l" t="t" r="r" b="b"/>
            <a:pathLst>
              <a:path w="1290065" h="6857998">
                <a:moveTo>
                  <a:pt x="1290065" y="0"/>
                </a:moveTo>
                <a:lnTo>
                  <a:pt x="1018419" y="0"/>
                </a:lnTo>
                <a:lnTo>
                  <a:pt x="0" y="6857998"/>
                </a:lnTo>
                <a:lnTo>
                  <a:pt x="1290065" y="6857998"/>
                </a:lnTo>
                <a:lnTo>
                  <a:pt x="1290065" y="0"/>
                </a:lnTo>
                <a:close/>
              </a:path>
            </a:pathLst>
          </a:custGeom>
          <a:solidFill>
            <a:srgbClr val="C0E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940392" y="0"/>
            <a:ext cx="1248432" cy="6857998"/>
          </a:xfrm>
          <a:custGeom>
            <a:avLst/>
            <a:gdLst/>
            <a:ahLst/>
            <a:cxnLst/>
            <a:rect l="l" t="t" r="r" b="b"/>
            <a:pathLst>
              <a:path w="1248432" h="6857998">
                <a:moveTo>
                  <a:pt x="1248432" y="0"/>
                </a:moveTo>
                <a:lnTo>
                  <a:pt x="0" y="0"/>
                </a:lnTo>
                <a:lnTo>
                  <a:pt x="1107970" y="6857998"/>
                </a:lnTo>
                <a:lnTo>
                  <a:pt x="1248432" y="6857998"/>
                </a:lnTo>
                <a:lnTo>
                  <a:pt x="1248432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71709" y="3589909"/>
            <a:ext cx="1817115" cy="3268089"/>
          </a:xfrm>
          <a:custGeom>
            <a:avLst/>
            <a:gdLst/>
            <a:ahLst/>
            <a:cxnLst/>
            <a:rect l="l" t="t" r="r" b="b"/>
            <a:pathLst>
              <a:path w="1817115" h="3268089">
                <a:moveTo>
                  <a:pt x="1817115" y="0"/>
                </a:moveTo>
                <a:lnTo>
                  <a:pt x="0" y="3268089"/>
                </a:lnTo>
                <a:lnTo>
                  <a:pt x="1817115" y="3268089"/>
                </a:lnTo>
                <a:lnTo>
                  <a:pt x="18171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4013200"/>
            <a:ext cx="448728" cy="2844798"/>
          </a:xfrm>
          <a:custGeom>
            <a:avLst/>
            <a:gdLst/>
            <a:ahLst/>
            <a:cxnLst/>
            <a:rect l="l" t="t" r="r" b="b"/>
            <a:pathLst>
              <a:path w="448728" h="2844798">
                <a:moveTo>
                  <a:pt x="0" y="0"/>
                </a:moveTo>
                <a:lnTo>
                  <a:pt x="0" y="2844798"/>
                </a:lnTo>
                <a:lnTo>
                  <a:pt x="448728" y="2844798"/>
                </a:lnTo>
                <a:lnTo>
                  <a:pt x="0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347597" y="133762"/>
            <a:ext cx="3111460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Effective</a:t>
            </a:r>
            <a:endParaRPr sz="48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36185" y="133762"/>
            <a:ext cx="3363751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Fee</a:t>
            </a:r>
            <a:r>
              <a:rPr sz="4800" b="1" spc="4" dirty="0" smtClean="0">
                <a:solidFill>
                  <a:srgbClr val="001F5F"/>
                </a:solidFill>
                <a:latin typeface="Verdana"/>
                <a:cs typeface="Verdana"/>
              </a:rPr>
              <a:t>d</a:t>
            </a: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back</a:t>
            </a:r>
            <a:endParaRPr sz="4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739" y="923282"/>
            <a:ext cx="10467226" cy="14128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81">
              <a:lnSpc>
                <a:spcPts val="3560"/>
              </a:lnSpc>
              <a:spcBef>
                <a:spcPts val="178"/>
              </a:spcBef>
            </a:pPr>
            <a:r>
              <a:rPr sz="4800" spc="-9" baseline="2815" dirty="0" smtClean="0">
                <a:latin typeface="Wingdings"/>
                <a:cs typeface="Wingdings"/>
              </a:rPr>
              <a:t></a:t>
            </a:r>
            <a:r>
              <a:rPr sz="4800" spc="14" baseline="1803" dirty="0" smtClean="0">
                <a:latin typeface="Arial Unicode MS"/>
                <a:cs typeface="Arial Unicode MS"/>
              </a:rPr>
              <a:t>G</a:t>
            </a:r>
            <a:r>
              <a:rPr sz="4800" spc="0" baseline="1803" dirty="0" smtClean="0">
                <a:latin typeface="Arial Unicode MS"/>
                <a:cs typeface="Arial Unicode MS"/>
              </a:rPr>
              <a:t>o</a:t>
            </a:r>
            <a:r>
              <a:rPr sz="4800" spc="9" baseline="1803" dirty="0" smtClean="0">
                <a:latin typeface="Arial Unicode MS"/>
                <a:cs typeface="Arial Unicode MS"/>
              </a:rPr>
              <a:t>a</a:t>
            </a:r>
            <a:r>
              <a:rPr sz="4800" spc="0" baseline="1803" dirty="0" smtClean="0">
                <a:latin typeface="Arial Unicode MS"/>
                <a:cs typeface="Arial Unicode MS"/>
              </a:rPr>
              <a:t>l</a:t>
            </a:r>
            <a:r>
              <a:rPr sz="4800" spc="-29" baseline="1803" dirty="0" smtClean="0">
                <a:latin typeface="Arial Unicode MS"/>
                <a:cs typeface="Arial Unicode MS"/>
              </a:rPr>
              <a:t> </a:t>
            </a:r>
            <a:r>
              <a:rPr sz="4800" spc="0" baseline="1803" dirty="0" smtClean="0">
                <a:latin typeface="Arial Unicode MS"/>
                <a:cs typeface="Arial Unicode MS"/>
              </a:rPr>
              <a:t>is</a:t>
            </a:r>
            <a:r>
              <a:rPr sz="4800" spc="-14" baseline="1803" dirty="0" smtClean="0">
                <a:latin typeface="Arial Unicode MS"/>
                <a:cs typeface="Arial Unicode MS"/>
              </a:rPr>
              <a:t> </a:t>
            </a:r>
            <a:r>
              <a:rPr sz="4800" spc="0" baseline="1803" dirty="0" smtClean="0">
                <a:latin typeface="Arial Unicode MS"/>
                <a:cs typeface="Arial Unicode MS"/>
              </a:rPr>
              <a:t>to g</a:t>
            </a:r>
            <a:r>
              <a:rPr sz="4800" spc="9" baseline="1803" dirty="0" smtClean="0">
                <a:latin typeface="Arial Unicode MS"/>
                <a:cs typeface="Arial Unicode MS"/>
              </a:rPr>
              <a:t>e</a:t>
            </a:r>
            <a:r>
              <a:rPr sz="4800" spc="0" baseline="1803" dirty="0" smtClean="0">
                <a:latin typeface="Arial Unicode MS"/>
                <a:cs typeface="Arial Unicode MS"/>
              </a:rPr>
              <a:t>t </a:t>
            </a:r>
            <a:r>
              <a:rPr sz="4800" spc="9" baseline="1803" dirty="0" smtClean="0">
                <a:latin typeface="Arial Unicode MS"/>
                <a:cs typeface="Arial Unicode MS"/>
              </a:rPr>
              <a:t>s</a:t>
            </a:r>
            <a:r>
              <a:rPr sz="4800" spc="0" baseline="1803" dirty="0" smtClean="0">
                <a:latin typeface="Arial Unicode MS"/>
                <a:cs typeface="Arial Unicode MS"/>
              </a:rPr>
              <a:t>t</a:t>
            </a:r>
            <a:r>
              <a:rPr sz="4800" spc="14" baseline="1803" dirty="0" smtClean="0">
                <a:latin typeface="Arial Unicode MS"/>
                <a:cs typeface="Arial Unicode MS"/>
              </a:rPr>
              <a:t>u</a:t>
            </a:r>
            <a:r>
              <a:rPr sz="4800" spc="0" baseline="1803" dirty="0" smtClean="0">
                <a:latin typeface="Arial Unicode MS"/>
                <a:cs typeface="Arial Unicode MS"/>
              </a:rPr>
              <a:t>d</a:t>
            </a:r>
            <a:r>
              <a:rPr sz="4800" spc="9" baseline="1803" dirty="0" smtClean="0">
                <a:latin typeface="Arial Unicode MS"/>
                <a:cs typeface="Arial Unicode MS"/>
              </a:rPr>
              <a:t>e</a:t>
            </a:r>
            <a:r>
              <a:rPr sz="4800" spc="0" baseline="1803" dirty="0" smtClean="0">
                <a:latin typeface="Arial Unicode MS"/>
                <a:cs typeface="Arial Unicode MS"/>
              </a:rPr>
              <a:t>nt</a:t>
            </a:r>
            <a:r>
              <a:rPr sz="4800" spc="-34" baseline="1803" dirty="0" smtClean="0">
                <a:latin typeface="Arial Unicode MS"/>
                <a:cs typeface="Arial Unicode MS"/>
              </a:rPr>
              <a:t> </a:t>
            </a:r>
            <a:r>
              <a:rPr sz="4800" spc="0" baseline="1803" dirty="0" smtClean="0">
                <a:latin typeface="Arial Unicode MS"/>
                <a:cs typeface="Arial Unicode MS"/>
              </a:rPr>
              <a:t>to i</a:t>
            </a:r>
            <a:r>
              <a:rPr sz="4800" spc="9" baseline="1803" dirty="0" smtClean="0">
                <a:latin typeface="Arial Unicode MS"/>
                <a:cs typeface="Arial Unicode MS"/>
              </a:rPr>
              <a:t>n</a:t>
            </a:r>
            <a:r>
              <a:rPr sz="4800" spc="0" baseline="1803" dirty="0" smtClean="0">
                <a:latin typeface="Arial Unicode MS"/>
                <a:cs typeface="Arial Unicode MS"/>
              </a:rPr>
              <a:t>t</a:t>
            </a:r>
            <a:r>
              <a:rPr sz="4800" spc="14" baseline="1803" dirty="0" smtClean="0">
                <a:latin typeface="Arial Unicode MS"/>
                <a:cs typeface="Arial Unicode MS"/>
              </a:rPr>
              <a:t>e</a:t>
            </a:r>
            <a:r>
              <a:rPr sz="4800" spc="9" baseline="1803" dirty="0" smtClean="0">
                <a:latin typeface="Arial Unicode MS"/>
                <a:cs typeface="Arial Unicode MS"/>
              </a:rPr>
              <a:t>r</a:t>
            </a:r>
            <a:r>
              <a:rPr sz="4800" spc="0" baseline="1803" dirty="0" smtClean="0">
                <a:latin typeface="Arial Unicode MS"/>
                <a:cs typeface="Arial Unicode MS"/>
              </a:rPr>
              <a:t>n</a:t>
            </a:r>
            <a:r>
              <a:rPr sz="4800" spc="9" baseline="1803" dirty="0" smtClean="0">
                <a:latin typeface="Arial Unicode MS"/>
                <a:cs typeface="Arial Unicode MS"/>
              </a:rPr>
              <a:t>a</a:t>
            </a:r>
            <a:r>
              <a:rPr sz="4800" spc="0" baseline="1803" dirty="0" smtClean="0">
                <a:latin typeface="Arial Unicode MS"/>
                <a:cs typeface="Arial Unicode MS"/>
              </a:rPr>
              <a:t>li</a:t>
            </a:r>
            <a:r>
              <a:rPr sz="4800" spc="9" baseline="1803" dirty="0" smtClean="0">
                <a:latin typeface="Arial Unicode MS"/>
                <a:cs typeface="Arial Unicode MS"/>
              </a:rPr>
              <a:t>z</a:t>
            </a:r>
            <a:r>
              <a:rPr sz="4800" spc="0" baseline="1803" dirty="0" smtClean="0">
                <a:latin typeface="Arial Unicode MS"/>
                <a:cs typeface="Arial Unicode MS"/>
              </a:rPr>
              <a:t>e</a:t>
            </a:r>
            <a:r>
              <a:rPr sz="4800" spc="9" baseline="1803" dirty="0" smtClean="0">
                <a:latin typeface="Arial Unicode MS"/>
                <a:cs typeface="Arial Unicode MS"/>
              </a:rPr>
              <a:t> </a:t>
            </a:r>
            <a:r>
              <a:rPr sz="4800" spc="0" baseline="1803" dirty="0" smtClean="0">
                <a:solidFill>
                  <a:srgbClr val="6F2F9F"/>
                </a:solidFill>
                <a:latin typeface="Arial Unicode MS"/>
                <a:cs typeface="Arial Unicode MS"/>
              </a:rPr>
              <a:t>t</a:t>
            </a:r>
            <a:r>
              <a:rPr sz="4800" spc="14" baseline="1803" dirty="0" smtClean="0">
                <a:solidFill>
                  <a:srgbClr val="6F2F9F"/>
                </a:solidFill>
                <a:latin typeface="Arial Unicode MS"/>
                <a:cs typeface="Arial Unicode MS"/>
              </a:rPr>
              <a:t>h</a:t>
            </a:r>
            <a:r>
              <a:rPr sz="4800" spc="0" baseline="1803" dirty="0" smtClean="0">
                <a:solidFill>
                  <a:srgbClr val="6F2F9F"/>
                </a:solidFill>
                <a:latin typeface="Arial Unicode MS"/>
                <a:cs typeface="Arial Unicode MS"/>
              </a:rPr>
              <a:t>e</a:t>
            </a:r>
            <a:r>
              <a:rPr sz="4800" spc="-19" baseline="1803" dirty="0" smtClean="0">
                <a:solidFill>
                  <a:srgbClr val="6F2F9F"/>
                </a:solidFill>
                <a:latin typeface="Arial Unicode MS"/>
                <a:cs typeface="Arial Unicode MS"/>
              </a:rPr>
              <a:t> </a:t>
            </a:r>
            <a:r>
              <a:rPr sz="4800" spc="0" baseline="1803" dirty="0" smtClean="0">
                <a:solidFill>
                  <a:srgbClr val="6F2F9F"/>
                </a:solidFill>
                <a:latin typeface="Arial Unicode MS"/>
                <a:cs typeface="Arial Unicode MS"/>
              </a:rPr>
              <a:t>e</a:t>
            </a:r>
            <a:r>
              <a:rPr sz="4800" spc="14" baseline="1803" dirty="0" smtClean="0">
                <a:solidFill>
                  <a:srgbClr val="6F2F9F"/>
                </a:solidFill>
                <a:latin typeface="Arial Unicode MS"/>
                <a:cs typeface="Arial Unicode MS"/>
              </a:rPr>
              <a:t>f</a:t>
            </a:r>
            <a:r>
              <a:rPr sz="4800" spc="0" baseline="1803" dirty="0" smtClean="0">
                <a:solidFill>
                  <a:srgbClr val="6F2F9F"/>
                </a:solidFill>
                <a:latin typeface="Arial Unicode MS"/>
                <a:cs typeface="Arial Unicode MS"/>
              </a:rPr>
              <a:t>f</a:t>
            </a:r>
            <a:r>
              <a:rPr sz="4800" spc="14" baseline="1803" dirty="0" smtClean="0">
                <a:solidFill>
                  <a:srgbClr val="6F2F9F"/>
                </a:solidFill>
                <a:latin typeface="Arial Unicode MS"/>
                <a:cs typeface="Arial Unicode MS"/>
              </a:rPr>
              <a:t>ec</a:t>
            </a:r>
            <a:r>
              <a:rPr sz="4800" spc="0" baseline="1803" dirty="0" smtClean="0">
                <a:solidFill>
                  <a:srgbClr val="6F2F9F"/>
                </a:solidFill>
                <a:latin typeface="Arial Unicode MS"/>
                <a:cs typeface="Arial Unicode MS"/>
              </a:rPr>
              <a:t>tive</a:t>
            </a:r>
            <a:endParaRPr sz="3200">
              <a:latin typeface="Arial Unicode MS"/>
              <a:cs typeface="Arial Unicode MS"/>
            </a:endParaRPr>
          </a:p>
          <a:p>
            <a:pPr marL="299212">
              <a:lnSpc>
                <a:spcPts val="3840"/>
              </a:lnSpc>
              <a:spcBef>
                <a:spcPts val="13"/>
              </a:spcBef>
            </a:pPr>
            <a:r>
              <a:rPr sz="4800" spc="0" baseline="1202" dirty="0" smtClean="0">
                <a:solidFill>
                  <a:srgbClr val="6F2F9F"/>
                </a:solidFill>
                <a:latin typeface="Arial Unicode MS"/>
                <a:cs typeface="Arial Unicode MS"/>
              </a:rPr>
              <a:t>f</a:t>
            </a:r>
            <a:r>
              <a:rPr sz="4800" spc="9" baseline="1202" dirty="0" smtClean="0">
                <a:solidFill>
                  <a:srgbClr val="6F2F9F"/>
                </a:solidFill>
                <a:latin typeface="Arial Unicode MS"/>
                <a:cs typeface="Arial Unicode MS"/>
              </a:rPr>
              <a:t>e</a:t>
            </a:r>
            <a:r>
              <a:rPr sz="4800" spc="0" baseline="1202" dirty="0" smtClean="0">
                <a:solidFill>
                  <a:srgbClr val="6F2F9F"/>
                </a:solidFill>
                <a:latin typeface="Arial Unicode MS"/>
                <a:cs typeface="Arial Unicode MS"/>
              </a:rPr>
              <a:t>e</a:t>
            </a:r>
            <a:r>
              <a:rPr sz="4800" spc="4" baseline="1202" dirty="0" smtClean="0">
                <a:solidFill>
                  <a:srgbClr val="6F2F9F"/>
                </a:solidFill>
                <a:latin typeface="Arial Unicode MS"/>
                <a:cs typeface="Arial Unicode MS"/>
              </a:rPr>
              <a:t>d</a:t>
            </a:r>
            <a:r>
              <a:rPr sz="4800" spc="0" baseline="1202" dirty="0" smtClean="0">
                <a:solidFill>
                  <a:srgbClr val="6F2F9F"/>
                </a:solidFill>
                <a:latin typeface="Arial Unicode MS"/>
                <a:cs typeface="Arial Unicode MS"/>
              </a:rPr>
              <a:t>b</a:t>
            </a:r>
            <a:r>
              <a:rPr sz="4800" spc="4" baseline="1202" dirty="0" smtClean="0">
                <a:solidFill>
                  <a:srgbClr val="6F2F9F"/>
                </a:solidFill>
                <a:latin typeface="Arial Unicode MS"/>
                <a:cs typeface="Arial Unicode MS"/>
              </a:rPr>
              <a:t>a</a:t>
            </a:r>
            <a:r>
              <a:rPr sz="4800" spc="0" baseline="1202" dirty="0" smtClean="0">
                <a:solidFill>
                  <a:srgbClr val="6F2F9F"/>
                </a:solidFill>
                <a:latin typeface="Arial Unicode MS"/>
                <a:cs typeface="Arial Unicode MS"/>
              </a:rPr>
              <a:t>ck</a:t>
            </a:r>
            <a:r>
              <a:rPr sz="4800" spc="-24" baseline="1202" dirty="0" smtClean="0">
                <a:solidFill>
                  <a:srgbClr val="6F2F9F"/>
                </a:solidFill>
                <a:latin typeface="Arial Unicode MS"/>
                <a:cs typeface="Arial Unicode MS"/>
              </a:rPr>
              <a:t> </a:t>
            </a:r>
            <a:r>
              <a:rPr sz="4800" spc="0" baseline="1202" dirty="0" smtClean="0">
                <a:solidFill>
                  <a:srgbClr val="C00000"/>
                </a:solidFill>
                <a:latin typeface="Arial Unicode MS"/>
                <a:cs typeface="Arial Unicode MS"/>
              </a:rPr>
              <a:t>to u</a:t>
            </a:r>
            <a:r>
              <a:rPr sz="4800" spc="19" baseline="1202" dirty="0" smtClean="0">
                <a:solidFill>
                  <a:srgbClr val="C00000"/>
                </a:solidFill>
                <a:latin typeface="Arial Unicode MS"/>
                <a:cs typeface="Arial Unicode MS"/>
              </a:rPr>
              <a:t>s</a:t>
            </a:r>
            <a:r>
              <a:rPr sz="4800" spc="0" baseline="1202" dirty="0" smtClean="0">
                <a:solidFill>
                  <a:srgbClr val="C00000"/>
                </a:solidFill>
                <a:latin typeface="Arial Unicode MS"/>
                <a:cs typeface="Arial Unicode MS"/>
              </a:rPr>
              <a:t>e</a:t>
            </a:r>
            <a:r>
              <a:rPr sz="4800" spc="-19" baseline="1202" dirty="0" smtClean="0">
                <a:solidFill>
                  <a:srgbClr val="C00000"/>
                </a:solidFill>
                <a:latin typeface="Arial Unicode MS"/>
                <a:cs typeface="Arial Unicode MS"/>
              </a:rPr>
              <a:t> </a:t>
            </a:r>
            <a:r>
              <a:rPr sz="4800" spc="0" baseline="1202" dirty="0" smtClean="0">
                <a:solidFill>
                  <a:srgbClr val="C00000"/>
                </a:solidFill>
                <a:latin typeface="Arial Unicode MS"/>
                <a:cs typeface="Arial Unicode MS"/>
              </a:rPr>
              <a:t>t</a:t>
            </a:r>
            <a:r>
              <a:rPr sz="4800" spc="9" baseline="1202" dirty="0" smtClean="0">
                <a:solidFill>
                  <a:srgbClr val="C00000"/>
                </a:solidFill>
                <a:latin typeface="Arial Unicode MS"/>
                <a:cs typeface="Arial Unicode MS"/>
              </a:rPr>
              <a:t>h</a:t>
            </a:r>
            <a:r>
              <a:rPr sz="4800" spc="0" baseline="1202" dirty="0" smtClean="0">
                <a:solidFill>
                  <a:srgbClr val="C00000"/>
                </a:solidFill>
                <a:latin typeface="Arial Unicode MS"/>
                <a:cs typeface="Arial Unicode MS"/>
              </a:rPr>
              <a:t>e </a:t>
            </a:r>
            <a:r>
              <a:rPr sz="4800" spc="14" baseline="1202" dirty="0" smtClean="0">
                <a:solidFill>
                  <a:srgbClr val="C00000"/>
                </a:solidFill>
                <a:latin typeface="Arial Unicode MS"/>
                <a:cs typeface="Arial Unicode MS"/>
              </a:rPr>
              <a:t>s</a:t>
            </a:r>
            <a:r>
              <a:rPr sz="4800" spc="0" baseline="1202" dirty="0" smtClean="0">
                <a:solidFill>
                  <a:srgbClr val="C00000"/>
                </a:solidFill>
                <a:latin typeface="Arial Unicode MS"/>
                <a:cs typeface="Arial Unicode MS"/>
              </a:rPr>
              <a:t>u</a:t>
            </a:r>
            <a:r>
              <a:rPr sz="4800" spc="4" baseline="1202" dirty="0" smtClean="0">
                <a:solidFill>
                  <a:srgbClr val="C00000"/>
                </a:solidFill>
                <a:latin typeface="Arial Unicode MS"/>
                <a:cs typeface="Arial Unicode MS"/>
              </a:rPr>
              <a:t>g</a:t>
            </a:r>
            <a:r>
              <a:rPr sz="4800" spc="0" baseline="1202" dirty="0" smtClean="0">
                <a:solidFill>
                  <a:srgbClr val="C00000"/>
                </a:solidFill>
                <a:latin typeface="Arial Unicode MS"/>
                <a:cs typeface="Arial Unicode MS"/>
              </a:rPr>
              <a:t>g</a:t>
            </a:r>
            <a:r>
              <a:rPr sz="4800" spc="4" baseline="1202" dirty="0" smtClean="0">
                <a:solidFill>
                  <a:srgbClr val="C00000"/>
                </a:solidFill>
                <a:latin typeface="Arial Unicode MS"/>
                <a:cs typeface="Arial Unicode MS"/>
              </a:rPr>
              <a:t>e</a:t>
            </a:r>
            <a:r>
              <a:rPr sz="4800" spc="14" baseline="1202" dirty="0" smtClean="0">
                <a:solidFill>
                  <a:srgbClr val="C00000"/>
                </a:solidFill>
                <a:latin typeface="Arial Unicode MS"/>
                <a:cs typeface="Arial Unicode MS"/>
              </a:rPr>
              <a:t>s</a:t>
            </a:r>
            <a:r>
              <a:rPr sz="4800" spc="0" baseline="1202" dirty="0" smtClean="0">
                <a:solidFill>
                  <a:srgbClr val="C00000"/>
                </a:solidFill>
                <a:latin typeface="Arial Unicode MS"/>
                <a:cs typeface="Arial Unicode MS"/>
              </a:rPr>
              <a:t>t</a:t>
            </a:r>
            <a:r>
              <a:rPr sz="4800" spc="9" baseline="1202" dirty="0" smtClean="0">
                <a:solidFill>
                  <a:srgbClr val="C00000"/>
                </a:solidFill>
                <a:latin typeface="Arial Unicode MS"/>
                <a:cs typeface="Arial Unicode MS"/>
              </a:rPr>
              <a:t>e</a:t>
            </a:r>
            <a:r>
              <a:rPr sz="4800" spc="0" baseline="1202" dirty="0" smtClean="0">
                <a:solidFill>
                  <a:srgbClr val="C00000"/>
                </a:solidFill>
                <a:latin typeface="Arial Unicode MS"/>
                <a:cs typeface="Arial Unicode MS"/>
              </a:rPr>
              <a:t>d</a:t>
            </a:r>
            <a:r>
              <a:rPr sz="4800" spc="-44" baseline="1202" dirty="0" smtClean="0">
                <a:solidFill>
                  <a:srgbClr val="C00000"/>
                </a:solidFill>
                <a:latin typeface="Arial Unicode MS"/>
                <a:cs typeface="Arial Unicode MS"/>
              </a:rPr>
              <a:t> </a:t>
            </a:r>
            <a:r>
              <a:rPr sz="4800" spc="14" baseline="1202" dirty="0" smtClean="0">
                <a:solidFill>
                  <a:srgbClr val="C00000"/>
                </a:solidFill>
                <a:latin typeface="Arial Unicode MS"/>
                <a:cs typeface="Arial Unicode MS"/>
              </a:rPr>
              <a:t>s</a:t>
            </a:r>
            <a:r>
              <a:rPr sz="4800" spc="0" baseline="1202" dirty="0" smtClean="0">
                <a:solidFill>
                  <a:srgbClr val="C00000"/>
                </a:solidFill>
                <a:latin typeface="Arial Unicode MS"/>
                <a:cs typeface="Arial Unicode MS"/>
              </a:rPr>
              <a:t>tr</a:t>
            </a:r>
            <a:r>
              <a:rPr sz="4800" spc="9" baseline="1202" dirty="0" smtClean="0">
                <a:solidFill>
                  <a:srgbClr val="C00000"/>
                </a:solidFill>
                <a:latin typeface="Arial Unicode MS"/>
                <a:cs typeface="Arial Unicode MS"/>
              </a:rPr>
              <a:t>a</a:t>
            </a:r>
            <a:r>
              <a:rPr sz="4800" spc="0" baseline="1202" dirty="0" smtClean="0">
                <a:solidFill>
                  <a:srgbClr val="C00000"/>
                </a:solidFill>
                <a:latin typeface="Arial Unicode MS"/>
                <a:cs typeface="Arial Unicode MS"/>
              </a:rPr>
              <a:t>teg</a:t>
            </a:r>
            <a:r>
              <a:rPr sz="4800" spc="9" baseline="1202" dirty="0" smtClean="0">
                <a:solidFill>
                  <a:srgbClr val="C00000"/>
                </a:solidFill>
                <a:latin typeface="Arial Unicode MS"/>
                <a:cs typeface="Arial Unicode MS"/>
              </a:rPr>
              <a:t>i</a:t>
            </a:r>
            <a:r>
              <a:rPr sz="4800" spc="0" baseline="1202" dirty="0" smtClean="0">
                <a:solidFill>
                  <a:srgbClr val="C00000"/>
                </a:solidFill>
                <a:latin typeface="Arial Unicode MS"/>
                <a:cs typeface="Arial Unicode MS"/>
              </a:rPr>
              <a:t>es </a:t>
            </a:r>
            <a:r>
              <a:rPr sz="4800" spc="0" baseline="1202" dirty="0" smtClean="0">
                <a:latin typeface="Arial Unicode MS"/>
                <a:cs typeface="Arial Unicode MS"/>
              </a:rPr>
              <a:t>i</a:t>
            </a:r>
            <a:r>
              <a:rPr sz="4800" spc="9" baseline="1202" dirty="0" smtClean="0">
                <a:latin typeface="Arial Unicode MS"/>
                <a:cs typeface="Arial Unicode MS"/>
              </a:rPr>
              <a:t>n</a:t>
            </a:r>
            <a:r>
              <a:rPr sz="4800" spc="0" baseline="1202" dirty="0" smtClean="0">
                <a:latin typeface="Arial Unicode MS"/>
                <a:cs typeface="Arial Unicode MS"/>
              </a:rPr>
              <a:t>d</a:t>
            </a:r>
            <a:r>
              <a:rPr sz="4800" spc="4" baseline="1202" dirty="0" smtClean="0">
                <a:latin typeface="Arial Unicode MS"/>
                <a:cs typeface="Arial Unicode MS"/>
              </a:rPr>
              <a:t>e</a:t>
            </a:r>
            <a:r>
              <a:rPr sz="4800" spc="0" baseline="1202" dirty="0" smtClean="0">
                <a:latin typeface="Arial Unicode MS"/>
                <a:cs typeface="Arial Unicode MS"/>
              </a:rPr>
              <a:t>p</a:t>
            </a:r>
            <a:r>
              <a:rPr sz="4800" spc="4" baseline="1202" dirty="0" smtClean="0">
                <a:latin typeface="Arial Unicode MS"/>
                <a:cs typeface="Arial Unicode MS"/>
              </a:rPr>
              <a:t>e</a:t>
            </a:r>
            <a:r>
              <a:rPr sz="4800" spc="0" baseline="1202" dirty="0" smtClean="0">
                <a:latin typeface="Arial Unicode MS"/>
                <a:cs typeface="Arial Unicode MS"/>
              </a:rPr>
              <a:t>n</a:t>
            </a:r>
            <a:r>
              <a:rPr sz="4800" spc="4" baseline="1202" dirty="0" smtClean="0">
                <a:latin typeface="Arial Unicode MS"/>
                <a:cs typeface="Arial Unicode MS"/>
              </a:rPr>
              <a:t>d</a:t>
            </a:r>
            <a:r>
              <a:rPr sz="4800" spc="0" baseline="1202" dirty="0" smtClean="0">
                <a:latin typeface="Arial Unicode MS"/>
                <a:cs typeface="Arial Unicode MS"/>
              </a:rPr>
              <a:t>e</a:t>
            </a:r>
            <a:r>
              <a:rPr sz="4800" spc="4" baseline="1202" dirty="0" smtClean="0">
                <a:latin typeface="Arial Unicode MS"/>
                <a:cs typeface="Arial Unicode MS"/>
              </a:rPr>
              <a:t>n</a:t>
            </a:r>
            <a:r>
              <a:rPr sz="4800" spc="0" baseline="1202" dirty="0" smtClean="0">
                <a:latin typeface="Arial Unicode MS"/>
                <a:cs typeface="Arial Unicode MS"/>
              </a:rPr>
              <a:t>t</a:t>
            </a:r>
            <a:r>
              <a:rPr sz="4800" spc="14" baseline="1202" dirty="0" smtClean="0">
                <a:latin typeface="Arial Unicode MS"/>
                <a:cs typeface="Arial Unicode MS"/>
              </a:rPr>
              <a:t>l</a:t>
            </a:r>
            <a:r>
              <a:rPr sz="4800" spc="0" baseline="1202" dirty="0" smtClean="0">
                <a:latin typeface="Arial Unicode MS"/>
                <a:cs typeface="Arial Unicode MS"/>
              </a:rPr>
              <a:t>y</a:t>
            </a:r>
            <a:endParaRPr sz="3200">
              <a:latin typeface="Arial Unicode MS"/>
              <a:cs typeface="Arial Unicode MS"/>
            </a:endParaRPr>
          </a:p>
          <a:p>
            <a:pPr marL="299212" marR="61081">
              <a:lnSpc>
                <a:spcPts val="3725"/>
              </a:lnSpc>
            </a:pPr>
            <a:r>
              <a:rPr sz="3200" spc="0" dirty="0" smtClean="0">
                <a:latin typeface="Arial Unicode MS"/>
                <a:cs typeface="Arial Unicode MS"/>
              </a:rPr>
              <a:t>on f</a:t>
            </a:r>
            <a:r>
              <a:rPr sz="3200" spc="14" dirty="0" smtClean="0">
                <a:latin typeface="Arial Unicode MS"/>
                <a:cs typeface="Arial Unicode MS"/>
              </a:rPr>
              <a:t>u</a:t>
            </a:r>
            <a:r>
              <a:rPr sz="3200" spc="0" dirty="0" smtClean="0">
                <a:latin typeface="Arial Unicode MS"/>
                <a:cs typeface="Arial Unicode MS"/>
              </a:rPr>
              <a:t>t</a:t>
            </a:r>
            <a:r>
              <a:rPr sz="3200" spc="14" dirty="0" smtClean="0">
                <a:latin typeface="Arial Unicode MS"/>
                <a:cs typeface="Arial Unicode MS"/>
              </a:rPr>
              <a:t>u</a:t>
            </a:r>
            <a:r>
              <a:rPr sz="3200" spc="9" dirty="0" smtClean="0">
                <a:latin typeface="Arial Unicode MS"/>
                <a:cs typeface="Arial Unicode MS"/>
              </a:rPr>
              <a:t>r</a:t>
            </a:r>
            <a:r>
              <a:rPr sz="3200" spc="0" dirty="0" smtClean="0">
                <a:latin typeface="Arial Unicode MS"/>
                <a:cs typeface="Arial Unicode MS"/>
              </a:rPr>
              <a:t>e</a:t>
            </a:r>
            <a:r>
              <a:rPr sz="3200" spc="-25" dirty="0" smtClean="0">
                <a:latin typeface="Arial Unicode MS"/>
                <a:cs typeface="Arial Unicode MS"/>
              </a:rPr>
              <a:t> </a:t>
            </a:r>
            <a:r>
              <a:rPr sz="3200" spc="9" dirty="0" smtClean="0">
                <a:latin typeface="Arial Unicode MS"/>
                <a:cs typeface="Arial Unicode MS"/>
              </a:rPr>
              <a:t>w</a:t>
            </a:r>
            <a:r>
              <a:rPr sz="3200" spc="0" dirty="0" smtClean="0">
                <a:latin typeface="Arial Unicode MS"/>
                <a:cs typeface="Arial Unicode MS"/>
              </a:rPr>
              <a:t>o</a:t>
            </a:r>
            <a:r>
              <a:rPr sz="3200" spc="14" dirty="0" smtClean="0">
                <a:latin typeface="Arial Unicode MS"/>
                <a:cs typeface="Arial Unicode MS"/>
              </a:rPr>
              <a:t>rk</a:t>
            </a:r>
            <a:r>
              <a:rPr sz="3200" spc="0" dirty="0" smtClean="0">
                <a:latin typeface="Arial Unicode MS"/>
                <a:cs typeface="Arial Unicode MS"/>
              </a:rPr>
              <a:t>.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8739" y="2874256"/>
            <a:ext cx="9104664" cy="9253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3560"/>
              </a:lnSpc>
              <a:spcBef>
                <a:spcPts val="178"/>
              </a:spcBef>
            </a:pPr>
            <a:r>
              <a:rPr sz="4800" spc="-9" baseline="2815" dirty="0" smtClean="0">
                <a:latin typeface="Wingdings"/>
                <a:cs typeface="Wingdings"/>
              </a:rPr>
              <a:t></a:t>
            </a:r>
            <a:r>
              <a:rPr sz="4800" spc="9" baseline="1803" dirty="0" smtClean="0">
                <a:latin typeface="Arial Unicode MS"/>
                <a:cs typeface="Arial Unicode MS"/>
              </a:rPr>
              <a:t>Cr</a:t>
            </a:r>
            <a:r>
              <a:rPr sz="4800" spc="0" baseline="1803" dirty="0" smtClean="0">
                <a:latin typeface="Arial Unicode MS"/>
                <a:cs typeface="Arial Unicode MS"/>
              </a:rPr>
              <a:t>iteri</a:t>
            </a:r>
            <a:r>
              <a:rPr sz="4800" spc="9" baseline="1803" dirty="0" smtClean="0">
                <a:latin typeface="Arial Unicode MS"/>
                <a:cs typeface="Arial Unicode MS"/>
              </a:rPr>
              <a:t>a</a:t>
            </a:r>
            <a:r>
              <a:rPr sz="4800" spc="0" baseline="1803" dirty="0" smtClean="0">
                <a:latin typeface="Arial Unicode MS"/>
                <a:cs typeface="Arial Unicode MS"/>
              </a:rPr>
              <a:t>-bas</a:t>
            </a:r>
            <a:r>
              <a:rPr sz="4800" spc="9" baseline="1803" dirty="0" smtClean="0">
                <a:latin typeface="Arial Unicode MS"/>
                <a:cs typeface="Arial Unicode MS"/>
              </a:rPr>
              <a:t>e</a:t>
            </a:r>
            <a:r>
              <a:rPr sz="4800" spc="0" baseline="1803" dirty="0" smtClean="0">
                <a:latin typeface="Arial Unicode MS"/>
                <a:cs typeface="Arial Unicode MS"/>
              </a:rPr>
              <a:t>d</a:t>
            </a:r>
            <a:r>
              <a:rPr sz="4800" spc="-39" baseline="1803" dirty="0" smtClean="0">
                <a:latin typeface="Arial Unicode MS"/>
                <a:cs typeface="Arial Unicode MS"/>
              </a:rPr>
              <a:t> </a:t>
            </a:r>
            <a:r>
              <a:rPr sz="4800" spc="0" baseline="1803" dirty="0" smtClean="0">
                <a:latin typeface="Arial Unicode MS"/>
                <a:cs typeface="Arial Unicode MS"/>
              </a:rPr>
              <a:t>p</a:t>
            </a:r>
            <a:r>
              <a:rPr sz="4800" spc="9" baseline="1803" dirty="0" smtClean="0">
                <a:latin typeface="Arial Unicode MS"/>
                <a:cs typeface="Arial Unicode MS"/>
              </a:rPr>
              <a:t>hr</a:t>
            </a:r>
            <a:r>
              <a:rPr sz="4800" spc="0" baseline="1803" dirty="0" smtClean="0">
                <a:latin typeface="Arial Unicode MS"/>
                <a:cs typeface="Arial Unicode MS"/>
              </a:rPr>
              <a:t>a</a:t>
            </a:r>
            <a:r>
              <a:rPr sz="4800" spc="19" baseline="1803" dirty="0" smtClean="0">
                <a:latin typeface="Arial Unicode MS"/>
                <a:cs typeface="Arial Unicode MS"/>
              </a:rPr>
              <a:t>s</a:t>
            </a:r>
            <a:r>
              <a:rPr sz="4800" spc="0" baseline="1803" dirty="0" smtClean="0">
                <a:latin typeface="Arial Unicode MS"/>
                <a:cs typeface="Arial Unicode MS"/>
              </a:rPr>
              <a:t>es</a:t>
            </a:r>
            <a:r>
              <a:rPr sz="4800" spc="-39" baseline="1803" dirty="0" smtClean="0">
                <a:latin typeface="Arial Unicode MS"/>
                <a:cs typeface="Arial Unicode MS"/>
              </a:rPr>
              <a:t> </a:t>
            </a:r>
            <a:r>
              <a:rPr sz="4800" spc="0" baseline="1803" dirty="0" smtClean="0">
                <a:latin typeface="Arial Unicode MS"/>
                <a:cs typeface="Arial Unicode MS"/>
              </a:rPr>
              <a:t>a</a:t>
            </a:r>
            <a:r>
              <a:rPr sz="4800" spc="14" baseline="1803" dirty="0" smtClean="0">
                <a:latin typeface="Arial Unicode MS"/>
                <a:cs typeface="Arial Unicode MS"/>
              </a:rPr>
              <a:t>r</a:t>
            </a:r>
            <a:r>
              <a:rPr sz="4800" spc="0" baseline="1803" dirty="0" smtClean="0">
                <a:latin typeface="Arial Unicode MS"/>
                <a:cs typeface="Arial Unicode MS"/>
              </a:rPr>
              <a:t>e u</a:t>
            </a:r>
            <a:r>
              <a:rPr sz="4800" spc="9" baseline="1803" dirty="0" smtClean="0">
                <a:latin typeface="Arial Unicode MS"/>
                <a:cs typeface="Arial Unicode MS"/>
              </a:rPr>
              <a:t>s</a:t>
            </a:r>
            <a:r>
              <a:rPr sz="4800" spc="0" baseline="1803" dirty="0" smtClean="0">
                <a:latin typeface="Arial Unicode MS"/>
                <a:cs typeface="Arial Unicode MS"/>
              </a:rPr>
              <a:t>ed</a:t>
            </a:r>
            <a:r>
              <a:rPr sz="4800" spc="-14" baseline="1803" dirty="0" smtClean="0">
                <a:latin typeface="Arial Unicode MS"/>
                <a:cs typeface="Arial Unicode MS"/>
              </a:rPr>
              <a:t> </a:t>
            </a:r>
            <a:r>
              <a:rPr sz="4800" spc="0" baseline="1803" dirty="0" smtClean="0">
                <a:latin typeface="Arial Unicode MS"/>
                <a:cs typeface="Arial Unicode MS"/>
              </a:rPr>
              <a:t>to d</a:t>
            </a:r>
            <a:r>
              <a:rPr sz="4800" spc="9" baseline="1803" dirty="0" smtClean="0">
                <a:latin typeface="Arial Unicode MS"/>
                <a:cs typeface="Arial Unicode MS"/>
              </a:rPr>
              <a:t>e</a:t>
            </a:r>
            <a:r>
              <a:rPr sz="4800" spc="14" baseline="1803" dirty="0" smtClean="0">
                <a:latin typeface="Arial Unicode MS"/>
                <a:cs typeface="Arial Unicode MS"/>
              </a:rPr>
              <a:t>sc</a:t>
            </a:r>
            <a:r>
              <a:rPr sz="4800" spc="0" baseline="1803" dirty="0" smtClean="0">
                <a:latin typeface="Arial Unicode MS"/>
                <a:cs typeface="Arial Unicode MS"/>
              </a:rPr>
              <a:t>ribe</a:t>
            </a:r>
            <a:r>
              <a:rPr sz="4800" spc="-44" baseline="1803" dirty="0" smtClean="0">
                <a:latin typeface="Arial Unicode MS"/>
                <a:cs typeface="Arial Unicode MS"/>
              </a:rPr>
              <a:t> </a:t>
            </a:r>
            <a:r>
              <a:rPr sz="4800" spc="0" baseline="1803" dirty="0" smtClean="0">
                <a:latin typeface="Arial Unicode MS"/>
                <a:cs typeface="Arial Unicode MS"/>
              </a:rPr>
              <a:t>t</a:t>
            </a:r>
            <a:r>
              <a:rPr sz="4800" spc="14" baseline="1803" dirty="0" smtClean="0">
                <a:latin typeface="Arial Unicode MS"/>
                <a:cs typeface="Arial Unicode MS"/>
              </a:rPr>
              <a:t>h</a:t>
            </a:r>
            <a:r>
              <a:rPr sz="4800" spc="0" baseline="1803" dirty="0" smtClean="0">
                <a:latin typeface="Arial Unicode MS"/>
                <a:cs typeface="Arial Unicode MS"/>
              </a:rPr>
              <a:t>e</a:t>
            </a:r>
            <a:endParaRPr sz="3200">
              <a:latin typeface="Arial Unicode MS"/>
              <a:cs typeface="Arial Unicode MS"/>
            </a:endParaRPr>
          </a:p>
          <a:p>
            <a:pPr marL="299212">
              <a:lnSpc>
                <a:spcPts val="3725"/>
              </a:lnSpc>
              <a:spcBef>
                <a:spcPts val="8"/>
              </a:spcBef>
            </a:pPr>
            <a:r>
              <a:rPr sz="3200" spc="14" dirty="0" smtClean="0">
                <a:latin typeface="Arial Unicode MS"/>
                <a:cs typeface="Arial Unicode MS"/>
              </a:rPr>
              <a:t>s</a:t>
            </a:r>
            <a:r>
              <a:rPr sz="3200" spc="0" dirty="0" smtClean="0">
                <a:latin typeface="Arial Unicode MS"/>
                <a:cs typeface="Arial Unicode MS"/>
              </a:rPr>
              <a:t>t</a:t>
            </a:r>
            <a:r>
              <a:rPr sz="3200" spc="4" dirty="0" smtClean="0">
                <a:latin typeface="Arial Unicode MS"/>
                <a:cs typeface="Arial Unicode MS"/>
              </a:rPr>
              <a:t>r</a:t>
            </a:r>
            <a:r>
              <a:rPr sz="3200" spc="0" dirty="0" smtClean="0">
                <a:latin typeface="Arial Unicode MS"/>
                <a:cs typeface="Arial Unicode MS"/>
              </a:rPr>
              <a:t>e</a:t>
            </a:r>
            <a:r>
              <a:rPr sz="3200" spc="9" dirty="0" smtClean="0">
                <a:latin typeface="Arial Unicode MS"/>
                <a:cs typeface="Arial Unicode MS"/>
              </a:rPr>
              <a:t>n</a:t>
            </a:r>
            <a:r>
              <a:rPr sz="3200" spc="0" dirty="0" smtClean="0">
                <a:latin typeface="Arial Unicode MS"/>
                <a:cs typeface="Arial Unicode MS"/>
              </a:rPr>
              <a:t>gths</a:t>
            </a:r>
            <a:r>
              <a:rPr sz="3200" spc="-44" dirty="0" smtClean="0">
                <a:latin typeface="Arial Unicode MS"/>
                <a:cs typeface="Arial Unicode MS"/>
              </a:rPr>
              <a:t> </a:t>
            </a:r>
            <a:r>
              <a:rPr sz="3200" spc="0" dirty="0" smtClean="0">
                <a:latin typeface="Arial Unicode MS"/>
                <a:cs typeface="Arial Unicode MS"/>
              </a:rPr>
              <a:t>a</a:t>
            </a:r>
            <a:r>
              <a:rPr sz="3200" spc="9" dirty="0" smtClean="0">
                <a:latin typeface="Arial Unicode MS"/>
                <a:cs typeface="Arial Unicode MS"/>
              </a:rPr>
              <a:t>n</a:t>
            </a:r>
            <a:r>
              <a:rPr sz="3200" spc="0" dirty="0" smtClean="0">
                <a:latin typeface="Arial Unicode MS"/>
                <a:cs typeface="Arial Unicode MS"/>
              </a:rPr>
              <a:t>d </a:t>
            </a:r>
            <a:r>
              <a:rPr sz="3200" spc="14" dirty="0" smtClean="0">
                <a:latin typeface="Arial Unicode MS"/>
                <a:cs typeface="Arial Unicode MS"/>
              </a:rPr>
              <a:t>w</a:t>
            </a:r>
            <a:r>
              <a:rPr sz="3200" spc="0" dirty="0" smtClean="0">
                <a:latin typeface="Arial Unicode MS"/>
                <a:cs typeface="Arial Unicode MS"/>
              </a:rPr>
              <a:t>e</a:t>
            </a:r>
            <a:r>
              <a:rPr sz="3200" spc="9" dirty="0" smtClean="0">
                <a:latin typeface="Arial Unicode MS"/>
                <a:cs typeface="Arial Unicode MS"/>
              </a:rPr>
              <a:t>a</a:t>
            </a:r>
            <a:r>
              <a:rPr sz="3200" spc="14" dirty="0" smtClean="0">
                <a:latin typeface="Arial Unicode MS"/>
                <a:cs typeface="Arial Unicode MS"/>
              </a:rPr>
              <a:t>k</a:t>
            </a:r>
            <a:r>
              <a:rPr sz="3200" spc="0" dirty="0" smtClean="0">
                <a:latin typeface="Arial Unicode MS"/>
                <a:cs typeface="Arial Unicode MS"/>
              </a:rPr>
              <a:t>n</a:t>
            </a:r>
            <a:r>
              <a:rPr sz="3200" spc="9" dirty="0" smtClean="0">
                <a:latin typeface="Arial Unicode MS"/>
                <a:cs typeface="Arial Unicode MS"/>
              </a:rPr>
              <a:t>e</a:t>
            </a:r>
            <a:r>
              <a:rPr sz="3200" spc="0" dirty="0" smtClean="0">
                <a:latin typeface="Arial Unicode MS"/>
                <a:cs typeface="Arial Unicode MS"/>
              </a:rPr>
              <a:t>sses</a:t>
            </a:r>
            <a:r>
              <a:rPr sz="3200" spc="-39" dirty="0" smtClean="0">
                <a:latin typeface="Arial Unicode MS"/>
                <a:cs typeface="Arial Unicode MS"/>
              </a:rPr>
              <a:t> </a:t>
            </a:r>
            <a:r>
              <a:rPr sz="3200" spc="0" dirty="0" smtClean="0">
                <a:latin typeface="Arial Unicode MS"/>
                <a:cs typeface="Arial Unicode MS"/>
              </a:rPr>
              <a:t>of</a:t>
            </a:r>
            <a:r>
              <a:rPr sz="3200" spc="-9" dirty="0" smtClean="0">
                <a:latin typeface="Arial Unicode MS"/>
                <a:cs typeface="Arial Unicode MS"/>
              </a:rPr>
              <a:t> </a:t>
            </a:r>
            <a:r>
              <a:rPr sz="3200" spc="0" dirty="0" smtClean="0">
                <a:latin typeface="Arial Unicode MS"/>
                <a:cs typeface="Arial Unicode MS"/>
              </a:rPr>
              <a:t>t</a:t>
            </a:r>
            <a:r>
              <a:rPr sz="3200" spc="14" dirty="0" smtClean="0">
                <a:latin typeface="Arial Unicode MS"/>
                <a:cs typeface="Arial Unicode MS"/>
              </a:rPr>
              <a:t>h</a:t>
            </a:r>
            <a:r>
              <a:rPr sz="3200" spc="0" dirty="0" smtClean="0">
                <a:latin typeface="Arial Unicode MS"/>
                <a:cs typeface="Arial Unicode MS"/>
              </a:rPr>
              <a:t>e le</a:t>
            </a:r>
            <a:r>
              <a:rPr sz="3200" spc="9" dirty="0" smtClean="0">
                <a:latin typeface="Arial Unicode MS"/>
                <a:cs typeface="Arial Unicode MS"/>
              </a:rPr>
              <a:t>ar</a:t>
            </a:r>
            <a:r>
              <a:rPr sz="3200" spc="0" dirty="0" smtClean="0">
                <a:latin typeface="Arial Unicode MS"/>
                <a:cs typeface="Arial Unicode MS"/>
              </a:rPr>
              <a:t>n</a:t>
            </a:r>
            <a:r>
              <a:rPr sz="3200" spc="9" dirty="0" smtClean="0">
                <a:latin typeface="Arial Unicode MS"/>
                <a:cs typeface="Arial Unicode MS"/>
              </a:rPr>
              <a:t>er</a:t>
            </a:r>
            <a:r>
              <a:rPr sz="3200" spc="0" dirty="0" smtClean="0">
                <a:latin typeface="Arial Unicode MS"/>
                <a:cs typeface="Arial Unicode MS"/>
              </a:rPr>
              <a:t>’s </a:t>
            </a:r>
            <a:r>
              <a:rPr sz="3200" spc="9" dirty="0" smtClean="0">
                <a:latin typeface="Arial Unicode MS"/>
                <a:cs typeface="Arial Unicode MS"/>
              </a:rPr>
              <a:t>w</a:t>
            </a:r>
            <a:r>
              <a:rPr sz="3200" spc="0" dirty="0" smtClean="0">
                <a:latin typeface="Arial Unicode MS"/>
                <a:cs typeface="Arial Unicode MS"/>
              </a:rPr>
              <a:t>o</a:t>
            </a:r>
            <a:r>
              <a:rPr sz="3200" spc="14" dirty="0" smtClean="0">
                <a:latin typeface="Arial Unicode MS"/>
                <a:cs typeface="Arial Unicode MS"/>
              </a:rPr>
              <a:t>rk</a:t>
            </a:r>
            <a:r>
              <a:rPr sz="3200" spc="0" dirty="0" smtClean="0">
                <a:latin typeface="Arial Unicode MS"/>
                <a:cs typeface="Arial Unicode MS"/>
              </a:rPr>
              <a:t>.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8739" y="4337677"/>
            <a:ext cx="8700585" cy="9252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60"/>
              </a:lnSpc>
              <a:spcBef>
                <a:spcPts val="178"/>
              </a:spcBef>
            </a:pPr>
            <a:r>
              <a:rPr sz="4800" spc="-9" baseline="2815" dirty="0" smtClean="0">
                <a:latin typeface="Wingdings"/>
                <a:cs typeface="Wingdings"/>
              </a:rPr>
              <a:t></a:t>
            </a:r>
            <a:r>
              <a:rPr sz="4800" spc="0" baseline="1803" dirty="0" smtClean="0">
                <a:latin typeface="Arial Unicode MS"/>
                <a:cs typeface="Arial Unicode MS"/>
              </a:rPr>
              <a:t>L</a:t>
            </a:r>
            <a:r>
              <a:rPr sz="4800" spc="9" baseline="1803" dirty="0" smtClean="0">
                <a:latin typeface="Arial Unicode MS"/>
                <a:cs typeface="Arial Unicode MS"/>
              </a:rPr>
              <a:t>i</a:t>
            </a:r>
            <a:r>
              <a:rPr sz="4800" spc="0" baseline="1803" dirty="0" smtClean="0">
                <a:latin typeface="Arial Unicode MS"/>
                <a:cs typeface="Arial Unicode MS"/>
              </a:rPr>
              <a:t>m</a:t>
            </a:r>
            <a:r>
              <a:rPr sz="4800" spc="9" baseline="1803" dirty="0" smtClean="0">
                <a:latin typeface="Arial Unicode MS"/>
                <a:cs typeface="Arial Unicode MS"/>
              </a:rPr>
              <a:t>i</a:t>
            </a:r>
            <a:r>
              <a:rPr sz="4800" spc="0" baseline="1803" dirty="0" smtClean="0">
                <a:latin typeface="Arial Unicode MS"/>
                <a:cs typeface="Arial Unicode MS"/>
              </a:rPr>
              <a:t>ts</a:t>
            </a:r>
            <a:r>
              <a:rPr sz="4800" spc="-39" baseline="1803" dirty="0" smtClean="0">
                <a:latin typeface="Arial Unicode MS"/>
                <a:cs typeface="Arial Unicode MS"/>
              </a:rPr>
              <a:t> </a:t>
            </a:r>
            <a:r>
              <a:rPr sz="4800" spc="0" baseline="1803" dirty="0" smtClean="0">
                <a:latin typeface="Arial Unicode MS"/>
                <a:cs typeface="Arial Unicode MS"/>
              </a:rPr>
              <a:t>f</a:t>
            </a:r>
            <a:r>
              <a:rPr sz="4800" spc="14" baseline="1803" dirty="0" smtClean="0">
                <a:latin typeface="Arial Unicode MS"/>
                <a:cs typeface="Arial Unicode MS"/>
              </a:rPr>
              <a:t>e</a:t>
            </a:r>
            <a:r>
              <a:rPr sz="4800" spc="0" baseline="1803" dirty="0" smtClean="0">
                <a:latin typeface="Arial Unicode MS"/>
                <a:cs typeface="Arial Unicode MS"/>
              </a:rPr>
              <a:t>e</a:t>
            </a:r>
            <a:r>
              <a:rPr sz="4800" spc="9" baseline="1803" dirty="0" smtClean="0">
                <a:latin typeface="Arial Unicode MS"/>
                <a:cs typeface="Arial Unicode MS"/>
              </a:rPr>
              <a:t>d</a:t>
            </a:r>
            <a:r>
              <a:rPr sz="4800" spc="0" baseline="1803" dirty="0" smtClean="0">
                <a:latin typeface="Arial Unicode MS"/>
                <a:cs typeface="Arial Unicode MS"/>
              </a:rPr>
              <a:t>b</a:t>
            </a:r>
            <a:r>
              <a:rPr sz="4800" spc="9" baseline="1803" dirty="0" smtClean="0">
                <a:latin typeface="Arial Unicode MS"/>
                <a:cs typeface="Arial Unicode MS"/>
              </a:rPr>
              <a:t>a</a:t>
            </a:r>
            <a:r>
              <a:rPr sz="4800" spc="14" baseline="1803" dirty="0" smtClean="0">
                <a:latin typeface="Arial Unicode MS"/>
                <a:cs typeface="Arial Unicode MS"/>
              </a:rPr>
              <a:t>c</a:t>
            </a:r>
            <a:r>
              <a:rPr sz="4800" spc="0" baseline="1803" dirty="0" smtClean="0">
                <a:latin typeface="Arial Unicode MS"/>
                <a:cs typeface="Arial Unicode MS"/>
              </a:rPr>
              <a:t>k</a:t>
            </a:r>
            <a:r>
              <a:rPr sz="4800" spc="-44" baseline="1803" dirty="0" smtClean="0">
                <a:latin typeface="Arial Unicode MS"/>
                <a:cs typeface="Arial Unicode MS"/>
              </a:rPr>
              <a:t> </a:t>
            </a:r>
            <a:r>
              <a:rPr sz="4800" spc="0" baseline="1803" dirty="0" smtClean="0">
                <a:latin typeface="Arial Unicode MS"/>
                <a:cs typeface="Arial Unicode MS"/>
              </a:rPr>
              <a:t>to o</a:t>
            </a:r>
            <a:r>
              <a:rPr sz="4800" spc="9" baseline="1803" dirty="0" smtClean="0">
                <a:latin typeface="Arial Unicode MS"/>
                <a:cs typeface="Arial Unicode MS"/>
              </a:rPr>
              <a:t>n</a:t>
            </a:r>
            <a:r>
              <a:rPr sz="4800" spc="0" baseline="1803" dirty="0" smtClean="0">
                <a:latin typeface="Arial Unicode MS"/>
                <a:cs typeface="Arial Unicode MS"/>
              </a:rPr>
              <a:t>e </a:t>
            </a:r>
            <a:r>
              <a:rPr sz="4800" spc="4" baseline="1803" dirty="0" smtClean="0">
                <a:latin typeface="Arial Unicode MS"/>
                <a:cs typeface="Arial Unicode MS"/>
              </a:rPr>
              <a:t>o</a:t>
            </a:r>
            <a:r>
              <a:rPr sz="4800" spc="0" baseline="1803" dirty="0" smtClean="0">
                <a:latin typeface="Arial Unicode MS"/>
                <a:cs typeface="Arial Unicode MS"/>
              </a:rPr>
              <a:t>r</a:t>
            </a:r>
            <a:r>
              <a:rPr sz="4800" spc="-14" baseline="1803" dirty="0" smtClean="0">
                <a:latin typeface="Arial Unicode MS"/>
                <a:cs typeface="Arial Unicode MS"/>
              </a:rPr>
              <a:t> </a:t>
            </a:r>
            <a:r>
              <a:rPr sz="4800" spc="0" baseline="1803" dirty="0" smtClean="0">
                <a:latin typeface="Arial Unicode MS"/>
                <a:cs typeface="Arial Unicode MS"/>
              </a:rPr>
              <a:t>t</a:t>
            </a:r>
            <a:r>
              <a:rPr sz="4800" spc="19" baseline="1803" dirty="0" smtClean="0">
                <a:latin typeface="Arial Unicode MS"/>
                <a:cs typeface="Arial Unicode MS"/>
              </a:rPr>
              <a:t>w</a:t>
            </a:r>
            <a:r>
              <a:rPr sz="4800" spc="0" baseline="1803" dirty="0" smtClean="0">
                <a:latin typeface="Arial Unicode MS"/>
                <a:cs typeface="Arial Unicode MS"/>
              </a:rPr>
              <a:t>o</a:t>
            </a:r>
            <a:r>
              <a:rPr sz="4800" spc="14" baseline="1803" dirty="0" smtClean="0">
                <a:latin typeface="Arial Unicode MS"/>
                <a:cs typeface="Arial Unicode MS"/>
              </a:rPr>
              <a:t> </a:t>
            </a:r>
            <a:r>
              <a:rPr sz="4800" spc="0" baseline="1803" dirty="0" smtClean="0">
                <a:latin typeface="Arial Unicode MS"/>
                <a:cs typeface="Arial Unicode MS"/>
              </a:rPr>
              <a:t>t</a:t>
            </a:r>
            <a:r>
              <a:rPr sz="4800" spc="19" baseline="1803" dirty="0" smtClean="0">
                <a:latin typeface="Arial Unicode MS"/>
                <a:cs typeface="Arial Unicode MS"/>
              </a:rPr>
              <a:t>r</a:t>
            </a:r>
            <a:r>
              <a:rPr sz="4800" spc="0" baseline="1803" dirty="0" smtClean="0">
                <a:latin typeface="Arial Unicode MS"/>
                <a:cs typeface="Arial Unicode MS"/>
              </a:rPr>
              <a:t>a</a:t>
            </a:r>
            <a:r>
              <a:rPr sz="4800" spc="9" baseline="1803" dirty="0" smtClean="0">
                <a:latin typeface="Arial Unicode MS"/>
                <a:cs typeface="Arial Unicode MS"/>
              </a:rPr>
              <a:t>i</a:t>
            </a:r>
            <a:r>
              <a:rPr sz="4800" spc="0" baseline="1803" dirty="0" smtClean="0">
                <a:latin typeface="Arial Unicode MS"/>
                <a:cs typeface="Arial Unicode MS"/>
              </a:rPr>
              <a:t>ts</a:t>
            </a:r>
            <a:r>
              <a:rPr sz="4800" spc="-44" baseline="1803" dirty="0" smtClean="0">
                <a:latin typeface="Arial Unicode MS"/>
                <a:cs typeface="Arial Unicode MS"/>
              </a:rPr>
              <a:t> </a:t>
            </a:r>
            <a:r>
              <a:rPr sz="4800" spc="0" baseline="1803" dirty="0" smtClean="0">
                <a:latin typeface="Arial Unicode MS"/>
                <a:cs typeface="Arial Unicode MS"/>
              </a:rPr>
              <a:t>/ a</a:t>
            </a:r>
            <a:r>
              <a:rPr sz="4800" spc="14" baseline="1803" dirty="0" smtClean="0">
                <a:latin typeface="Arial Unicode MS"/>
                <a:cs typeface="Arial Unicode MS"/>
              </a:rPr>
              <a:t>s</a:t>
            </a:r>
            <a:r>
              <a:rPr sz="4800" spc="0" baseline="1803" dirty="0" smtClean="0">
                <a:latin typeface="Arial Unicode MS"/>
                <a:cs typeface="Arial Unicode MS"/>
              </a:rPr>
              <a:t>p</a:t>
            </a:r>
            <a:r>
              <a:rPr sz="4800" spc="9" baseline="1803" dirty="0" smtClean="0">
                <a:latin typeface="Arial Unicode MS"/>
                <a:cs typeface="Arial Unicode MS"/>
              </a:rPr>
              <a:t>e</a:t>
            </a:r>
            <a:r>
              <a:rPr sz="4800" spc="14" baseline="1803" dirty="0" smtClean="0">
                <a:latin typeface="Arial Unicode MS"/>
                <a:cs typeface="Arial Unicode MS"/>
              </a:rPr>
              <a:t>c</a:t>
            </a:r>
            <a:r>
              <a:rPr sz="4800" spc="0" baseline="1803" dirty="0" smtClean="0">
                <a:latin typeface="Arial Unicode MS"/>
                <a:cs typeface="Arial Unicode MS"/>
              </a:rPr>
              <a:t>t</a:t>
            </a:r>
            <a:r>
              <a:rPr sz="4800" spc="-29" baseline="1803" dirty="0" smtClean="0">
                <a:latin typeface="Arial Unicode MS"/>
                <a:cs typeface="Arial Unicode MS"/>
              </a:rPr>
              <a:t> </a:t>
            </a:r>
            <a:r>
              <a:rPr sz="4800" spc="0" baseline="1803" dirty="0" smtClean="0">
                <a:latin typeface="Arial Unicode MS"/>
                <a:cs typeface="Arial Unicode MS"/>
              </a:rPr>
              <a:t>of</a:t>
            </a:r>
            <a:endParaRPr sz="3200">
              <a:latin typeface="Arial Unicode MS"/>
              <a:cs typeface="Arial Unicode MS"/>
            </a:endParaRPr>
          </a:p>
          <a:p>
            <a:pPr marL="299212" marR="61780">
              <a:lnSpc>
                <a:spcPts val="3725"/>
              </a:lnSpc>
              <a:spcBef>
                <a:spcPts val="8"/>
              </a:spcBef>
            </a:pPr>
            <a:r>
              <a:rPr sz="3200" spc="0" dirty="0" smtClean="0">
                <a:latin typeface="Arial Unicode MS"/>
                <a:cs typeface="Arial Unicode MS"/>
              </a:rPr>
              <a:t>a t</a:t>
            </a:r>
            <a:r>
              <a:rPr sz="3200" spc="14" dirty="0" smtClean="0">
                <a:latin typeface="Arial Unicode MS"/>
                <a:cs typeface="Arial Unicode MS"/>
              </a:rPr>
              <a:t>i</a:t>
            </a:r>
            <a:r>
              <a:rPr sz="3200" spc="0" dirty="0" smtClean="0">
                <a:latin typeface="Arial Unicode MS"/>
                <a:cs typeface="Arial Unicode MS"/>
              </a:rPr>
              <a:t>m</a:t>
            </a:r>
            <a:r>
              <a:rPr sz="3200" spc="4" dirty="0" smtClean="0">
                <a:latin typeface="Arial Unicode MS"/>
                <a:cs typeface="Arial Unicode MS"/>
              </a:rPr>
              <a:t>e</a:t>
            </a:r>
            <a:r>
              <a:rPr sz="3200" spc="0" dirty="0" smtClean="0">
                <a:latin typeface="Arial Unicode MS"/>
                <a:cs typeface="Arial Unicode MS"/>
              </a:rPr>
              <a:t>.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92164" y="4342643"/>
            <a:ext cx="127998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latin typeface="Arial Unicode MS"/>
                <a:cs typeface="Arial Unicode MS"/>
              </a:rPr>
              <a:t>q</a:t>
            </a:r>
            <a:r>
              <a:rPr sz="3200" spc="9" dirty="0" smtClean="0">
                <a:latin typeface="Arial Unicode MS"/>
                <a:cs typeface="Arial Unicode MS"/>
              </a:rPr>
              <a:t>u</a:t>
            </a:r>
            <a:r>
              <a:rPr sz="3200" spc="0" dirty="0" smtClean="0">
                <a:latin typeface="Arial Unicode MS"/>
                <a:cs typeface="Arial Unicode MS"/>
              </a:rPr>
              <a:t>a</a:t>
            </a:r>
            <a:r>
              <a:rPr sz="3200" spc="9" dirty="0" smtClean="0">
                <a:latin typeface="Arial Unicode MS"/>
                <a:cs typeface="Arial Unicode MS"/>
              </a:rPr>
              <a:t>l</a:t>
            </a:r>
            <a:r>
              <a:rPr sz="3200" spc="0" dirty="0" smtClean="0">
                <a:latin typeface="Arial Unicode MS"/>
                <a:cs typeface="Arial Unicode MS"/>
              </a:rPr>
              <a:t>i</a:t>
            </a:r>
            <a:r>
              <a:rPr sz="3200" spc="14" dirty="0" smtClean="0">
                <a:latin typeface="Arial Unicode MS"/>
                <a:cs typeface="Arial Unicode MS"/>
              </a:rPr>
              <a:t>t</a:t>
            </a:r>
            <a:r>
              <a:rPr sz="3200" spc="0" dirty="0" smtClean="0">
                <a:latin typeface="Arial Unicode MS"/>
                <a:cs typeface="Arial Unicode MS"/>
              </a:rPr>
              <a:t>y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081655" y="4342643"/>
            <a:ext cx="43849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latin typeface="Arial Unicode MS"/>
                <a:cs typeface="Arial Unicode MS"/>
              </a:rPr>
              <a:t>at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8739" y="5800971"/>
            <a:ext cx="8684258" cy="925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60"/>
              </a:lnSpc>
              <a:spcBef>
                <a:spcPts val="178"/>
              </a:spcBef>
            </a:pPr>
            <a:r>
              <a:rPr sz="4800" spc="-9" baseline="2815" dirty="0" smtClean="0">
                <a:latin typeface="Wingdings"/>
                <a:cs typeface="Wingdings"/>
              </a:rPr>
              <a:t></a:t>
            </a:r>
            <a:r>
              <a:rPr sz="4800" spc="4" baseline="1803" dirty="0" smtClean="0">
                <a:latin typeface="Arial Unicode MS"/>
                <a:cs typeface="Arial Unicode MS"/>
              </a:rPr>
              <a:t>S</a:t>
            </a:r>
            <a:r>
              <a:rPr sz="4800" spc="0" baseline="1803" dirty="0" smtClean="0">
                <a:latin typeface="Arial Unicode MS"/>
                <a:cs typeface="Arial Unicode MS"/>
              </a:rPr>
              <a:t>t</a:t>
            </a:r>
            <a:r>
              <a:rPr sz="4800" spc="14" baseline="1803" dirty="0" smtClean="0">
                <a:latin typeface="Arial Unicode MS"/>
                <a:cs typeface="Arial Unicode MS"/>
              </a:rPr>
              <a:t>u</a:t>
            </a:r>
            <a:r>
              <a:rPr sz="4800" spc="0" baseline="1803" dirty="0" smtClean="0">
                <a:latin typeface="Arial Unicode MS"/>
                <a:cs typeface="Arial Unicode MS"/>
              </a:rPr>
              <a:t>d</a:t>
            </a:r>
            <a:r>
              <a:rPr sz="4800" spc="9" baseline="1803" dirty="0" smtClean="0">
                <a:latin typeface="Arial Unicode MS"/>
                <a:cs typeface="Arial Unicode MS"/>
              </a:rPr>
              <a:t>e</a:t>
            </a:r>
            <a:r>
              <a:rPr sz="4800" spc="0" baseline="1803" dirty="0" smtClean="0">
                <a:latin typeface="Arial Unicode MS"/>
                <a:cs typeface="Arial Unicode MS"/>
              </a:rPr>
              <a:t>nts</a:t>
            </a:r>
            <a:r>
              <a:rPr sz="4800" spc="-24" baseline="1803" dirty="0" smtClean="0">
                <a:latin typeface="Arial Unicode MS"/>
                <a:cs typeface="Arial Unicode MS"/>
              </a:rPr>
              <a:t> </a:t>
            </a:r>
            <a:r>
              <a:rPr sz="4800" spc="14" baseline="1803" dirty="0" smtClean="0">
                <a:latin typeface="Arial Unicode MS"/>
                <a:cs typeface="Arial Unicode MS"/>
              </a:rPr>
              <a:t>s</a:t>
            </a:r>
            <a:r>
              <a:rPr sz="4800" spc="0" baseline="1803" dirty="0" smtClean="0">
                <a:latin typeface="Arial Unicode MS"/>
                <a:cs typeface="Arial Unicode MS"/>
              </a:rPr>
              <a:t>h</a:t>
            </a:r>
            <a:r>
              <a:rPr sz="4800" spc="9" baseline="1803" dirty="0" smtClean="0">
                <a:latin typeface="Arial Unicode MS"/>
                <a:cs typeface="Arial Unicode MS"/>
              </a:rPr>
              <a:t>o</a:t>
            </a:r>
            <a:r>
              <a:rPr sz="4800" spc="0" baseline="1803" dirty="0" smtClean="0">
                <a:latin typeface="Arial Unicode MS"/>
                <a:cs typeface="Arial Unicode MS"/>
              </a:rPr>
              <a:t>u</a:t>
            </a:r>
            <a:r>
              <a:rPr sz="4800" spc="14" baseline="1803" dirty="0" smtClean="0">
                <a:latin typeface="Arial Unicode MS"/>
                <a:cs typeface="Arial Unicode MS"/>
              </a:rPr>
              <a:t>l</a:t>
            </a:r>
            <a:r>
              <a:rPr sz="4800" spc="0" baseline="1803" dirty="0" smtClean="0">
                <a:latin typeface="Arial Unicode MS"/>
                <a:cs typeface="Arial Unicode MS"/>
              </a:rPr>
              <a:t>d</a:t>
            </a:r>
            <a:r>
              <a:rPr sz="4800" spc="-19" baseline="1803" dirty="0" smtClean="0">
                <a:latin typeface="Arial Unicode MS"/>
                <a:cs typeface="Arial Unicode MS"/>
              </a:rPr>
              <a:t> </a:t>
            </a:r>
            <a:r>
              <a:rPr sz="4800" spc="0" baseline="1803" dirty="0" smtClean="0">
                <a:latin typeface="Arial Unicode MS"/>
                <a:cs typeface="Arial Unicode MS"/>
              </a:rPr>
              <a:t>h</a:t>
            </a:r>
            <a:r>
              <a:rPr sz="4800" spc="9" baseline="1803" dirty="0" smtClean="0">
                <a:latin typeface="Arial Unicode MS"/>
                <a:cs typeface="Arial Unicode MS"/>
              </a:rPr>
              <a:t>a</a:t>
            </a:r>
            <a:r>
              <a:rPr sz="4800" spc="14" baseline="1803" dirty="0" smtClean="0">
                <a:latin typeface="Arial Unicode MS"/>
                <a:cs typeface="Arial Unicode MS"/>
              </a:rPr>
              <a:t>v</a:t>
            </a:r>
            <a:r>
              <a:rPr sz="4800" spc="0" baseline="1803" dirty="0" smtClean="0">
                <a:latin typeface="Arial Unicode MS"/>
                <a:cs typeface="Arial Unicode MS"/>
              </a:rPr>
              <a:t>e</a:t>
            </a:r>
            <a:r>
              <a:rPr sz="4800" spc="-19" baseline="1803" dirty="0" smtClean="0">
                <a:latin typeface="Arial Unicode MS"/>
                <a:cs typeface="Arial Unicode MS"/>
              </a:rPr>
              <a:t> </a:t>
            </a:r>
            <a:r>
              <a:rPr sz="4800" spc="0" baseline="1803" dirty="0" smtClean="0">
                <a:latin typeface="Arial Unicode MS"/>
                <a:cs typeface="Arial Unicode MS"/>
              </a:rPr>
              <a:t>an</a:t>
            </a:r>
            <a:r>
              <a:rPr sz="4800" spc="9" baseline="1803" dirty="0" smtClean="0">
                <a:latin typeface="Arial Unicode MS"/>
                <a:cs typeface="Arial Unicode MS"/>
              </a:rPr>
              <a:t> </a:t>
            </a:r>
            <a:r>
              <a:rPr sz="4800" spc="0" baseline="1803" dirty="0" smtClean="0">
                <a:latin typeface="Arial Unicode MS"/>
                <a:cs typeface="Arial Unicode MS"/>
              </a:rPr>
              <a:t>o</a:t>
            </a:r>
            <a:r>
              <a:rPr sz="4800" spc="4" baseline="1803" dirty="0" smtClean="0">
                <a:latin typeface="Arial Unicode MS"/>
                <a:cs typeface="Arial Unicode MS"/>
              </a:rPr>
              <a:t>p</a:t>
            </a:r>
            <a:r>
              <a:rPr sz="4800" spc="0" baseline="1803" dirty="0" smtClean="0">
                <a:latin typeface="Arial Unicode MS"/>
                <a:cs typeface="Arial Unicode MS"/>
              </a:rPr>
              <a:t>p</a:t>
            </a:r>
            <a:r>
              <a:rPr sz="4800" spc="9" baseline="1803" dirty="0" smtClean="0">
                <a:latin typeface="Arial Unicode MS"/>
                <a:cs typeface="Arial Unicode MS"/>
              </a:rPr>
              <a:t>or</a:t>
            </a:r>
            <a:r>
              <a:rPr sz="4800" spc="0" baseline="1803" dirty="0" smtClean="0">
                <a:latin typeface="Arial Unicode MS"/>
                <a:cs typeface="Arial Unicode MS"/>
              </a:rPr>
              <a:t>t</a:t>
            </a:r>
            <a:r>
              <a:rPr sz="4800" spc="14" baseline="1803" dirty="0" smtClean="0">
                <a:latin typeface="Arial Unicode MS"/>
                <a:cs typeface="Arial Unicode MS"/>
              </a:rPr>
              <a:t>u</a:t>
            </a:r>
            <a:r>
              <a:rPr sz="4800" spc="0" baseline="1803" dirty="0" smtClean="0">
                <a:latin typeface="Arial Unicode MS"/>
                <a:cs typeface="Arial Unicode MS"/>
              </a:rPr>
              <a:t>n</a:t>
            </a:r>
            <a:r>
              <a:rPr sz="4800" spc="14" baseline="1803" dirty="0" smtClean="0">
                <a:latin typeface="Arial Unicode MS"/>
                <a:cs typeface="Arial Unicode MS"/>
              </a:rPr>
              <a:t>i</a:t>
            </a:r>
            <a:r>
              <a:rPr sz="4800" spc="0" baseline="1803" dirty="0" smtClean="0">
                <a:latin typeface="Arial Unicode MS"/>
                <a:cs typeface="Arial Unicode MS"/>
              </a:rPr>
              <a:t>ty</a:t>
            </a:r>
            <a:r>
              <a:rPr sz="4800" spc="-44" baseline="1803" dirty="0" smtClean="0">
                <a:latin typeface="Arial Unicode MS"/>
                <a:cs typeface="Arial Unicode MS"/>
              </a:rPr>
              <a:t> </a:t>
            </a:r>
            <a:r>
              <a:rPr sz="4800" spc="0" baseline="1803" dirty="0" smtClean="0">
                <a:latin typeface="Arial Unicode MS"/>
                <a:cs typeface="Arial Unicode MS"/>
              </a:rPr>
              <a:t>to</a:t>
            </a:r>
            <a:r>
              <a:rPr sz="4800" spc="-9" baseline="1803" dirty="0" smtClean="0">
                <a:latin typeface="Arial Unicode MS"/>
                <a:cs typeface="Arial Unicode MS"/>
              </a:rPr>
              <a:t> </a:t>
            </a:r>
            <a:r>
              <a:rPr sz="4800" spc="9" baseline="1803" dirty="0" smtClean="0">
                <a:latin typeface="Arial Unicode MS"/>
                <a:cs typeface="Arial Unicode MS"/>
              </a:rPr>
              <a:t>“r</a:t>
            </a:r>
            <a:r>
              <a:rPr sz="4800" spc="0" baseline="1803" dirty="0" smtClean="0">
                <a:latin typeface="Arial Unicode MS"/>
                <a:cs typeface="Arial Unicode MS"/>
              </a:rPr>
              <a:t>e</a:t>
            </a:r>
            <a:r>
              <a:rPr sz="4800" spc="9" baseline="1803" dirty="0" smtClean="0">
                <a:latin typeface="Arial Unicode MS"/>
                <a:cs typeface="Arial Unicode MS"/>
              </a:rPr>
              <a:t>d</a:t>
            </a:r>
            <a:r>
              <a:rPr sz="4800" spc="0" baseline="1803" dirty="0" smtClean="0">
                <a:latin typeface="Arial Unicode MS"/>
                <a:cs typeface="Arial Unicode MS"/>
              </a:rPr>
              <a:t>o”</a:t>
            </a:r>
            <a:endParaRPr sz="3200">
              <a:latin typeface="Arial Unicode MS"/>
              <a:cs typeface="Arial Unicode MS"/>
            </a:endParaRPr>
          </a:p>
          <a:p>
            <a:pPr marL="299212" marR="61780">
              <a:lnSpc>
                <a:spcPts val="3725"/>
              </a:lnSpc>
              <a:spcBef>
                <a:spcPts val="8"/>
              </a:spcBef>
            </a:pPr>
            <a:r>
              <a:rPr sz="3200" spc="0" dirty="0" smtClean="0">
                <a:latin typeface="Arial Unicode MS"/>
                <a:cs typeface="Arial Unicode MS"/>
              </a:rPr>
              <a:t>b</a:t>
            </a:r>
            <a:r>
              <a:rPr sz="3200" spc="4" dirty="0" smtClean="0">
                <a:latin typeface="Arial Unicode MS"/>
                <a:cs typeface="Arial Unicode MS"/>
              </a:rPr>
              <a:t>a</a:t>
            </a:r>
            <a:r>
              <a:rPr sz="3200" spc="14" dirty="0" smtClean="0">
                <a:latin typeface="Arial Unicode MS"/>
                <a:cs typeface="Arial Unicode MS"/>
              </a:rPr>
              <a:t>s</a:t>
            </a:r>
            <a:r>
              <a:rPr sz="3200" spc="0" dirty="0" smtClean="0">
                <a:latin typeface="Arial Unicode MS"/>
                <a:cs typeface="Arial Unicode MS"/>
              </a:rPr>
              <a:t>ed</a:t>
            </a:r>
            <a:r>
              <a:rPr sz="3200" spc="-29" dirty="0" smtClean="0">
                <a:latin typeface="Arial Unicode MS"/>
                <a:cs typeface="Arial Unicode MS"/>
              </a:rPr>
              <a:t> </a:t>
            </a:r>
            <a:r>
              <a:rPr sz="3200" spc="0" dirty="0" smtClean="0">
                <a:latin typeface="Arial Unicode MS"/>
                <a:cs typeface="Arial Unicode MS"/>
              </a:rPr>
              <a:t>on t</a:t>
            </a:r>
            <a:r>
              <a:rPr sz="3200" spc="4" dirty="0" smtClean="0">
                <a:latin typeface="Arial Unicode MS"/>
                <a:cs typeface="Arial Unicode MS"/>
              </a:rPr>
              <a:t>h</a:t>
            </a:r>
            <a:r>
              <a:rPr sz="3200" spc="0" dirty="0" smtClean="0">
                <a:latin typeface="Arial Unicode MS"/>
                <a:cs typeface="Arial Unicode MS"/>
              </a:rPr>
              <a:t>e e</a:t>
            </a:r>
            <a:r>
              <a:rPr sz="3200" spc="9" dirty="0" smtClean="0">
                <a:latin typeface="Arial Unicode MS"/>
                <a:cs typeface="Arial Unicode MS"/>
              </a:rPr>
              <a:t>f</a:t>
            </a:r>
            <a:r>
              <a:rPr sz="3200" spc="0" dirty="0" smtClean="0">
                <a:latin typeface="Arial Unicode MS"/>
                <a:cs typeface="Arial Unicode MS"/>
              </a:rPr>
              <a:t>f</a:t>
            </a:r>
            <a:r>
              <a:rPr sz="3200" spc="9" dirty="0" smtClean="0">
                <a:latin typeface="Arial Unicode MS"/>
                <a:cs typeface="Arial Unicode MS"/>
              </a:rPr>
              <a:t>e</a:t>
            </a:r>
            <a:r>
              <a:rPr sz="3200" spc="14" dirty="0" smtClean="0">
                <a:latin typeface="Arial Unicode MS"/>
                <a:cs typeface="Arial Unicode MS"/>
              </a:rPr>
              <a:t>c</a:t>
            </a:r>
            <a:r>
              <a:rPr sz="3200" spc="0" dirty="0" smtClean="0">
                <a:latin typeface="Arial Unicode MS"/>
                <a:cs typeface="Arial Unicode MS"/>
              </a:rPr>
              <a:t>tive</a:t>
            </a:r>
            <a:r>
              <a:rPr sz="3200" spc="-44" dirty="0" smtClean="0">
                <a:latin typeface="Arial Unicode MS"/>
                <a:cs typeface="Arial Unicode MS"/>
              </a:rPr>
              <a:t> </a:t>
            </a:r>
            <a:r>
              <a:rPr sz="3200" spc="0" dirty="0" smtClean="0">
                <a:latin typeface="Arial Unicode MS"/>
                <a:cs typeface="Arial Unicode MS"/>
              </a:rPr>
              <a:t>f</a:t>
            </a:r>
            <a:r>
              <a:rPr sz="3200" spc="9" dirty="0" smtClean="0">
                <a:latin typeface="Arial Unicode MS"/>
                <a:cs typeface="Arial Unicode MS"/>
              </a:rPr>
              <a:t>e</a:t>
            </a:r>
            <a:r>
              <a:rPr sz="3200" spc="0" dirty="0" smtClean="0">
                <a:latin typeface="Arial Unicode MS"/>
                <a:cs typeface="Arial Unicode MS"/>
              </a:rPr>
              <a:t>e</a:t>
            </a:r>
            <a:r>
              <a:rPr sz="3200" spc="4" dirty="0" smtClean="0">
                <a:latin typeface="Arial Unicode MS"/>
                <a:cs typeface="Arial Unicode MS"/>
              </a:rPr>
              <a:t>d</a:t>
            </a:r>
            <a:r>
              <a:rPr sz="3200" spc="0" dirty="0" smtClean="0">
                <a:latin typeface="Arial Unicode MS"/>
                <a:cs typeface="Arial Unicode MS"/>
              </a:rPr>
              <a:t>b</a:t>
            </a:r>
            <a:r>
              <a:rPr sz="3200" spc="4" dirty="0" smtClean="0">
                <a:latin typeface="Arial Unicode MS"/>
                <a:cs typeface="Arial Unicode MS"/>
              </a:rPr>
              <a:t>a</a:t>
            </a:r>
            <a:r>
              <a:rPr sz="3200" spc="14" dirty="0" smtClean="0">
                <a:latin typeface="Arial Unicode MS"/>
                <a:cs typeface="Arial Unicode MS"/>
              </a:rPr>
              <a:t>c</a:t>
            </a:r>
            <a:r>
              <a:rPr sz="3200" spc="59" dirty="0" smtClean="0">
                <a:latin typeface="Arial Unicode MS"/>
                <a:cs typeface="Arial Unicode MS"/>
              </a:rPr>
              <a:t>k</a:t>
            </a:r>
            <a:r>
              <a:rPr sz="3200" spc="0" dirty="0" smtClean="0">
                <a:latin typeface="Arial Unicode MS"/>
                <a:cs typeface="Arial Unicode MS"/>
              </a:rPr>
              <a:t>.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71762" y="5805937"/>
            <a:ext cx="1865930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latin typeface="Arial Unicode MS"/>
                <a:cs typeface="Arial Unicode MS"/>
              </a:rPr>
              <a:t>t</a:t>
            </a:r>
            <a:r>
              <a:rPr sz="3200" spc="14" dirty="0" smtClean="0">
                <a:latin typeface="Arial Unicode MS"/>
                <a:cs typeface="Arial Unicode MS"/>
              </a:rPr>
              <a:t>h</a:t>
            </a:r>
            <a:r>
              <a:rPr sz="3200" spc="0" dirty="0" smtClean="0">
                <a:latin typeface="Arial Unicode MS"/>
                <a:cs typeface="Arial Unicode MS"/>
              </a:rPr>
              <a:t>e</a:t>
            </a:r>
            <a:r>
              <a:rPr sz="3200" spc="14" dirty="0" smtClean="0">
                <a:latin typeface="Arial Unicode MS"/>
                <a:cs typeface="Arial Unicode MS"/>
              </a:rPr>
              <a:t>i</a:t>
            </a:r>
            <a:r>
              <a:rPr sz="3200" spc="0" dirty="0" smtClean="0">
                <a:latin typeface="Arial Unicode MS"/>
                <a:cs typeface="Arial Unicode MS"/>
              </a:rPr>
              <a:t>r</a:t>
            </a:r>
            <a:r>
              <a:rPr sz="3200" spc="-29" dirty="0" smtClean="0">
                <a:latin typeface="Arial Unicode MS"/>
                <a:cs typeface="Arial Unicode MS"/>
              </a:rPr>
              <a:t> </a:t>
            </a:r>
            <a:r>
              <a:rPr sz="3200" spc="14" dirty="0" smtClean="0">
                <a:latin typeface="Arial Unicode MS"/>
                <a:cs typeface="Arial Unicode MS"/>
              </a:rPr>
              <a:t>w</a:t>
            </a:r>
            <a:r>
              <a:rPr sz="3200" spc="0" dirty="0" smtClean="0">
                <a:latin typeface="Arial Unicode MS"/>
                <a:cs typeface="Arial Unicode MS"/>
              </a:rPr>
              <a:t>o</a:t>
            </a:r>
            <a:r>
              <a:rPr sz="3200" spc="14" dirty="0" smtClean="0">
                <a:latin typeface="Arial Unicode MS"/>
                <a:cs typeface="Arial Unicode MS"/>
              </a:rPr>
              <a:t>r</a:t>
            </a:r>
            <a:r>
              <a:rPr sz="3200" spc="0" dirty="0" smtClean="0">
                <a:latin typeface="Arial Unicode MS"/>
                <a:cs typeface="Arial Unicode MS"/>
              </a:rPr>
              <a:t>k</a:t>
            </a:r>
            <a:endParaRPr sz="32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70948" y="0"/>
            <a:ext cx="1219199" cy="6857998"/>
          </a:xfrm>
          <a:custGeom>
            <a:avLst/>
            <a:gdLst/>
            <a:ahLst/>
            <a:cxnLst/>
            <a:rect l="l" t="t" r="r" b="b"/>
            <a:pathLst>
              <a:path w="1219199" h="6857998">
                <a:moveTo>
                  <a:pt x="0" y="0"/>
                </a:moveTo>
                <a:lnTo>
                  <a:pt x="1219199" y="6857998"/>
                </a:lnTo>
              </a:path>
            </a:pathLst>
          </a:custGeom>
          <a:ln w="12700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25311" y="3681476"/>
            <a:ext cx="4763513" cy="3176522"/>
          </a:xfrm>
          <a:custGeom>
            <a:avLst/>
            <a:gdLst/>
            <a:ahLst/>
            <a:cxnLst/>
            <a:rect l="l" t="t" r="r" b="b"/>
            <a:pathLst>
              <a:path w="4763513" h="3176522">
                <a:moveTo>
                  <a:pt x="4763513" y="0"/>
                </a:moveTo>
                <a:lnTo>
                  <a:pt x="0" y="3176522"/>
                </a:lnTo>
              </a:path>
            </a:pathLst>
          </a:custGeom>
          <a:ln w="12700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81465" y="0"/>
            <a:ext cx="3007359" cy="6857998"/>
          </a:xfrm>
          <a:custGeom>
            <a:avLst/>
            <a:gdLst/>
            <a:ahLst/>
            <a:cxnLst/>
            <a:rect l="l" t="t" r="r" b="b"/>
            <a:pathLst>
              <a:path w="3007359" h="6857998">
                <a:moveTo>
                  <a:pt x="3007359" y="0"/>
                </a:moveTo>
                <a:lnTo>
                  <a:pt x="2043053" y="0"/>
                </a:lnTo>
                <a:lnTo>
                  <a:pt x="0" y="6857998"/>
                </a:lnTo>
                <a:lnTo>
                  <a:pt x="3007359" y="6857998"/>
                </a:lnTo>
                <a:lnTo>
                  <a:pt x="3007359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04984" y="0"/>
            <a:ext cx="2587015" cy="6857998"/>
          </a:xfrm>
          <a:custGeom>
            <a:avLst/>
            <a:gdLst/>
            <a:ahLst/>
            <a:cxnLst/>
            <a:rect l="l" t="t" r="r" b="b"/>
            <a:pathLst>
              <a:path w="2587015" h="6857998">
                <a:moveTo>
                  <a:pt x="2587015" y="0"/>
                </a:moveTo>
                <a:lnTo>
                  <a:pt x="0" y="0"/>
                </a:lnTo>
                <a:lnTo>
                  <a:pt x="1207922" y="6857998"/>
                </a:lnTo>
                <a:lnTo>
                  <a:pt x="2587015" y="6857998"/>
                </a:lnTo>
                <a:lnTo>
                  <a:pt x="25870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32292" y="3048000"/>
            <a:ext cx="3259707" cy="3809998"/>
          </a:xfrm>
          <a:custGeom>
            <a:avLst/>
            <a:gdLst/>
            <a:ahLst/>
            <a:cxnLst/>
            <a:rect l="l" t="t" r="r" b="b"/>
            <a:pathLst>
              <a:path w="3259707" h="3809998">
                <a:moveTo>
                  <a:pt x="3259707" y="0"/>
                </a:moveTo>
                <a:lnTo>
                  <a:pt x="0" y="3809998"/>
                </a:lnTo>
                <a:lnTo>
                  <a:pt x="3259707" y="3809998"/>
                </a:lnTo>
                <a:lnTo>
                  <a:pt x="3259707" y="0"/>
                </a:lnTo>
                <a:close/>
              </a:path>
            </a:pathLst>
          </a:custGeom>
          <a:solidFill>
            <a:srgbClr val="539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37561" y="0"/>
            <a:ext cx="2851263" cy="6857998"/>
          </a:xfrm>
          <a:custGeom>
            <a:avLst/>
            <a:gdLst/>
            <a:ahLst/>
            <a:cxnLst/>
            <a:rect l="l" t="t" r="r" b="b"/>
            <a:pathLst>
              <a:path w="2851263" h="6857998">
                <a:moveTo>
                  <a:pt x="2851263" y="0"/>
                </a:moveTo>
                <a:lnTo>
                  <a:pt x="0" y="0"/>
                </a:lnTo>
                <a:lnTo>
                  <a:pt x="2467722" y="6857998"/>
                </a:lnTo>
                <a:lnTo>
                  <a:pt x="2851263" y="6857998"/>
                </a:lnTo>
                <a:lnTo>
                  <a:pt x="2851263" y="0"/>
                </a:lnTo>
                <a:close/>
              </a:path>
            </a:pathLst>
          </a:custGeom>
          <a:solidFill>
            <a:srgbClr val="3E781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98759" y="0"/>
            <a:ext cx="1290065" cy="6857998"/>
          </a:xfrm>
          <a:custGeom>
            <a:avLst/>
            <a:gdLst/>
            <a:ahLst/>
            <a:cxnLst/>
            <a:rect l="l" t="t" r="r" b="b"/>
            <a:pathLst>
              <a:path w="1290065" h="6857998">
                <a:moveTo>
                  <a:pt x="1290065" y="0"/>
                </a:moveTo>
                <a:lnTo>
                  <a:pt x="1018419" y="0"/>
                </a:lnTo>
                <a:lnTo>
                  <a:pt x="0" y="6857998"/>
                </a:lnTo>
                <a:lnTo>
                  <a:pt x="1290065" y="6857998"/>
                </a:lnTo>
                <a:lnTo>
                  <a:pt x="1290065" y="0"/>
                </a:lnTo>
                <a:close/>
              </a:path>
            </a:pathLst>
          </a:custGeom>
          <a:solidFill>
            <a:srgbClr val="C0E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940392" y="0"/>
            <a:ext cx="1248432" cy="6857998"/>
          </a:xfrm>
          <a:custGeom>
            <a:avLst/>
            <a:gdLst/>
            <a:ahLst/>
            <a:cxnLst/>
            <a:rect l="l" t="t" r="r" b="b"/>
            <a:pathLst>
              <a:path w="1248432" h="6857998">
                <a:moveTo>
                  <a:pt x="1248432" y="0"/>
                </a:moveTo>
                <a:lnTo>
                  <a:pt x="0" y="0"/>
                </a:lnTo>
                <a:lnTo>
                  <a:pt x="1107970" y="6857998"/>
                </a:lnTo>
                <a:lnTo>
                  <a:pt x="1248432" y="6857998"/>
                </a:lnTo>
                <a:lnTo>
                  <a:pt x="1248432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71709" y="3589909"/>
            <a:ext cx="1817115" cy="3268089"/>
          </a:xfrm>
          <a:custGeom>
            <a:avLst/>
            <a:gdLst/>
            <a:ahLst/>
            <a:cxnLst/>
            <a:rect l="l" t="t" r="r" b="b"/>
            <a:pathLst>
              <a:path w="1817115" h="3268089">
                <a:moveTo>
                  <a:pt x="1817115" y="0"/>
                </a:moveTo>
                <a:lnTo>
                  <a:pt x="0" y="3268089"/>
                </a:lnTo>
                <a:lnTo>
                  <a:pt x="1817115" y="3268089"/>
                </a:lnTo>
                <a:lnTo>
                  <a:pt x="18171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4013200"/>
            <a:ext cx="448728" cy="2844798"/>
          </a:xfrm>
          <a:custGeom>
            <a:avLst/>
            <a:gdLst/>
            <a:ahLst/>
            <a:cxnLst/>
            <a:rect l="l" t="t" r="r" b="b"/>
            <a:pathLst>
              <a:path w="448728" h="2844798">
                <a:moveTo>
                  <a:pt x="0" y="0"/>
                </a:moveTo>
                <a:lnTo>
                  <a:pt x="0" y="2844798"/>
                </a:lnTo>
                <a:lnTo>
                  <a:pt x="448728" y="2844798"/>
                </a:lnTo>
                <a:lnTo>
                  <a:pt x="0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8739" y="923282"/>
            <a:ext cx="6325778" cy="4372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45"/>
              </a:lnSpc>
              <a:spcBef>
                <a:spcPts val="172"/>
              </a:spcBef>
            </a:pPr>
            <a:r>
              <a:rPr sz="3200" spc="0" dirty="0" smtClean="0">
                <a:latin typeface="Wingdings"/>
                <a:cs typeface="Wingdings"/>
              </a:rPr>
              <a:t></a:t>
            </a:r>
            <a:r>
              <a:rPr sz="3200" spc="64" dirty="0" smtClean="0">
                <a:latin typeface="Times New Roman"/>
                <a:cs typeface="Times New Roman"/>
              </a:rPr>
              <a:t> </a:t>
            </a:r>
            <a:r>
              <a:rPr sz="3200" spc="9" dirty="0" smtClean="0">
                <a:latin typeface="Arial Unicode MS"/>
                <a:cs typeface="Arial Unicode MS"/>
              </a:rPr>
              <a:t>D</a:t>
            </a:r>
            <a:r>
              <a:rPr sz="3200" spc="0" dirty="0" smtClean="0">
                <a:latin typeface="Arial Unicode MS"/>
                <a:cs typeface="Arial Unicode MS"/>
              </a:rPr>
              <a:t>e</a:t>
            </a:r>
            <a:r>
              <a:rPr sz="3200" spc="19" dirty="0" smtClean="0">
                <a:latin typeface="Arial Unicode MS"/>
                <a:cs typeface="Arial Unicode MS"/>
              </a:rPr>
              <a:t>s</a:t>
            </a:r>
            <a:r>
              <a:rPr sz="3200" spc="0" dirty="0" smtClean="0">
                <a:latin typeface="Arial Unicode MS"/>
                <a:cs typeface="Arial Unicode MS"/>
              </a:rPr>
              <a:t>cri</a:t>
            </a:r>
            <a:r>
              <a:rPr sz="3200" spc="4" dirty="0" smtClean="0">
                <a:latin typeface="Arial Unicode MS"/>
                <a:cs typeface="Arial Unicode MS"/>
              </a:rPr>
              <a:t>b</a:t>
            </a:r>
            <a:r>
              <a:rPr sz="3200" spc="0" dirty="0" smtClean="0">
                <a:latin typeface="Arial Unicode MS"/>
                <a:cs typeface="Arial Unicode MS"/>
              </a:rPr>
              <a:t>e</a:t>
            </a:r>
            <a:r>
              <a:rPr sz="3200" spc="-44" dirty="0" smtClean="0">
                <a:latin typeface="Arial Unicode MS"/>
                <a:cs typeface="Arial Unicode MS"/>
              </a:rPr>
              <a:t> </a:t>
            </a:r>
            <a:r>
              <a:rPr sz="3200" spc="0" dirty="0" smtClean="0">
                <a:latin typeface="Arial Unicode MS"/>
                <a:cs typeface="Arial Unicode MS"/>
              </a:rPr>
              <a:t>a</a:t>
            </a:r>
            <a:r>
              <a:rPr sz="3200" spc="9" dirty="0" smtClean="0">
                <a:latin typeface="Arial Unicode MS"/>
                <a:cs typeface="Arial Unicode MS"/>
              </a:rPr>
              <a:t>n</a:t>
            </a:r>
            <a:r>
              <a:rPr sz="3200" spc="0" dirty="0" smtClean="0">
                <a:latin typeface="Arial Unicode MS"/>
                <a:cs typeface="Arial Unicode MS"/>
              </a:rPr>
              <a:t>d </a:t>
            </a:r>
            <a:r>
              <a:rPr sz="3200" spc="9" dirty="0" smtClean="0">
                <a:latin typeface="Arial Unicode MS"/>
                <a:cs typeface="Arial Unicode MS"/>
              </a:rPr>
              <a:t>I</a:t>
            </a:r>
            <a:r>
              <a:rPr sz="3200" spc="0" dirty="0" smtClean="0">
                <a:latin typeface="Arial Unicode MS"/>
                <a:cs typeface="Arial Unicode MS"/>
              </a:rPr>
              <a:t>n</a:t>
            </a:r>
            <a:r>
              <a:rPr sz="3200" spc="14" dirty="0" smtClean="0">
                <a:latin typeface="Arial Unicode MS"/>
                <a:cs typeface="Arial Unicode MS"/>
              </a:rPr>
              <a:t>f</a:t>
            </a:r>
            <a:r>
              <a:rPr sz="3200" spc="0" dirty="0" smtClean="0">
                <a:latin typeface="Arial Unicode MS"/>
                <a:cs typeface="Arial Unicode MS"/>
              </a:rPr>
              <a:t>o</a:t>
            </a:r>
            <a:r>
              <a:rPr sz="3200" spc="14" dirty="0" smtClean="0">
                <a:latin typeface="Arial Unicode MS"/>
                <a:cs typeface="Arial Unicode MS"/>
              </a:rPr>
              <a:t>r</a:t>
            </a:r>
            <a:r>
              <a:rPr sz="3200" spc="0" dirty="0" smtClean="0">
                <a:latin typeface="Arial Unicode MS"/>
                <a:cs typeface="Arial Unicode MS"/>
              </a:rPr>
              <a:t>m,</a:t>
            </a:r>
            <a:r>
              <a:rPr sz="3200" spc="-54" dirty="0" smtClean="0">
                <a:latin typeface="Arial Unicode MS"/>
                <a:cs typeface="Arial Unicode MS"/>
              </a:rPr>
              <a:t> </a:t>
            </a:r>
            <a:r>
              <a:rPr sz="3200" spc="0" dirty="0" smtClean="0">
                <a:latin typeface="Arial Unicode MS"/>
                <a:cs typeface="Arial Unicode MS"/>
              </a:rPr>
              <a:t>n</a:t>
            </a:r>
            <a:r>
              <a:rPr sz="3200" spc="9" dirty="0" smtClean="0">
                <a:latin typeface="Arial Unicode MS"/>
                <a:cs typeface="Arial Unicode MS"/>
              </a:rPr>
              <a:t>o</a:t>
            </a:r>
            <a:r>
              <a:rPr sz="3200" spc="0" dirty="0" smtClean="0">
                <a:latin typeface="Arial Unicode MS"/>
                <a:cs typeface="Arial Unicode MS"/>
              </a:rPr>
              <a:t>t </a:t>
            </a:r>
            <a:r>
              <a:rPr sz="3200" spc="9" dirty="0" smtClean="0">
                <a:latin typeface="Arial Unicode MS"/>
                <a:cs typeface="Arial Unicode MS"/>
              </a:rPr>
              <a:t>J</a:t>
            </a:r>
            <a:r>
              <a:rPr sz="3200" spc="0" dirty="0" smtClean="0">
                <a:latin typeface="Arial Unicode MS"/>
                <a:cs typeface="Arial Unicode MS"/>
              </a:rPr>
              <a:t>u</a:t>
            </a:r>
            <a:r>
              <a:rPr sz="3200" spc="9" dirty="0" smtClean="0">
                <a:latin typeface="Arial Unicode MS"/>
                <a:cs typeface="Arial Unicode MS"/>
              </a:rPr>
              <a:t>d</a:t>
            </a:r>
            <a:r>
              <a:rPr sz="3200" spc="0" dirty="0" smtClean="0">
                <a:latin typeface="Arial Unicode MS"/>
                <a:cs typeface="Arial Unicode MS"/>
              </a:rPr>
              <a:t>g</a:t>
            </a:r>
            <a:r>
              <a:rPr sz="3200" spc="9" dirty="0" smtClean="0">
                <a:latin typeface="Arial Unicode MS"/>
                <a:cs typeface="Arial Unicode MS"/>
              </a:rPr>
              <a:t>e</a:t>
            </a:r>
            <a:r>
              <a:rPr sz="3200" spc="0" dirty="0" smtClean="0">
                <a:latin typeface="Arial Unicode MS"/>
                <a:cs typeface="Arial Unicode MS"/>
              </a:rPr>
              <a:t>.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8739" y="1898896"/>
            <a:ext cx="4110603" cy="4372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45"/>
              </a:lnSpc>
              <a:spcBef>
                <a:spcPts val="172"/>
              </a:spcBef>
            </a:pPr>
            <a:r>
              <a:rPr sz="3200" spc="-9" dirty="0" smtClean="0">
                <a:latin typeface="Wingdings"/>
                <a:cs typeface="Wingdings"/>
              </a:rPr>
              <a:t></a:t>
            </a:r>
            <a:r>
              <a:rPr sz="3200" spc="4" dirty="0" smtClean="0">
                <a:latin typeface="Arial Unicode MS"/>
                <a:cs typeface="Arial Unicode MS"/>
              </a:rPr>
              <a:t>S</a:t>
            </a:r>
            <a:r>
              <a:rPr sz="3200" spc="0" dirty="0" smtClean="0">
                <a:latin typeface="Arial Unicode MS"/>
                <a:cs typeface="Arial Unicode MS"/>
              </a:rPr>
              <a:t>p</a:t>
            </a:r>
            <a:r>
              <a:rPr sz="3200" spc="9" dirty="0" smtClean="0">
                <a:latin typeface="Arial Unicode MS"/>
                <a:cs typeface="Arial Unicode MS"/>
              </a:rPr>
              <a:t>e</a:t>
            </a:r>
            <a:r>
              <a:rPr sz="3200" spc="14" dirty="0" smtClean="0">
                <a:latin typeface="Arial Unicode MS"/>
                <a:cs typeface="Arial Unicode MS"/>
              </a:rPr>
              <a:t>c</a:t>
            </a:r>
            <a:r>
              <a:rPr sz="3200" spc="0" dirty="0" smtClean="0">
                <a:latin typeface="Arial Unicode MS"/>
                <a:cs typeface="Arial Unicode MS"/>
              </a:rPr>
              <a:t>ific</a:t>
            </a:r>
            <a:r>
              <a:rPr sz="3200" spc="-54" dirty="0" smtClean="0">
                <a:latin typeface="Arial Unicode MS"/>
                <a:cs typeface="Arial Unicode MS"/>
              </a:rPr>
              <a:t> </a:t>
            </a:r>
            <a:r>
              <a:rPr sz="3200" spc="0" dirty="0" smtClean="0">
                <a:latin typeface="Arial Unicode MS"/>
                <a:cs typeface="Arial Unicode MS"/>
              </a:rPr>
              <a:t>a</a:t>
            </a:r>
            <a:r>
              <a:rPr sz="3200" spc="9" dirty="0" smtClean="0">
                <a:latin typeface="Arial Unicode MS"/>
                <a:cs typeface="Arial Unicode MS"/>
              </a:rPr>
              <a:t>n</a:t>
            </a:r>
            <a:r>
              <a:rPr sz="3200" spc="0" dirty="0" smtClean="0">
                <a:latin typeface="Arial Unicode MS"/>
                <a:cs typeface="Arial Unicode MS"/>
              </a:rPr>
              <a:t>d </a:t>
            </a:r>
            <a:r>
              <a:rPr sz="3200" spc="4" dirty="0" smtClean="0">
                <a:latin typeface="Arial Unicode MS"/>
                <a:cs typeface="Arial Unicode MS"/>
              </a:rPr>
              <a:t>g</a:t>
            </a:r>
            <a:r>
              <a:rPr sz="3200" spc="0" dirty="0" smtClean="0">
                <a:latin typeface="Arial Unicode MS"/>
                <a:cs typeface="Arial Unicode MS"/>
              </a:rPr>
              <a:t>e</a:t>
            </a:r>
            <a:r>
              <a:rPr sz="3200" spc="9" dirty="0" smtClean="0">
                <a:latin typeface="Arial Unicode MS"/>
                <a:cs typeface="Arial Unicode MS"/>
              </a:rPr>
              <a:t>n</a:t>
            </a:r>
            <a:r>
              <a:rPr sz="3200" spc="0" dirty="0" smtClean="0">
                <a:latin typeface="Arial Unicode MS"/>
                <a:cs typeface="Arial Unicode MS"/>
              </a:rPr>
              <a:t>e</a:t>
            </a:r>
            <a:r>
              <a:rPr sz="3200" spc="14" dirty="0" smtClean="0">
                <a:latin typeface="Arial Unicode MS"/>
                <a:cs typeface="Arial Unicode MS"/>
              </a:rPr>
              <a:t>r</a:t>
            </a:r>
            <a:r>
              <a:rPr sz="3200" spc="0" dirty="0" smtClean="0">
                <a:latin typeface="Arial Unicode MS"/>
                <a:cs typeface="Arial Unicode MS"/>
              </a:rPr>
              <a:t>al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739" y="2874256"/>
            <a:ext cx="6895345" cy="4372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45"/>
              </a:lnSpc>
              <a:spcBef>
                <a:spcPts val="172"/>
              </a:spcBef>
            </a:pPr>
            <a:r>
              <a:rPr sz="3200" spc="-9" dirty="0" smtClean="0">
                <a:latin typeface="Wingdings"/>
                <a:cs typeface="Wingdings"/>
              </a:rPr>
              <a:t></a:t>
            </a:r>
            <a:r>
              <a:rPr sz="3200" spc="4" dirty="0" smtClean="0">
                <a:latin typeface="Arial Unicode MS"/>
                <a:cs typeface="Arial Unicode MS"/>
              </a:rPr>
              <a:t>S</a:t>
            </a:r>
            <a:r>
              <a:rPr sz="3200" spc="0" dirty="0" smtClean="0">
                <a:latin typeface="Arial Unicode MS"/>
                <a:cs typeface="Arial Unicode MS"/>
              </a:rPr>
              <a:t>u</a:t>
            </a:r>
            <a:r>
              <a:rPr sz="3200" spc="9" dirty="0" smtClean="0">
                <a:latin typeface="Arial Unicode MS"/>
                <a:cs typeface="Arial Unicode MS"/>
              </a:rPr>
              <a:t>g</a:t>
            </a:r>
            <a:r>
              <a:rPr sz="3200" spc="0" dirty="0" smtClean="0">
                <a:latin typeface="Arial Unicode MS"/>
                <a:cs typeface="Arial Unicode MS"/>
              </a:rPr>
              <a:t>g</a:t>
            </a:r>
            <a:r>
              <a:rPr sz="3200" spc="9" dirty="0" smtClean="0">
                <a:latin typeface="Arial Unicode MS"/>
                <a:cs typeface="Arial Unicode MS"/>
              </a:rPr>
              <a:t>e</a:t>
            </a:r>
            <a:r>
              <a:rPr sz="3200" spc="14" dirty="0" smtClean="0">
                <a:latin typeface="Arial Unicode MS"/>
                <a:cs typeface="Arial Unicode MS"/>
              </a:rPr>
              <a:t>s</a:t>
            </a:r>
            <a:r>
              <a:rPr sz="3200" spc="0" dirty="0" smtClean="0">
                <a:latin typeface="Arial Unicode MS"/>
                <a:cs typeface="Arial Unicode MS"/>
              </a:rPr>
              <a:t>t</a:t>
            </a:r>
            <a:r>
              <a:rPr sz="3200" spc="-54" dirty="0" smtClean="0">
                <a:latin typeface="Arial Unicode MS"/>
                <a:cs typeface="Arial Unicode MS"/>
              </a:rPr>
              <a:t> </a:t>
            </a:r>
            <a:r>
              <a:rPr sz="3200" spc="9" dirty="0" smtClean="0">
                <a:latin typeface="Arial Unicode MS"/>
                <a:cs typeface="Arial Unicode MS"/>
              </a:rPr>
              <a:t>w</a:t>
            </a:r>
            <a:r>
              <a:rPr sz="3200" spc="0" dirty="0" smtClean="0">
                <a:latin typeface="Arial Unicode MS"/>
                <a:cs typeface="Arial Unicode MS"/>
              </a:rPr>
              <a:t>h</a:t>
            </a:r>
            <a:r>
              <a:rPr sz="3200" spc="9" dirty="0" smtClean="0">
                <a:latin typeface="Arial Unicode MS"/>
                <a:cs typeface="Arial Unicode MS"/>
              </a:rPr>
              <a:t>a</a:t>
            </a:r>
            <a:r>
              <a:rPr sz="3200" spc="0" dirty="0" smtClean="0">
                <a:latin typeface="Arial Unicode MS"/>
                <a:cs typeface="Arial Unicode MS"/>
              </a:rPr>
              <a:t>t</a:t>
            </a:r>
            <a:r>
              <a:rPr sz="3200" spc="-14" dirty="0" smtClean="0">
                <a:latin typeface="Arial Unicode MS"/>
                <a:cs typeface="Arial Unicode MS"/>
              </a:rPr>
              <a:t> </a:t>
            </a:r>
            <a:r>
              <a:rPr sz="3200" spc="14" dirty="0" smtClean="0">
                <a:latin typeface="Arial Unicode MS"/>
                <a:cs typeface="Arial Unicode MS"/>
              </a:rPr>
              <a:t>s</a:t>
            </a:r>
            <a:r>
              <a:rPr sz="3200" spc="0" dirty="0" smtClean="0">
                <a:latin typeface="Arial Unicode MS"/>
                <a:cs typeface="Arial Unicode MS"/>
              </a:rPr>
              <a:t>h</a:t>
            </a:r>
            <a:r>
              <a:rPr sz="3200" spc="9" dirty="0" smtClean="0">
                <a:latin typeface="Arial Unicode MS"/>
                <a:cs typeface="Arial Unicode MS"/>
              </a:rPr>
              <a:t>o</a:t>
            </a:r>
            <a:r>
              <a:rPr sz="3200" spc="0" dirty="0" smtClean="0">
                <a:latin typeface="Arial Unicode MS"/>
                <a:cs typeface="Arial Unicode MS"/>
              </a:rPr>
              <a:t>u</a:t>
            </a:r>
            <a:r>
              <a:rPr sz="3200" spc="9" dirty="0" smtClean="0">
                <a:latin typeface="Arial Unicode MS"/>
                <a:cs typeface="Arial Unicode MS"/>
              </a:rPr>
              <a:t>l</a:t>
            </a:r>
            <a:r>
              <a:rPr sz="3200" spc="0" dirty="0" smtClean="0">
                <a:latin typeface="Arial Unicode MS"/>
                <a:cs typeface="Arial Unicode MS"/>
              </a:rPr>
              <a:t>d</a:t>
            </a:r>
            <a:r>
              <a:rPr sz="3200" spc="-29" dirty="0" smtClean="0">
                <a:latin typeface="Arial Unicode MS"/>
                <a:cs typeface="Arial Unicode MS"/>
              </a:rPr>
              <a:t> </a:t>
            </a:r>
            <a:r>
              <a:rPr sz="3200" spc="0" dirty="0" smtClean="0">
                <a:latin typeface="Arial Unicode MS"/>
                <a:cs typeface="Arial Unicode MS"/>
              </a:rPr>
              <a:t>do</a:t>
            </a:r>
            <a:r>
              <a:rPr sz="3200" spc="9" dirty="0" smtClean="0">
                <a:latin typeface="Arial Unicode MS"/>
                <a:cs typeface="Arial Unicode MS"/>
              </a:rPr>
              <a:t> </a:t>
            </a:r>
            <a:r>
              <a:rPr sz="3200" spc="0" dirty="0" smtClean="0">
                <a:latin typeface="Arial Unicode MS"/>
                <a:cs typeface="Arial Unicode MS"/>
              </a:rPr>
              <a:t>to i</a:t>
            </a:r>
            <a:r>
              <a:rPr sz="3200" spc="9" dirty="0" smtClean="0">
                <a:latin typeface="Arial Unicode MS"/>
                <a:cs typeface="Arial Unicode MS"/>
              </a:rPr>
              <a:t>m</a:t>
            </a:r>
            <a:r>
              <a:rPr sz="3200" spc="0" dirty="0" smtClean="0">
                <a:latin typeface="Arial Unicode MS"/>
                <a:cs typeface="Arial Unicode MS"/>
              </a:rPr>
              <a:t>p</a:t>
            </a:r>
            <a:r>
              <a:rPr sz="3200" spc="14" dirty="0" smtClean="0">
                <a:latin typeface="Arial Unicode MS"/>
                <a:cs typeface="Arial Unicode MS"/>
              </a:rPr>
              <a:t>r</a:t>
            </a:r>
            <a:r>
              <a:rPr sz="3200" spc="0" dirty="0" smtClean="0">
                <a:latin typeface="Arial Unicode MS"/>
                <a:cs typeface="Arial Unicode MS"/>
              </a:rPr>
              <a:t>o</a:t>
            </a:r>
            <a:r>
              <a:rPr sz="3200" spc="9" dirty="0" smtClean="0">
                <a:latin typeface="Arial Unicode MS"/>
                <a:cs typeface="Arial Unicode MS"/>
              </a:rPr>
              <a:t>v</a:t>
            </a:r>
            <a:r>
              <a:rPr sz="3200" spc="0" dirty="0" smtClean="0">
                <a:latin typeface="Arial Unicode MS"/>
                <a:cs typeface="Arial Unicode MS"/>
              </a:rPr>
              <a:t>e.</a:t>
            </a:r>
            <a:endParaRPr sz="32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72054" y="104012"/>
            <a:ext cx="0" cy="5562155"/>
          </a:xfrm>
          <a:custGeom>
            <a:avLst/>
            <a:gdLst/>
            <a:ahLst/>
            <a:cxnLst/>
            <a:rect l="l" t="t" r="r" b="b"/>
            <a:pathLst>
              <a:path h="5562155">
                <a:moveTo>
                  <a:pt x="0" y="0"/>
                </a:moveTo>
                <a:lnTo>
                  <a:pt x="0" y="556215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939282" y="104012"/>
            <a:ext cx="0" cy="6715173"/>
          </a:xfrm>
          <a:custGeom>
            <a:avLst/>
            <a:gdLst/>
            <a:ahLst/>
            <a:cxnLst/>
            <a:rect l="l" t="t" r="r" b="b"/>
            <a:pathLst>
              <a:path h="6715173">
                <a:moveTo>
                  <a:pt x="0" y="0"/>
                </a:moveTo>
                <a:lnTo>
                  <a:pt x="0" y="671517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252717" y="104012"/>
            <a:ext cx="0" cy="6715173"/>
          </a:xfrm>
          <a:custGeom>
            <a:avLst/>
            <a:gdLst/>
            <a:ahLst/>
            <a:cxnLst/>
            <a:rect l="l" t="t" r="r" b="b"/>
            <a:pathLst>
              <a:path h="6715173">
                <a:moveTo>
                  <a:pt x="0" y="0"/>
                </a:moveTo>
                <a:lnTo>
                  <a:pt x="0" y="671517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945" y="104012"/>
            <a:ext cx="0" cy="5562155"/>
          </a:xfrm>
          <a:custGeom>
            <a:avLst/>
            <a:gdLst/>
            <a:ahLst/>
            <a:cxnLst/>
            <a:rect l="l" t="t" r="r" b="b"/>
            <a:pathLst>
              <a:path h="5562155">
                <a:moveTo>
                  <a:pt x="0" y="0"/>
                </a:moveTo>
                <a:lnTo>
                  <a:pt x="0" y="556215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89609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46367" y="689609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3249929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246367" y="3249929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5659818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246367" y="5659818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04012"/>
            <a:ext cx="0" cy="6715173"/>
          </a:xfrm>
          <a:custGeom>
            <a:avLst/>
            <a:gdLst/>
            <a:ahLst/>
            <a:cxnLst/>
            <a:rect l="l" t="t" r="r" b="b"/>
            <a:pathLst>
              <a:path h="6715173">
                <a:moveTo>
                  <a:pt x="0" y="0"/>
                </a:moveTo>
                <a:lnTo>
                  <a:pt x="0" y="671517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192000" y="104012"/>
            <a:ext cx="0" cy="6715173"/>
          </a:xfrm>
          <a:custGeom>
            <a:avLst/>
            <a:gdLst/>
            <a:ahLst/>
            <a:cxnLst/>
            <a:rect l="l" t="t" r="r" b="b"/>
            <a:pathLst>
              <a:path h="6715173">
                <a:moveTo>
                  <a:pt x="0" y="0"/>
                </a:moveTo>
                <a:lnTo>
                  <a:pt x="0" y="671517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110362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0" y="6812836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43100" y="6160006"/>
            <a:ext cx="7982711" cy="5897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173223" y="6527292"/>
            <a:ext cx="131063" cy="1310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38755" y="6320650"/>
            <a:ext cx="7391400" cy="228600"/>
          </a:xfrm>
          <a:custGeom>
            <a:avLst/>
            <a:gdLst/>
            <a:ahLst/>
            <a:cxnLst/>
            <a:rect l="l" t="t" r="r" b="b"/>
            <a:pathLst>
              <a:path w="7391400" h="228600">
                <a:moveTo>
                  <a:pt x="228600" y="0"/>
                </a:moveTo>
                <a:lnTo>
                  <a:pt x="0" y="114299"/>
                </a:lnTo>
                <a:lnTo>
                  <a:pt x="228600" y="228599"/>
                </a:lnTo>
                <a:lnTo>
                  <a:pt x="177800" y="152399"/>
                </a:lnTo>
                <a:lnTo>
                  <a:pt x="152273" y="152399"/>
                </a:lnTo>
                <a:lnTo>
                  <a:pt x="152273" y="76199"/>
                </a:lnTo>
                <a:lnTo>
                  <a:pt x="177800" y="76199"/>
                </a:lnTo>
                <a:lnTo>
                  <a:pt x="228600" y="0"/>
                </a:lnTo>
                <a:close/>
              </a:path>
              <a:path w="7391400" h="228600">
                <a:moveTo>
                  <a:pt x="7239000" y="114299"/>
                </a:moveTo>
                <a:lnTo>
                  <a:pt x="7162800" y="228599"/>
                </a:lnTo>
                <a:lnTo>
                  <a:pt x="7315200" y="152399"/>
                </a:lnTo>
                <a:lnTo>
                  <a:pt x="7239000" y="152399"/>
                </a:lnTo>
                <a:lnTo>
                  <a:pt x="7239000" y="114299"/>
                </a:lnTo>
                <a:close/>
              </a:path>
              <a:path w="7391400" h="228600">
                <a:moveTo>
                  <a:pt x="177800" y="76199"/>
                </a:moveTo>
                <a:lnTo>
                  <a:pt x="152273" y="76199"/>
                </a:lnTo>
                <a:lnTo>
                  <a:pt x="152273" y="152399"/>
                </a:lnTo>
                <a:lnTo>
                  <a:pt x="177800" y="152399"/>
                </a:lnTo>
                <a:lnTo>
                  <a:pt x="152400" y="114299"/>
                </a:lnTo>
                <a:lnTo>
                  <a:pt x="177800" y="76199"/>
                </a:lnTo>
                <a:close/>
              </a:path>
              <a:path w="7391400" h="228600">
                <a:moveTo>
                  <a:pt x="7213600" y="76199"/>
                </a:moveTo>
                <a:lnTo>
                  <a:pt x="177800" y="76199"/>
                </a:lnTo>
                <a:lnTo>
                  <a:pt x="152400" y="114299"/>
                </a:lnTo>
                <a:lnTo>
                  <a:pt x="177800" y="152399"/>
                </a:lnTo>
                <a:lnTo>
                  <a:pt x="7213600" y="152399"/>
                </a:lnTo>
                <a:lnTo>
                  <a:pt x="7239000" y="114299"/>
                </a:lnTo>
                <a:lnTo>
                  <a:pt x="7213600" y="76199"/>
                </a:lnTo>
                <a:close/>
              </a:path>
              <a:path w="7391400" h="228600">
                <a:moveTo>
                  <a:pt x="7315200" y="76199"/>
                </a:moveTo>
                <a:lnTo>
                  <a:pt x="7239000" y="76199"/>
                </a:lnTo>
                <a:lnTo>
                  <a:pt x="7239000" y="152399"/>
                </a:lnTo>
                <a:lnTo>
                  <a:pt x="7315200" y="152399"/>
                </a:lnTo>
                <a:lnTo>
                  <a:pt x="7391400" y="114299"/>
                </a:lnTo>
                <a:lnTo>
                  <a:pt x="7315200" y="76199"/>
                </a:lnTo>
                <a:close/>
              </a:path>
              <a:path w="7391400" h="228600">
                <a:moveTo>
                  <a:pt x="7162800" y="0"/>
                </a:moveTo>
                <a:lnTo>
                  <a:pt x="7239000" y="114299"/>
                </a:lnTo>
                <a:lnTo>
                  <a:pt x="7239000" y="76199"/>
                </a:lnTo>
                <a:lnTo>
                  <a:pt x="7315200" y="76199"/>
                </a:lnTo>
                <a:lnTo>
                  <a:pt x="7162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9273920" y="3859927"/>
            <a:ext cx="261535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9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1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learni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g,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273920" y="4713748"/>
            <a:ext cx="2358271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reaso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-13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75" y="110362"/>
            <a:ext cx="2981579" cy="579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4205">
              <a:lnSpc>
                <a:spcPct val="95825"/>
              </a:lnSpc>
              <a:spcBef>
                <a:spcPts val="95"/>
              </a:spcBef>
            </a:pPr>
            <a:r>
              <a:rPr sz="3400" b="1" spc="0" dirty="0" smtClean="0">
                <a:latin typeface="Arial"/>
                <a:cs typeface="Arial"/>
              </a:rPr>
              <a:t>Motivational</a:t>
            </a:r>
            <a:endParaRPr sz="3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72054" y="110362"/>
            <a:ext cx="2979928" cy="579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76504">
              <a:lnSpc>
                <a:spcPct val="95825"/>
              </a:lnSpc>
              <a:spcBef>
                <a:spcPts val="95"/>
              </a:spcBef>
            </a:pPr>
            <a:r>
              <a:rPr sz="3400" b="1" spc="0" dirty="0" smtClean="0">
                <a:latin typeface="Arial"/>
                <a:cs typeface="Arial"/>
              </a:rPr>
              <a:t>Evaluative</a:t>
            </a:r>
            <a:endParaRPr sz="3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939282" y="110362"/>
            <a:ext cx="313435" cy="67024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6252717" y="110362"/>
            <a:ext cx="2979928" cy="579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2707">
              <a:lnSpc>
                <a:spcPct val="95825"/>
              </a:lnSpc>
              <a:spcBef>
                <a:spcPts val="95"/>
              </a:spcBef>
            </a:pPr>
            <a:r>
              <a:rPr sz="3400" b="1" spc="0" dirty="0" smtClean="0">
                <a:latin typeface="Arial"/>
                <a:cs typeface="Arial"/>
              </a:rPr>
              <a:t>De</a:t>
            </a:r>
            <a:r>
              <a:rPr sz="3400" b="1" spc="-14" dirty="0" smtClean="0">
                <a:latin typeface="Arial"/>
                <a:cs typeface="Arial"/>
              </a:rPr>
              <a:t>s</a:t>
            </a:r>
            <a:r>
              <a:rPr sz="3400" b="1" spc="0" dirty="0" smtClean="0">
                <a:latin typeface="Arial"/>
                <a:cs typeface="Arial"/>
              </a:rPr>
              <a:t>criptive</a:t>
            </a:r>
            <a:endParaRPr sz="3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219945" y="110362"/>
            <a:ext cx="2981579" cy="579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9787">
              <a:lnSpc>
                <a:spcPct val="95825"/>
              </a:lnSpc>
              <a:spcBef>
                <a:spcPts val="95"/>
              </a:spcBef>
            </a:pPr>
            <a:r>
              <a:rPr sz="3400" b="1" spc="0" dirty="0" smtClean="0">
                <a:latin typeface="Arial"/>
                <a:cs typeface="Arial"/>
              </a:rPr>
              <a:t>Effe</a:t>
            </a:r>
            <a:r>
              <a:rPr sz="3400" b="1" spc="-9" dirty="0" smtClean="0">
                <a:latin typeface="Arial"/>
                <a:cs typeface="Arial"/>
              </a:rPr>
              <a:t>c</a:t>
            </a:r>
            <a:r>
              <a:rPr sz="3400" b="1" spc="0" dirty="0" smtClean="0">
                <a:latin typeface="Arial"/>
                <a:cs typeface="Arial"/>
              </a:rPr>
              <a:t>tive</a:t>
            </a:r>
            <a:endParaRPr sz="3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175" y="689609"/>
            <a:ext cx="2968879" cy="2560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2357" marR="994529">
              <a:lnSpc>
                <a:spcPct val="100041"/>
              </a:lnSpc>
              <a:spcBef>
                <a:spcPts val="8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Feedback</a:t>
            </a:r>
            <a:r>
              <a:rPr sz="2800" spc="-12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is </a:t>
            </a:r>
            <a:r>
              <a:rPr sz="2800" b="1" i="1" spc="0" dirty="0" smtClean="0">
                <a:latin typeface="Times New Roman"/>
                <a:cs typeface="Times New Roman"/>
              </a:rPr>
              <a:t>pr</a:t>
            </a:r>
            <a:r>
              <a:rPr sz="2800" b="1" i="1" spc="9" dirty="0" smtClean="0">
                <a:latin typeface="Times New Roman"/>
                <a:cs typeface="Times New Roman"/>
              </a:rPr>
              <a:t>i</a:t>
            </a:r>
            <a:r>
              <a:rPr sz="2800" b="1" i="1" spc="0" dirty="0" smtClean="0">
                <a:latin typeface="Times New Roman"/>
                <a:cs typeface="Times New Roman"/>
              </a:rPr>
              <a:t>marily motiv</a:t>
            </a:r>
            <a:r>
              <a:rPr sz="2800" b="1" i="1" spc="4" dirty="0" smtClean="0">
                <a:latin typeface="Times New Roman"/>
                <a:cs typeface="Times New Roman"/>
              </a:rPr>
              <a:t>a</a:t>
            </a:r>
            <a:r>
              <a:rPr sz="2800" b="1" i="1" spc="0" dirty="0" smtClean="0">
                <a:latin typeface="Times New Roman"/>
                <a:cs typeface="Times New Roman"/>
              </a:rPr>
              <a:t>ti</a:t>
            </a:r>
            <a:r>
              <a:rPr sz="2800" b="1" i="1" spc="9" dirty="0" smtClean="0">
                <a:latin typeface="Times New Roman"/>
                <a:cs typeface="Times New Roman"/>
              </a:rPr>
              <a:t>o</a:t>
            </a:r>
            <a:r>
              <a:rPr sz="2800" b="1" i="1" spc="0" dirty="0" smtClean="0">
                <a:latin typeface="Times New Roman"/>
                <a:cs typeface="Times New Roman"/>
              </a:rPr>
              <a:t>n</a:t>
            </a:r>
            <a:r>
              <a:rPr sz="2800" b="1" i="1" spc="9" dirty="0" smtClean="0">
                <a:latin typeface="Times New Roman"/>
                <a:cs typeface="Times New Roman"/>
              </a:rPr>
              <a:t>a</a:t>
            </a:r>
            <a:r>
              <a:rPr sz="2800" b="1" i="1" spc="0" dirty="0" smtClean="0">
                <a:latin typeface="Times New Roman"/>
                <a:cs typeface="Times New Roman"/>
              </a:rPr>
              <a:t>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972054" y="689609"/>
            <a:ext cx="2967228" cy="2560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912" marR="1142722">
              <a:lnSpc>
                <a:spcPct val="100041"/>
              </a:lnSpc>
              <a:spcBef>
                <a:spcPts val="8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Feedback</a:t>
            </a:r>
            <a:r>
              <a:rPr sz="2800" spc="-12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is </a:t>
            </a:r>
            <a:r>
              <a:rPr sz="2800" b="1" i="1" spc="0" dirty="0" smtClean="0">
                <a:latin typeface="Times New Roman"/>
                <a:cs typeface="Times New Roman"/>
              </a:rPr>
              <a:t>pr</a:t>
            </a:r>
            <a:r>
              <a:rPr sz="2800" b="1" i="1" spc="9" dirty="0" smtClean="0">
                <a:latin typeface="Times New Roman"/>
                <a:cs typeface="Times New Roman"/>
              </a:rPr>
              <a:t>i</a:t>
            </a:r>
            <a:r>
              <a:rPr sz="2800" b="1" i="1" spc="0" dirty="0" smtClean="0">
                <a:latin typeface="Times New Roman"/>
                <a:cs typeface="Times New Roman"/>
              </a:rPr>
              <a:t>marily e</a:t>
            </a:r>
            <a:r>
              <a:rPr sz="2800" b="1" i="1" spc="-9" dirty="0" smtClean="0">
                <a:latin typeface="Times New Roman"/>
                <a:cs typeface="Times New Roman"/>
              </a:rPr>
              <a:t>v</a:t>
            </a:r>
            <a:r>
              <a:rPr sz="2800" b="1" i="1" spc="0" dirty="0" smtClean="0">
                <a:latin typeface="Times New Roman"/>
                <a:cs typeface="Times New Roman"/>
              </a:rPr>
              <a:t>a</a:t>
            </a:r>
            <a:r>
              <a:rPr sz="2800" b="1" i="1" spc="4" dirty="0" smtClean="0">
                <a:latin typeface="Times New Roman"/>
                <a:cs typeface="Times New Roman"/>
              </a:rPr>
              <a:t>l</a:t>
            </a:r>
            <a:r>
              <a:rPr sz="2800" b="1" i="1" spc="0" dirty="0" smtClean="0">
                <a:latin typeface="Times New Roman"/>
                <a:cs typeface="Times New Roman"/>
              </a:rPr>
              <a:t>u</a:t>
            </a:r>
            <a:r>
              <a:rPr sz="2800" b="1" i="1" spc="9" dirty="0" smtClean="0">
                <a:latin typeface="Times New Roman"/>
                <a:cs typeface="Times New Roman"/>
              </a:rPr>
              <a:t>a</a:t>
            </a:r>
            <a:r>
              <a:rPr sz="2800" b="1" i="1" spc="0" dirty="0" smtClean="0">
                <a:latin typeface="Times New Roman"/>
                <a:cs typeface="Times New Roman"/>
              </a:rPr>
              <a:t>tive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252717" y="689609"/>
            <a:ext cx="2967228" cy="2560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6421" marR="137128">
              <a:lnSpc>
                <a:spcPct val="100041"/>
              </a:lnSpc>
              <a:spcBef>
                <a:spcPts val="8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Des</a:t>
            </a:r>
            <a:r>
              <a:rPr sz="2800" spc="-9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ri</a:t>
            </a:r>
            <a:r>
              <a:rPr sz="2800" spc="9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 fe</a:t>
            </a:r>
            <a:r>
              <a:rPr sz="2800" spc="-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k</a:t>
            </a:r>
            <a:r>
              <a:rPr sz="2800" spc="-11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arily </a:t>
            </a:r>
            <a:r>
              <a:rPr sz="2800" b="1" i="1" spc="0" dirty="0" smtClean="0">
                <a:latin typeface="Times New Roman"/>
                <a:cs typeface="Times New Roman"/>
              </a:rPr>
              <a:t>tells</a:t>
            </a:r>
            <a:r>
              <a:rPr sz="2800" b="1" i="1" spc="-6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4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st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dent h</a:t>
            </a:r>
            <a:r>
              <a:rPr sz="2800" spc="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w</a:t>
            </a:r>
            <a:r>
              <a:rPr sz="2800" spc="-6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2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 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eir</a:t>
            </a:r>
            <a:r>
              <a:rPr sz="2800" spc="-7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per</a:t>
            </a:r>
            <a:r>
              <a:rPr sz="2800" spc="9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anc</a:t>
            </a:r>
            <a:r>
              <a:rPr sz="2800" spc="-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219945" y="689609"/>
            <a:ext cx="2968879" cy="2560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6675" marR="217531">
              <a:lnSpc>
                <a:spcPct val="100041"/>
              </a:lnSpc>
              <a:spcBef>
                <a:spcPts val="8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Des</a:t>
            </a:r>
            <a:r>
              <a:rPr sz="2800" spc="-9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ri</a:t>
            </a:r>
            <a:r>
              <a:rPr sz="2800" spc="9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 fe</a:t>
            </a:r>
            <a:r>
              <a:rPr sz="2800" spc="-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k</a:t>
            </a:r>
            <a:r>
              <a:rPr sz="2800" spc="-100" dirty="0" smtClean="0">
                <a:latin typeface="Times New Roman"/>
                <a:cs typeface="Times New Roman"/>
              </a:rPr>
              <a:t> </a:t>
            </a:r>
            <a:r>
              <a:rPr sz="2800" b="1" i="1" spc="0" dirty="0" smtClean="0">
                <a:latin typeface="Times New Roman"/>
                <a:cs typeface="Times New Roman"/>
              </a:rPr>
              <a:t>as</a:t>
            </a:r>
            <a:r>
              <a:rPr sz="2800" b="1" i="1" spc="9" dirty="0" smtClean="0">
                <a:latin typeface="Times New Roman"/>
                <a:cs typeface="Times New Roman"/>
              </a:rPr>
              <a:t>k</a:t>
            </a:r>
            <a:r>
              <a:rPr sz="2800" b="1" i="1" spc="0" dirty="0" smtClean="0">
                <a:latin typeface="Times New Roman"/>
                <a:cs typeface="Times New Roman"/>
              </a:rPr>
              <a:t>s</a:t>
            </a:r>
            <a:r>
              <a:rPr sz="2800" b="1" i="1" spc="-5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the st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dent</a:t>
            </a:r>
            <a:r>
              <a:rPr sz="2800" spc="-11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what</a:t>
            </a:r>
            <a:r>
              <a:rPr sz="2800" spc="-5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do to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6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9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eir reaso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-13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 next</a:t>
            </a:r>
            <a:r>
              <a:rPr sz="2800" spc="-7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level.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175" y="3249929"/>
            <a:ext cx="2968879" cy="2409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38"/>
              </a:spcBef>
            </a:pPr>
            <a:endParaRPr sz="500"/>
          </a:p>
          <a:p>
            <a:pPr marL="62357" marR="171781">
              <a:lnSpc>
                <a:spcPct val="100041"/>
              </a:lnSpc>
              <a:spcBef>
                <a:spcPts val="4000"/>
              </a:spcBef>
              <a:tabLst>
                <a:tab pos="1600200" algn="l"/>
              </a:tabLst>
            </a:pPr>
            <a:r>
              <a:rPr sz="2800" b="1" spc="0" dirty="0" smtClean="0">
                <a:latin typeface="Times New Roman"/>
                <a:cs typeface="Times New Roman"/>
              </a:rPr>
              <a:t>Purpo</a:t>
            </a:r>
            <a:r>
              <a:rPr sz="2800" b="1" spc="9" dirty="0" smtClean="0">
                <a:latin typeface="Times New Roman"/>
                <a:cs typeface="Times New Roman"/>
              </a:rPr>
              <a:t>s</a:t>
            </a:r>
            <a:r>
              <a:rPr sz="2800" b="1" spc="0" dirty="0" smtClean="0">
                <a:latin typeface="Times New Roman"/>
                <a:cs typeface="Times New Roman"/>
              </a:rPr>
              <a:t>e:	</a:t>
            </a:r>
            <a:r>
              <a:rPr sz="2800" spc="0" dirty="0" smtClean="0">
                <a:latin typeface="Times New Roman"/>
                <a:cs typeface="Times New Roman"/>
              </a:rPr>
              <a:t>to encou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age</a:t>
            </a:r>
            <a:r>
              <a:rPr sz="2800" spc="-13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and s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-11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4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learner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72054" y="3249929"/>
            <a:ext cx="2967228" cy="2409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8"/>
              </a:spcBef>
            </a:pPr>
            <a:endParaRPr sz="850"/>
          </a:p>
          <a:p>
            <a:pPr marL="65912" marR="69989">
              <a:lnSpc>
                <a:spcPct val="100041"/>
              </a:lnSpc>
              <a:spcBef>
                <a:spcPts val="2000"/>
              </a:spcBef>
            </a:pPr>
            <a:r>
              <a:rPr sz="2800" b="1" spc="0" dirty="0" smtClean="0">
                <a:latin typeface="Times New Roman"/>
                <a:cs typeface="Times New Roman"/>
              </a:rPr>
              <a:t>Purpo</a:t>
            </a:r>
            <a:r>
              <a:rPr sz="2800" b="1" spc="9" dirty="0" smtClean="0">
                <a:latin typeface="Times New Roman"/>
                <a:cs typeface="Times New Roman"/>
              </a:rPr>
              <a:t>s</a:t>
            </a:r>
            <a:r>
              <a:rPr sz="2800" b="1" spc="0" dirty="0" smtClean="0">
                <a:latin typeface="Times New Roman"/>
                <a:cs typeface="Times New Roman"/>
              </a:rPr>
              <a:t>e:</a:t>
            </a:r>
            <a:r>
              <a:rPr sz="2800" b="1" spc="-10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to 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su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0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st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dent a</a:t>
            </a:r>
            <a:r>
              <a:rPr sz="2800" spc="-9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h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eve</a:t>
            </a:r>
            <a:r>
              <a:rPr sz="2800" spc="-19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ent</a:t>
            </a:r>
            <a:r>
              <a:rPr sz="2800" spc="-15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with</a:t>
            </a:r>
            <a:r>
              <a:rPr sz="2800" spc="-4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 sco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7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or</a:t>
            </a:r>
            <a:r>
              <a:rPr sz="2800" spc="-1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1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ade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252717" y="3249929"/>
            <a:ext cx="2967228" cy="2409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78"/>
              </a:spcBef>
            </a:pPr>
            <a:endParaRPr sz="1100"/>
          </a:p>
          <a:p>
            <a:pPr marL="66421" marR="391550">
              <a:lnSpc>
                <a:spcPct val="100041"/>
              </a:lnSpc>
              <a:tabLst>
                <a:tab pos="1600200" algn="l"/>
              </a:tabLst>
            </a:pPr>
            <a:r>
              <a:rPr sz="2800" b="1" spc="0" dirty="0" smtClean="0">
                <a:latin typeface="Times New Roman"/>
                <a:cs typeface="Times New Roman"/>
              </a:rPr>
              <a:t>Purpo</a:t>
            </a:r>
            <a:r>
              <a:rPr sz="2800" b="1" spc="9" dirty="0" smtClean="0">
                <a:latin typeface="Times New Roman"/>
                <a:cs typeface="Times New Roman"/>
              </a:rPr>
              <a:t>s</a:t>
            </a:r>
            <a:r>
              <a:rPr sz="2800" b="1" spc="0" dirty="0" smtClean="0">
                <a:latin typeface="Times New Roman"/>
                <a:cs typeface="Times New Roman"/>
              </a:rPr>
              <a:t>e:	</a:t>
            </a:r>
            <a:r>
              <a:rPr sz="2800" spc="0" dirty="0" smtClean="0">
                <a:latin typeface="Times New Roman"/>
                <a:cs typeface="Times New Roman"/>
              </a:rPr>
              <a:t>to i</a:t>
            </a:r>
            <a:r>
              <a:rPr sz="2800" spc="-9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1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learni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endParaRPr sz="2800">
              <a:latin typeface="Times New Roman"/>
              <a:cs typeface="Times New Roman"/>
            </a:endParaRPr>
          </a:p>
          <a:p>
            <a:pPr marL="66421" marR="78003" algn="just">
              <a:lnSpc>
                <a:spcPct val="100041"/>
              </a:lnSpc>
              <a:spcBef>
                <a:spcPts val="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by</a:t>
            </a:r>
            <a:r>
              <a:rPr sz="2800" spc="-2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c</a:t>
            </a:r>
            <a:r>
              <a:rPr sz="2800" spc="-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-14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2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the st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dent</a:t>
            </a:r>
            <a:r>
              <a:rPr sz="2800" spc="-11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what</a:t>
            </a:r>
            <a:r>
              <a:rPr sz="2800" spc="-5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needs to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be</a:t>
            </a:r>
            <a:r>
              <a:rPr sz="2800" spc="-2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ed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219945" y="3249929"/>
            <a:ext cx="2981579" cy="2409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>
              <a:lnSpc>
                <a:spcPts val="1100"/>
              </a:lnSpc>
              <a:spcBef>
                <a:spcPts val="78"/>
              </a:spcBef>
            </a:pPr>
            <a:endParaRPr sz="1100"/>
          </a:p>
          <a:p>
            <a:pPr marL="66675">
              <a:lnSpc>
                <a:spcPct val="95825"/>
              </a:lnSpc>
              <a:tabLst>
                <a:tab pos="1600200" algn="l"/>
              </a:tabLst>
            </a:pPr>
            <a:r>
              <a:rPr sz="2800" b="1" spc="0" dirty="0" smtClean="0">
                <a:latin typeface="Times New Roman"/>
                <a:cs typeface="Times New Roman"/>
              </a:rPr>
              <a:t>Purpo</a:t>
            </a:r>
            <a:r>
              <a:rPr sz="2800" b="1" spc="9" dirty="0" smtClean="0">
                <a:latin typeface="Times New Roman"/>
                <a:cs typeface="Times New Roman"/>
              </a:rPr>
              <a:t>s</a:t>
            </a:r>
            <a:r>
              <a:rPr sz="2800" b="1" spc="0" dirty="0" smtClean="0">
                <a:latin typeface="Times New Roman"/>
                <a:cs typeface="Times New Roman"/>
              </a:rPr>
              <a:t>e:	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endParaRPr sz="2800">
              <a:latin typeface="Times New Roman"/>
              <a:cs typeface="Times New Roman"/>
            </a:endParaRPr>
          </a:p>
          <a:p>
            <a:pPr marL="66675" marR="171818">
              <a:lnSpc>
                <a:spcPct val="199404"/>
              </a:lnSpc>
              <a:spcBef>
                <a:spcPts val="753"/>
              </a:spcBef>
            </a:pPr>
            <a:r>
              <a:rPr sz="2800" spc="0" dirty="0" smtClean="0">
                <a:latin typeface="Times New Roman"/>
                <a:cs typeface="Times New Roman"/>
              </a:rPr>
              <a:t>by</a:t>
            </a:r>
            <a:r>
              <a:rPr sz="2800" spc="-27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-8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ent next</a:t>
            </a:r>
            <a:r>
              <a:rPr sz="2800" spc="-7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level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175" y="5659818"/>
            <a:ext cx="5948807" cy="11530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93519">
              <a:lnSpc>
                <a:spcPct val="95825"/>
              </a:lnSpc>
              <a:spcBef>
                <a:spcPts val="100"/>
              </a:spcBef>
            </a:pPr>
            <a:r>
              <a:rPr sz="3000" b="1" spc="0" dirty="0" smtClean="0">
                <a:latin typeface="Arial"/>
                <a:cs typeface="Arial"/>
              </a:rPr>
              <a:t>More</a:t>
            </a:r>
            <a:r>
              <a:rPr sz="3000" b="1" spc="200" dirty="0" smtClean="0">
                <a:latin typeface="Arial"/>
                <a:cs typeface="Arial"/>
              </a:rPr>
              <a:t> </a:t>
            </a:r>
            <a:r>
              <a:rPr sz="3000" b="1" spc="0" dirty="0" smtClean="0">
                <a:latin typeface="Arial"/>
                <a:cs typeface="Arial"/>
              </a:rPr>
              <a:t>Summat</a:t>
            </a:r>
            <a:r>
              <a:rPr sz="3000" b="1" spc="-9" dirty="0" smtClean="0">
                <a:latin typeface="Arial"/>
                <a:cs typeface="Arial"/>
              </a:rPr>
              <a:t>i</a:t>
            </a:r>
            <a:r>
              <a:rPr sz="3000" b="1" spc="0" dirty="0" smtClean="0">
                <a:latin typeface="Arial"/>
                <a:cs typeface="Arial"/>
              </a:rPr>
              <a:t>ve</a:t>
            </a:r>
            <a:endParaRPr sz="30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252717" y="5659818"/>
            <a:ext cx="5948807" cy="11530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91233">
              <a:lnSpc>
                <a:spcPct val="95825"/>
              </a:lnSpc>
              <a:spcBef>
                <a:spcPts val="100"/>
              </a:spcBef>
            </a:pPr>
            <a:r>
              <a:rPr sz="3000" b="1" spc="0" dirty="0" smtClean="0">
                <a:latin typeface="Arial"/>
                <a:cs typeface="Arial"/>
              </a:rPr>
              <a:t>More</a:t>
            </a:r>
            <a:r>
              <a:rPr sz="3000" b="1" spc="209" dirty="0" smtClean="0">
                <a:latin typeface="Arial"/>
                <a:cs typeface="Arial"/>
              </a:rPr>
              <a:t> </a:t>
            </a:r>
            <a:r>
              <a:rPr sz="3000" b="1" spc="0" dirty="0" smtClean="0">
                <a:latin typeface="Arial"/>
                <a:cs typeface="Arial"/>
              </a:rPr>
              <a:t>Formative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70948" y="0"/>
            <a:ext cx="1219199" cy="6857998"/>
          </a:xfrm>
          <a:custGeom>
            <a:avLst/>
            <a:gdLst/>
            <a:ahLst/>
            <a:cxnLst/>
            <a:rect l="l" t="t" r="r" b="b"/>
            <a:pathLst>
              <a:path w="1219199" h="6857998">
                <a:moveTo>
                  <a:pt x="0" y="0"/>
                </a:moveTo>
                <a:lnTo>
                  <a:pt x="1219199" y="6857998"/>
                </a:lnTo>
              </a:path>
            </a:pathLst>
          </a:custGeom>
          <a:ln w="12700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25311" y="3681476"/>
            <a:ext cx="4763513" cy="3176522"/>
          </a:xfrm>
          <a:custGeom>
            <a:avLst/>
            <a:gdLst/>
            <a:ahLst/>
            <a:cxnLst/>
            <a:rect l="l" t="t" r="r" b="b"/>
            <a:pathLst>
              <a:path w="4763513" h="3176522">
                <a:moveTo>
                  <a:pt x="4763513" y="0"/>
                </a:moveTo>
                <a:lnTo>
                  <a:pt x="0" y="3176522"/>
                </a:lnTo>
              </a:path>
            </a:pathLst>
          </a:custGeom>
          <a:ln w="12700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81465" y="0"/>
            <a:ext cx="3007359" cy="6857998"/>
          </a:xfrm>
          <a:custGeom>
            <a:avLst/>
            <a:gdLst/>
            <a:ahLst/>
            <a:cxnLst/>
            <a:rect l="l" t="t" r="r" b="b"/>
            <a:pathLst>
              <a:path w="3007359" h="6857998">
                <a:moveTo>
                  <a:pt x="3007359" y="0"/>
                </a:moveTo>
                <a:lnTo>
                  <a:pt x="2043053" y="0"/>
                </a:lnTo>
                <a:lnTo>
                  <a:pt x="0" y="6857998"/>
                </a:lnTo>
                <a:lnTo>
                  <a:pt x="3007359" y="6857998"/>
                </a:lnTo>
                <a:lnTo>
                  <a:pt x="3007359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04985" y="0"/>
            <a:ext cx="2587015" cy="6857998"/>
          </a:xfrm>
          <a:custGeom>
            <a:avLst/>
            <a:gdLst/>
            <a:ahLst/>
            <a:cxnLst/>
            <a:rect l="l" t="t" r="r" b="b"/>
            <a:pathLst>
              <a:path w="2587015" h="6857998">
                <a:moveTo>
                  <a:pt x="2587015" y="0"/>
                </a:moveTo>
                <a:lnTo>
                  <a:pt x="0" y="0"/>
                </a:lnTo>
                <a:lnTo>
                  <a:pt x="1207922" y="6857998"/>
                </a:lnTo>
                <a:lnTo>
                  <a:pt x="2587015" y="6857998"/>
                </a:lnTo>
                <a:lnTo>
                  <a:pt x="25870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32291" y="3048000"/>
            <a:ext cx="3259707" cy="3809998"/>
          </a:xfrm>
          <a:custGeom>
            <a:avLst/>
            <a:gdLst/>
            <a:ahLst/>
            <a:cxnLst/>
            <a:rect l="l" t="t" r="r" b="b"/>
            <a:pathLst>
              <a:path w="3259707" h="3809998">
                <a:moveTo>
                  <a:pt x="3259707" y="0"/>
                </a:moveTo>
                <a:lnTo>
                  <a:pt x="0" y="3809998"/>
                </a:lnTo>
                <a:lnTo>
                  <a:pt x="3259707" y="3809998"/>
                </a:lnTo>
                <a:lnTo>
                  <a:pt x="3259707" y="0"/>
                </a:lnTo>
                <a:close/>
              </a:path>
            </a:pathLst>
          </a:custGeom>
          <a:solidFill>
            <a:srgbClr val="539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37561" y="0"/>
            <a:ext cx="2851263" cy="6857998"/>
          </a:xfrm>
          <a:custGeom>
            <a:avLst/>
            <a:gdLst/>
            <a:ahLst/>
            <a:cxnLst/>
            <a:rect l="l" t="t" r="r" b="b"/>
            <a:pathLst>
              <a:path w="2851263" h="6857998">
                <a:moveTo>
                  <a:pt x="2851263" y="0"/>
                </a:moveTo>
                <a:lnTo>
                  <a:pt x="0" y="0"/>
                </a:lnTo>
                <a:lnTo>
                  <a:pt x="2467722" y="6857998"/>
                </a:lnTo>
                <a:lnTo>
                  <a:pt x="2851263" y="6857998"/>
                </a:lnTo>
                <a:lnTo>
                  <a:pt x="2851263" y="0"/>
                </a:lnTo>
                <a:close/>
              </a:path>
            </a:pathLst>
          </a:custGeom>
          <a:solidFill>
            <a:srgbClr val="3E781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98759" y="0"/>
            <a:ext cx="1290065" cy="6857998"/>
          </a:xfrm>
          <a:custGeom>
            <a:avLst/>
            <a:gdLst/>
            <a:ahLst/>
            <a:cxnLst/>
            <a:rect l="l" t="t" r="r" b="b"/>
            <a:pathLst>
              <a:path w="1290065" h="6857998">
                <a:moveTo>
                  <a:pt x="1290065" y="0"/>
                </a:moveTo>
                <a:lnTo>
                  <a:pt x="1018419" y="0"/>
                </a:lnTo>
                <a:lnTo>
                  <a:pt x="0" y="6857998"/>
                </a:lnTo>
                <a:lnTo>
                  <a:pt x="1290065" y="6857998"/>
                </a:lnTo>
                <a:lnTo>
                  <a:pt x="1290065" y="0"/>
                </a:lnTo>
                <a:close/>
              </a:path>
            </a:pathLst>
          </a:custGeom>
          <a:solidFill>
            <a:srgbClr val="C0E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940392" y="0"/>
            <a:ext cx="1248432" cy="6857998"/>
          </a:xfrm>
          <a:custGeom>
            <a:avLst/>
            <a:gdLst/>
            <a:ahLst/>
            <a:cxnLst/>
            <a:rect l="l" t="t" r="r" b="b"/>
            <a:pathLst>
              <a:path w="1248432" h="6857998">
                <a:moveTo>
                  <a:pt x="1248432" y="0"/>
                </a:moveTo>
                <a:lnTo>
                  <a:pt x="0" y="0"/>
                </a:lnTo>
                <a:lnTo>
                  <a:pt x="1107970" y="6857998"/>
                </a:lnTo>
                <a:lnTo>
                  <a:pt x="1248432" y="6857998"/>
                </a:lnTo>
                <a:lnTo>
                  <a:pt x="1248432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71709" y="3589909"/>
            <a:ext cx="1817115" cy="3268089"/>
          </a:xfrm>
          <a:custGeom>
            <a:avLst/>
            <a:gdLst/>
            <a:ahLst/>
            <a:cxnLst/>
            <a:rect l="l" t="t" r="r" b="b"/>
            <a:pathLst>
              <a:path w="1817115" h="3268089">
                <a:moveTo>
                  <a:pt x="1817115" y="0"/>
                </a:moveTo>
                <a:lnTo>
                  <a:pt x="0" y="3268089"/>
                </a:lnTo>
                <a:lnTo>
                  <a:pt x="1817115" y="3268089"/>
                </a:lnTo>
                <a:lnTo>
                  <a:pt x="18171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04900" y="2038350"/>
            <a:ext cx="7953375" cy="1181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95375" y="3257550"/>
            <a:ext cx="7953375" cy="1181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04900" y="4552950"/>
            <a:ext cx="7953375" cy="11811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90600" y="5629273"/>
            <a:ext cx="8134350" cy="11715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4013200"/>
            <a:ext cx="448728" cy="2844798"/>
          </a:xfrm>
          <a:custGeom>
            <a:avLst/>
            <a:gdLst/>
            <a:ahLst/>
            <a:cxnLst/>
            <a:rect l="l" t="t" r="r" b="b"/>
            <a:pathLst>
              <a:path w="448728" h="2844798">
                <a:moveTo>
                  <a:pt x="0" y="0"/>
                </a:moveTo>
                <a:lnTo>
                  <a:pt x="0" y="2844798"/>
                </a:lnTo>
                <a:lnTo>
                  <a:pt x="448728" y="2844798"/>
                </a:lnTo>
                <a:lnTo>
                  <a:pt x="0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04900" y="809625"/>
            <a:ext cx="7953375" cy="11906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68527" y="133762"/>
            <a:ext cx="1670208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Who</a:t>
            </a:r>
            <a:endParaRPr sz="48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16810" y="133762"/>
            <a:ext cx="1328775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can</a:t>
            </a:r>
            <a:endParaRPr sz="48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26509" y="133762"/>
            <a:ext cx="2714891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provi</a:t>
            </a:r>
            <a:r>
              <a:rPr sz="4800" b="1" spc="14" dirty="0" smtClean="0">
                <a:solidFill>
                  <a:srgbClr val="001F5F"/>
                </a:solidFill>
                <a:latin typeface="Verdana"/>
                <a:cs typeface="Verdana"/>
              </a:rPr>
              <a:t>d</a:t>
            </a: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e</a:t>
            </a:r>
            <a:endParaRPr sz="48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620382" y="133762"/>
            <a:ext cx="3739691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Fee</a:t>
            </a:r>
            <a:r>
              <a:rPr sz="4800" b="1" spc="4" dirty="0" smtClean="0">
                <a:solidFill>
                  <a:srgbClr val="001F5F"/>
                </a:solidFill>
                <a:latin typeface="Verdana"/>
                <a:cs typeface="Verdana"/>
              </a:rPr>
              <a:t>d</a:t>
            </a: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back?</a:t>
            </a:r>
            <a:endParaRPr sz="4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70949" y="0"/>
            <a:ext cx="1219199" cy="6857998"/>
          </a:xfrm>
          <a:custGeom>
            <a:avLst/>
            <a:gdLst/>
            <a:ahLst/>
            <a:cxnLst/>
            <a:rect l="l" t="t" r="r" b="b"/>
            <a:pathLst>
              <a:path w="1219199" h="6857998">
                <a:moveTo>
                  <a:pt x="0" y="0"/>
                </a:moveTo>
                <a:lnTo>
                  <a:pt x="1219199" y="6857998"/>
                </a:lnTo>
              </a:path>
            </a:pathLst>
          </a:custGeom>
          <a:ln w="12700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25311" y="3681476"/>
            <a:ext cx="4763513" cy="3176522"/>
          </a:xfrm>
          <a:custGeom>
            <a:avLst/>
            <a:gdLst/>
            <a:ahLst/>
            <a:cxnLst/>
            <a:rect l="l" t="t" r="r" b="b"/>
            <a:pathLst>
              <a:path w="4763513" h="3176522">
                <a:moveTo>
                  <a:pt x="4763513" y="0"/>
                </a:moveTo>
                <a:lnTo>
                  <a:pt x="0" y="3176522"/>
                </a:lnTo>
              </a:path>
            </a:pathLst>
          </a:custGeom>
          <a:ln w="12700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81465" y="0"/>
            <a:ext cx="3007359" cy="6857998"/>
          </a:xfrm>
          <a:custGeom>
            <a:avLst/>
            <a:gdLst/>
            <a:ahLst/>
            <a:cxnLst/>
            <a:rect l="l" t="t" r="r" b="b"/>
            <a:pathLst>
              <a:path w="3007359" h="6857998">
                <a:moveTo>
                  <a:pt x="3007359" y="0"/>
                </a:moveTo>
                <a:lnTo>
                  <a:pt x="2043053" y="0"/>
                </a:lnTo>
                <a:lnTo>
                  <a:pt x="0" y="6857998"/>
                </a:lnTo>
                <a:lnTo>
                  <a:pt x="3007359" y="6857998"/>
                </a:lnTo>
                <a:lnTo>
                  <a:pt x="3007359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04984" y="0"/>
            <a:ext cx="2587015" cy="6857998"/>
          </a:xfrm>
          <a:custGeom>
            <a:avLst/>
            <a:gdLst/>
            <a:ahLst/>
            <a:cxnLst/>
            <a:rect l="l" t="t" r="r" b="b"/>
            <a:pathLst>
              <a:path w="2587015" h="6857998">
                <a:moveTo>
                  <a:pt x="2587015" y="0"/>
                </a:moveTo>
                <a:lnTo>
                  <a:pt x="0" y="0"/>
                </a:lnTo>
                <a:lnTo>
                  <a:pt x="1207922" y="6857998"/>
                </a:lnTo>
                <a:lnTo>
                  <a:pt x="2587015" y="6857998"/>
                </a:lnTo>
                <a:lnTo>
                  <a:pt x="25870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32292" y="3048000"/>
            <a:ext cx="3259707" cy="3809998"/>
          </a:xfrm>
          <a:custGeom>
            <a:avLst/>
            <a:gdLst/>
            <a:ahLst/>
            <a:cxnLst/>
            <a:rect l="l" t="t" r="r" b="b"/>
            <a:pathLst>
              <a:path w="3259707" h="3809998">
                <a:moveTo>
                  <a:pt x="3259707" y="0"/>
                </a:moveTo>
                <a:lnTo>
                  <a:pt x="0" y="3809998"/>
                </a:lnTo>
                <a:lnTo>
                  <a:pt x="3259707" y="3809998"/>
                </a:lnTo>
                <a:lnTo>
                  <a:pt x="3259707" y="0"/>
                </a:lnTo>
                <a:close/>
              </a:path>
            </a:pathLst>
          </a:custGeom>
          <a:solidFill>
            <a:srgbClr val="539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37562" y="0"/>
            <a:ext cx="2851263" cy="6857998"/>
          </a:xfrm>
          <a:custGeom>
            <a:avLst/>
            <a:gdLst/>
            <a:ahLst/>
            <a:cxnLst/>
            <a:rect l="l" t="t" r="r" b="b"/>
            <a:pathLst>
              <a:path w="2851263" h="6857998">
                <a:moveTo>
                  <a:pt x="2851263" y="0"/>
                </a:moveTo>
                <a:lnTo>
                  <a:pt x="0" y="0"/>
                </a:lnTo>
                <a:lnTo>
                  <a:pt x="2467722" y="6857998"/>
                </a:lnTo>
                <a:lnTo>
                  <a:pt x="2851263" y="6857998"/>
                </a:lnTo>
                <a:lnTo>
                  <a:pt x="2851263" y="0"/>
                </a:lnTo>
                <a:close/>
              </a:path>
            </a:pathLst>
          </a:custGeom>
          <a:solidFill>
            <a:srgbClr val="3E781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98759" y="0"/>
            <a:ext cx="1290065" cy="6857998"/>
          </a:xfrm>
          <a:custGeom>
            <a:avLst/>
            <a:gdLst/>
            <a:ahLst/>
            <a:cxnLst/>
            <a:rect l="l" t="t" r="r" b="b"/>
            <a:pathLst>
              <a:path w="1290065" h="6857998">
                <a:moveTo>
                  <a:pt x="1290065" y="0"/>
                </a:moveTo>
                <a:lnTo>
                  <a:pt x="1018419" y="0"/>
                </a:lnTo>
                <a:lnTo>
                  <a:pt x="0" y="6857998"/>
                </a:lnTo>
                <a:lnTo>
                  <a:pt x="1290065" y="6857998"/>
                </a:lnTo>
                <a:lnTo>
                  <a:pt x="1290065" y="0"/>
                </a:lnTo>
                <a:close/>
              </a:path>
            </a:pathLst>
          </a:custGeom>
          <a:solidFill>
            <a:srgbClr val="C0E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940392" y="0"/>
            <a:ext cx="1248432" cy="6857998"/>
          </a:xfrm>
          <a:custGeom>
            <a:avLst/>
            <a:gdLst/>
            <a:ahLst/>
            <a:cxnLst/>
            <a:rect l="l" t="t" r="r" b="b"/>
            <a:pathLst>
              <a:path w="1248432" h="6857998">
                <a:moveTo>
                  <a:pt x="1248432" y="0"/>
                </a:moveTo>
                <a:lnTo>
                  <a:pt x="0" y="0"/>
                </a:lnTo>
                <a:lnTo>
                  <a:pt x="1107970" y="6857998"/>
                </a:lnTo>
                <a:lnTo>
                  <a:pt x="1248432" y="6857998"/>
                </a:lnTo>
                <a:lnTo>
                  <a:pt x="1248432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71709" y="3589909"/>
            <a:ext cx="1817115" cy="3268089"/>
          </a:xfrm>
          <a:custGeom>
            <a:avLst/>
            <a:gdLst/>
            <a:ahLst/>
            <a:cxnLst/>
            <a:rect l="l" t="t" r="r" b="b"/>
            <a:pathLst>
              <a:path w="1817115" h="3268089">
                <a:moveTo>
                  <a:pt x="1817115" y="0"/>
                </a:moveTo>
                <a:lnTo>
                  <a:pt x="0" y="3268089"/>
                </a:lnTo>
                <a:lnTo>
                  <a:pt x="1817115" y="3268089"/>
                </a:lnTo>
                <a:lnTo>
                  <a:pt x="18171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8519" y="3221354"/>
            <a:ext cx="8568871" cy="927735"/>
          </a:xfrm>
          <a:custGeom>
            <a:avLst/>
            <a:gdLst/>
            <a:ahLst/>
            <a:cxnLst/>
            <a:rect l="l" t="t" r="r" b="b"/>
            <a:pathLst>
              <a:path w="8568871" h="927735">
                <a:moveTo>
                  <a:pt x="8414312" y="0"/>
                </a:moveTo>
                <a:lnTo>
                  <a:pt x="151300" y="34"/>
                </a:lnTo>
                <a:lnTo>
                  <a:pt x="108709" y="6919"/>
                </a:lnTo>
                <a:lnTo>
                  <a:pt x="70869" y="24603"/>
                </a:lnTo>
                <a:lnTo>
                  <a:pt x="39463" y="51406"/>
                </a:lnTo>
                <a:lnTo>
                  <a:pt x="16173" y="85647"/>
                </a:lnTo>
                <a:lnTo>
                  <a:pt x="2683" y="125648"/>
                </a:lnTo>
                <a:lnTo>
                  <a:pt x="0" y="776340"/>
                </a:lnTo>
                <a:lnTo>
                  <a:pt x="991" y="790972"/>
                </a:lnTo>
                <a:lnTo>
                  <a:pt x="11663" y="832193"/>
                </a:lnTo>
                <a:lnTo>
                  <a:pt x="32572" y="868091"/>
                </a:lnTo>
                <a:lnTo>
                  <a:pt x="62034" y="896985"/>
                </a:lnTo>
                <a:lnTo>
                  <a:pt x="98366" y="917196"/>
                </a:lnTo>
                <a:lnTo>
                  <a:pt x="139886" y="927045"/>
                </a:lnTo>
                <a:lnTo>
                  <a:pt x="154588" y="927735"/>
                </a:lnTo>
                <a:lnTo>
                  <a:pt x="8417547" y="927701"/>
                </a:lnTo>
                <a:lnTo>
                  <a:pt x="8460128" y="920827"/>
                </a:lnTo>
                <a:lnTo>
                  <a:pt x="8497964" y="903148"/>
                </a:lnTo>
                <a:lnTo>
                  <a:pt x="8529370" y="876345"/>
                </a:lnTo>
                <a:lnTo>
                  <a:pt x="8552661" y="842100"/>
                </a:lnTo>
                <a:lnTo>
                  <a:pt x="8566153" y="802092"/>
                </a:lnTo>
                <a:lnTo>
                  <a:pt x="8568871" y="773049"/>
                </a:lnTo>
                <a:lnTo>
                  <a:pt x="8568838" y="151446"/>
                </a:lnTo>
                <a:lnTo>
                  <a:pt x="8561964" y="108811"/>
                </a:lnTo>
                <a:lnTo>
                  <a:pt x="8544291" y="70940"/>
                </a:lnTo>
                <a:lnTo>
                  <a:pt x="8517501" y="39514"/>
                </a:lnTo>
                <a:lnTo>
                  <a:pt x="8483282" y="16213"/>
                </a:lnTo>
                <a:lnTo>
                  <a:pt x="8443316" y="2718"/>
                </a:lnTo>
                <a:lnTo>
                  <a:pt x="8414312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8485" y="3221354"/>
            <a:ext cx="8568905" cy="927735"/>
          </a:xfrm>
          <a:custGeom>
            <a:avLst/>
            <a:gdLst/>
            <a:ahLst/>
            <a:cxnLst/>
            <a:rect l="l" t="t" r="r" b="b"/>
            <a:pathLst>
              <a:path w="8568905" h="927735">
                <a:moveTo>
                  <a:pt x="0" y="154686"/>
                </a:moveTo>
                <a:lnTo>
                  <a:pt x="6021" y="111778"/>
                </a:lnTo>
                <a:lnTo>
                  <a:pt x="22965" y="73510"/>
                </a:lnTo>
                <a:lnTo>
                  <a:pt x="49147" y="41562"/>
                </a:lnTo>
                <a:lnTo>
                  <a:pt x="82885" y="17612"/>
                </a:lnTo>
                <a:lnTo>
                  <a:pt x="122495" y="3341"/>
                </a:lnTo>
                <a:lnTo>
                  <a:pt x="154622" y="0"/>
                </a:lnTo>
                <a:lnTo>
                  <a:pt x="8414346" y="0"/>
                </a:lnTo>
                <a:lnTo>
                  <a:pt x="8429043" y="690"/>
                </a:lnTo>
                <a:lnTo>
                  <a:pt x="8443350" y="2718"/>
                </a:lnTo>
                <a:lnTo>
                  <a:pt x="8483316" y="16213"/>
                </a:lnTo>
                <a:lnTo>
                  <a:pt x="8517536" y="39514"/>
                </a:lnTo>
                <a:lnTo>
                  <a:pt x="8544325" y="70940"/>
                </a:lnTo>
                <a:lnTo>
                  <a:pt x="8561999" y="108811"/>
                </a:lnTo>
                <a:lnTo>
                  <a:pt x="8568872" y="151446"/>
                </a:lnTo>
                <a:lnTo>
                  <a:pt x="8568905" y="154686"/>
                </a:lnTo>
                <a:lnTo>
                  <a:pt x="8568905" y="773049"/>
                </a:lnTo>
                <a:lnTo>
                  <a:pt x="8568215" y="787766"/>
                </a:lnTo>
                <a:lnTo>
                  <a:pt x="8566187" y="802092"/>
                </a:lnTo>
                <a:lnTo>
                  <a:pt x="8552695" y="842100"/>
                </a:lnTo>
                <a:lnTo>
                  <a:pt x="8529404" y="876345"/>
                </a:lnTo>
                <a:lnTo>
                  <a:pt x="8497998" y="903148"/>
                </a:lnTo>
                <a:lnTo>
                  <a:pt x="8460162" y="920827"/>
                </a:lnTo>
                <a:lnTo>
                  <a:pt x="8417581" y="927701"/>
                </a:lnTo>
                <a:lnTo>
                  <a:pt x="8414346" y="927735"/>
                </a:lnTo>
                <a:lnTo>
                  <a:pt x="154622" y="927735"/>
                </a:lnTo>
                <a:lnTo>
                  <a:pt x="139920" y="927045"/>
                </a:lnTo>
                <a:lnTo>
                  <a:pt x="125608" y="925017"/>
                </a:lnTo>
                <a:lnTo>
                  <a:pt x="85630" y="911527"/>
                </a:lnTo>
                <a:lnTo>
                  <a:pt x="51401" y="888235"/>
                </a:lnTo>
                <a:lnTo>
                  <a:pt x="24603" y="856820"/>
                </a:lnTo>
                <a:lnTo>
                  <a:pt x="6920" y="818962"/>
                </a:lnTo>
                <a:lnTo>
                  <a:pt x="34" y="776340"/>
                </a:lnTo>
                <a:lnTo>
                  <a:pt x="0" y="773049"/>
                </a:lnTo>
                <a:lnTo>
                  <a:pt x="0" y="154686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22896" y="3266643"/>
            <a:ext cx="8380095" cy="837107"/>
          </a:xfrm>
          <a:custGeom>
            <a:avLst/>
            <a:gdLst/>
            <a:ahLst/>
            <a:cxnLst/>
            <a:rect l="l" t="t" r="r" b="b"/>
            <a:pathLst>
              <a:path w="8380095" h="837107">
                <a:moveTo>
                  <a:pt x="0" y="837107"/>
                </a:moveTo>
                <a:lnTo>
                  <a:pt x="8380095" y="837107"/>
                </a:lnTo>
                <a:lnTo>
                  <a:pt x="8380095" y="0"/>
                </a:lnTo>
                <a:lnTo>
                  <a:pt x="0" y="0"/>
                </a:lnTo>
                <a:lnTo>
                  <a:pt x="0" y="83710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8519" y="4301490"/>
            <a:ext cx="8568871" cy="927735"/>
          </a:xfrm>
          <a:custGeom>
            <a:avLst/>
            <a:gdLst/>
            <a:ahLst/>
            <a:cxnLst/>
            <a:rect l="l" t="t" r="r" b="b"/>
            <a:pathLst>
              <a:path w="8568871" h="927735">
                <a:moveTo>
                  <a:pt x="8414312" y="0"/>
                </a:moveTo>
                <a:lnTo>
                  <a:pt x="151300" y="34"/>
                </a:lnTo>
                <a:lnTo>
                  <a:pt x="108709" y="6919"/>
                </a:lnTo>
                <a:lnTo>
                  <a:pt x="70869" y="24603"/>
                </a:lnTo>
                <a:lnTo>
                  <a:pt x="39463" y="51406"/>
                </a:lnTo>
                <a:lnTo>
                  <a:pt x="16173" y="85647"/>
                </a:lnTo>
                <a:lnTo>
                  <a:pt x="2683" y="125648"/>
                </a:lnTo>
                <a:lnTo>
                  <a:pt x="0" y="776340"/>
                </a:lnTo>
                <a:lnTo>
                  <a:pt x="991" y="790972"/>
                </a:lnTo>
                <a:lnTo>
                  <a:pt x="11663" y="832193"/>
                </a:lnTo>
                <a:lnTo>
                  <a:pt x="32572" y="868091"/>
                </a:lnTo>
                <a:lnTo>
                  <a:pt x="62034" y="896985"/>
                </a:lnTo>
                <a:lnTo>
                  <a:pt x="98366" y="917196"/>
                </a:lnTo>
                <a:lnTo>
                  <a:pt x="139886" y="927045"/>
                </a:lnTo>
                <a:lnTo>
                  <a:pt x="154588" y="927735"/>
                </a:lnTo>
                <a:lnTo>
                  <a:pt x="8417547" y="927701"/>
                </a:lnTo>
                <a:lnTo>
                  <a:pt x="8460128" y="920827"/>
                </a:lnTo>
                <a:lnTo>
                  <a:pt x="8497964" y="903148"/>
                </a:lnTo>
                <a:lnTo>
                  <a:pt x="8529370" y="876345"/>
                </a:lnTo>
                <a:lnTo>
                  <a:pt x="8552661" y="842100"/>
                </a:lnTo>
                <a:lnTo>
                  <a:pt x="8566153" y="802092"/>
                </a:lnTo>
                <a:lnTo>
                  <a:pt x="8568871" y="773049"/>
                </a:lnTo>
                <a:lnTo>
                  <a:pt x="8568838" y="151446"/>
                </a:lnTo>
                <a:lnTo>
                  <a:pt x="8561964" y="108811"/>
                </a:lnTo>
                <a:lnTo>
                  <a:pt x="8544291" y="70940"/>
                </a:lnTo>
                <a:lnTo>
                  <a:pt x="8517501" y="39514"/>
                </a:lnTo>
                <a:lnTo>
                  <a:pt x="8483282" y="16213"/>
                </a:lnTo>
                <a:lnTo>
                  <a:pt x="8443316" y="2718"/>
                </a:lnTo>
                <a:lnTo>
                  <a:pt x="841431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28485" y="4301490"/>
            <a:ext cx="8568905" cy="927735"/>
          </a:xfrm>
          <a:custGeom>
            <a:avLst/>
            <a:gdLst/>
            <a:ahLst/>
            <a:cxnLst/>
            <a:rect l="l" t="t" r="r" b="b"/>
            <a:pathLst>
              <a:path w="8568905" h="927735">
                <a:moveTo>
                  <a:pt x="0" y="154686"/>
                </a:moveTo>
                <a:lnTo>
                  <a:pt x="6021" y="111778"/>
                </a:lnTo>
                <a:lnTo>
                  <a:pt x="22965" y="73510"/>
                </a:lnTo>
                <a:lnTo>
                  <a:pt x="49147" y="41562"/>
                </a:lnTo>
                <a:lnTo>
                  <a:pt x="82885" y="17612"/>
                </a:lnTo>
                <a:lnTo>
                  <a:pt x="122495" y="3341"/>
                </a:lnTo>
                <a:lnTo>
                  <a:pt x="154622" y="0"/>
                </a:lnTo>
                <a:lnTo>
                  <a:pt x="8414346" y="0"/>
                </a:lnTo>
                <a:lnTo>
                  <a:pt x="8429043" y="690"/>
                </a:lnTo>
                <a:lnTo>
                  <a:pt x="8443350" y="2718"/>
                </a:lnTo>
                <a:lnTo>
                  <a:pt x="8483316" y="16213"/>
                </a:lnTo>
                <a:lnTo>
                  <a:pt x="8517536" y="39514"/>
                </a:lnTo>
                <a:lnTo>
                  <a:pt x="8544325" y="70940"/>
                </a:lnTo>
                <a:lnTo>
                  <a:pt x="8561999" y="108811"/>
                </a:lnTo>
                <a:lnTo>
                  <a:pt x="8568872" y="151446"/>
                </a:lnTo>
                <a:lnTo>
                  <a:pt x="8568905" y="154686"/>
                </a:lnTo>
                <a:lnTo>
                  <a:pt x="8568905" y="773049"/>
                </a:lnTo>
                <a:lnTo>
                  <a:pt x="8568215" y="787766"/>
                </a:lnTo>
                <a:lnTo>
                  <a:pt x="8566187" y="802092"/>
                </a:lnTo>
                <a:lnTo>
                  <a:pt x="8552695" y="842100"/>
                </a:lnTo>
                <a:lnTo>
                  <a:pt x="8529404" y="876345"/>
                </a:lnTo>
                <a:lnTo>
                  <a:pt x="8497998" y="903148"/>
                </a:lnTo>
                <a:lnTo>
                  <a:pt x="8460162" y="920827"/>
                </a:lnTo>
                <a:lnTo>
                  <a:pt x="8417581" y="927701"/>
                </a:lnTo>
                <a:lnTo>
                  <a:pt x="8414346" y="927735"/>
                </a:lnTo>
                <a:lnTo>
                  <a:pt x="154622" y="927735"/>
                </a:lnTo>
                <a:lnTo>
                  <a:pt x="139920" y="927045"/>
                </a:lnTo>
                <a:lnTo>
                  <a:pt x="125608" y="925017"/>
                </a:lnTo>
                <a:lnTo>
                  <a:pt x="85630" y="911527"/>
                </a:lnTo>
                <a:lnTo>
                  <a:pt x="51401" y="888235"/>
                </a:lnTo>
                <a:lnTo>
                  <a:pt x="24603" y="856820"/>
                </a:lnTo>
                <a:lnTo>
                  <a:pt x="6920" y="818962"/>
                </a:lnTo>
                <a:lnTo>
                  <a:pt x="34" y="776340"/>
                </a:lnTo>
                <a:lnTo>
                  <a:pt x="0" y="773049"/>
                </a:lnTo>
                <a:lnTo>
                  <a:pt x="0" y="154686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2896" y="4346778"/>
            <a:ext cx="8380095" cy="837107"/>
          </a:xfrm>
          <a:custGeom>
            <a:avLst/>
            <a:gdLst/>
            <a:ahLst/>
            <a:cxnLst/>
            <a:rect l="l" t="t" r="r" b="b"/>
            <a:pathLst>
              <a:path w="8380095" h="837107">
                <a:moveTo>
                  <a:pt x="0" y="837107"/>
                </a:moveTo>
                <a:lnTo>
                  <a:pt x="8380095" y="837107"/>
                </a:lnTo>
                <a:lnTo>
                  <a:pt x="8380095" y="0"/>
                </a:lnTo>
                <a:lnTo>
                  <a:pt x="0" y="0"/>
                </a:lnTo>
                <a:lnTo>
                  <a:pt x="0" y="83710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8518" y="5453634"/>
            <a:ext cx="8568872" cy="927696"/>
          </a:xfrm>
          <a:custGeom>
            <a:avLst/>
            <a:gdLst/>
            <a:ahLst/>
            <a:cxnLst/>
            <a:rect l="l" t="t" r="r" b="b"/>
            <a:pathLst>
              <a:path w="8568872" h="927696">
                <a:moveTo>
                  <a:pt x="8414313" y="0"/>
                </a:moveTo>
                <a:lnTo>
                  <a:pt x="151352" y="33"/>
                </a:lnTo>
                <a:lnTo>
                  <a:pt x="108749" y="6907"/>
                </a:lnTo>
                <a:lnTo>
                  <a:pt x="70896" y="24583"/>
                </a:lnTo>
                <a:lnTo>
                  <a:pt x="39479" y="51379"/>
                </a:lnTo>
                <a:lnTo>
                  <a:pt x="16180" y="85612"/>
                </a:lnTo>
                <a:lnTo>
                  <a:pt x="2685" y="125598"/>
                </a:lnTo>
                <a:lnTo>
                  <a:pt x="0" y="776310"/>
                </a:lnTo>
                <a:lnTo>
                  <a:pt x="987" y="790936"/>
                </a:lnTo>
                <a:lnTo>
                  <a:pt x="11650" y="832143"/>
                </a:lnTo>
                <a:lnTo>
                  <a:pt x="32556" y="868037"/>
                </a:lnTo>
                <a:lnTo>
                  <a:pt x="62019" y="896935"/>
                </a:lnTo>
                <a:lnTo>
                  <a:pt x="98356" y="917153"/>
                </a:lnTo>
                <a:lnTo>
                  <a:pt x="139884" y="927006"/>
                </a:lnTo>
                <a:lnTo>
                  <a:pt x="154589" y="927696"/>
                </a:lnTo>
                <a:lnTo>
                  <a:pt x="8417496" y="927664"/>
                </a:lnTo>
                <a:lnTo>
                  <a:pt x="8460090" y="920800"/>
                </a:lnTo>
                <a:lnTo>
                  <a:pt x="8497938" y="903127"/>
                </a:lnTo>
                <a:lnTo>
                  <a:pt x="8529355" y="876329"/>
                </a:lnTo>
                <a:lnTo>
                  <a:pt x="8552655" y="842091"/>
                </a:lnTo>
                <a:lnTo>
                  <a:pt x="8566153" y="802100"/>
                </a:lnTo>
                <a:lnTo>
                  <a:pt x="8568872" y="773074"/>
                </a:lnTo>
                <a:lnTo>
                  <a:pt x="8568840" y="151437"/>
                </a:lnTo>
                <a:lnTo>
                  <a:pt x="8561977" y="108816"/>
                </a:lnTo>
                <a:lnTo>
                  <a:pt x="8544309" y="70950"/>
                </a:lnTo>
                <a:lnTo>
                  <a:pt x="8517519" y="39523"/>
                </a:lnTo>
                <a:lnTo>
                  <a:pt x="8483296" y="16218"/>
                </a:lnTo>
                <a:lnTo>
                  <a:pt x="8443323" y="2719"/>
                </a:lnTo>
                <a:lnTo>
                  <a:pt x="8414313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8485" y="5453634"/>
            <a:ext cx="8568905" cy="927696"/>
          </a:xfrm>
          <a:custGeom>
            <a:avLst/>
            <a:gdLst/>
            <a:ahLst/>
            <a:cxnLst/>
            <a:rect l="l" t="t" r="r" b="b"/>
            <a:pathLst>
              <a:path w="8568905" h="927696">
                <a:moveTo>
                  <a:pt x="0" y="154622"/>
                </a:moveTo>
                <a:lnTo>
                  <a:pt x="6024" y="111734"/>
                </a:lnTo>
                <a:lnTo>
                  <a:pt x="22974" y="73478"/>
                </a:lnTo>
                <a:lnTo>
                  <a:pt x="49165" y="41538"/>
                </a:lnTo>
                <a:lnTo>
                  <a:pt x="82915" y="17595"/>
                </a:lnTo>
                <a:lnTo>
                  <a:pt x="122538" y="3332"/>
                </a:lnTo>
                <a:lnTo>
                  <a:pt x="154622" y="0"/>
                </a:lnTo>
                <a:lnTo>
                  <a:pt x="8414346" y="0"/>
                </a:lnTo>
                <a:lnTo>
                  <a:pt x="8429046" y="690"/>
                </a:lnTo>
                <a:lnTo>
                  <a:pt x="8443356" y="2719"/>
                </a:lnTo>
                <a:lnTo>
                  <a:pt x="8483329" y="16218"/>
                </a:lnTo>
                <a:lnTo>
                  <a:pt x="8517553" y="39523"/>
                </a:lnTo>
                <a:lnTo>
                  <a:pt x="8544342" y="70950"/>
                </a:lnTo>
                <a:lnTo>
                  <a:pt x="8562011" y="108816"/>
                </a:lnTo>
                <a:lnTo>
                  <a:pt x="8568873" y="151437"/>
                </a:lnTo>
                <a:lnTo>
                  <a:pt x="8568905" y="154622"/>
                </a:lnTo>
                <a:lnTo>
                  <a:pt x="8568905" y="773074"/>
                </a:lnTo>
                <a:lnTo>
                  <a:pt x="8568215" y="787782"/>
                </a:lnTo>
                <a:lnTo>
                  <a:pt x="8566186" y="802100"/>
                </a:lnTo>
                <a:lnTo>
                  <a:pt x="8552689" y="842091"/>
                </a:lnTo>
                <a:lnTo>
                  <a:pt x="8529389" y="876329"/>
                </a:lnTo>
                <a:lnTo>
                  <a:pt x="8497972" y="903127"/>
                </a:lnTo>
                <a:lnTo>
                  <a:pt x="8460123" y="920800"/>
                </a:lnTo>
                <a:lnTo>
                  <a:pt x="8417529" y="927664"/>
                </a:lnTo>
                <a:lnTo>
                  <a:pt x="8414346" y="927696"/>
                </a:lnTo>
                <a:lnTo>
                  <a:pt x="154622" y="927696"/>
                </a:lnTo>
                <a:lnTo>
                  <a:pt x="139917" y="927006"/>
                </a:lnTo>
                <a:lnTo>
                  <a:pt x="125602" y="924977"/>
                </a:lnTo>
                <a:lnTo>
                  <a:pt x="85617" y="911482"/>
                </a:lnTo>
                <a:lnTo>
                  <a:pt x="51384" y="888184"/>
                </a:lnTo>
                <a:lnTo>
                  <a:pt x="24586" y="856767"/>
                </a:lnTo>
                <a:lnTo>
                  <a:pt x="6908" y="818914"/>
                </a:lnTo>
                <a:lnTo>
                  <a:pt x="33" y="776310"/>
                </a:lnTo>
                <a:lnTo>
                  <a:pt x="0" y="773074"/>
                </a:lnTo>
                <a:lnTo>
                  <a:pt x="0" y="154622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22896" y="5498934"/>
            <a:ext cx="8380095" cy="837107"/>
          </a:xfrm>
          <a:custGeom>
            <a:avLst/>
            <a:gdLst/>
            <a:ahLst/>
            <a:cxnLst/>
            <a:rect l="l" t="t" r="r" b="b"/>
            <a:pathLst>
              <a:path w="8380095" h="837107">
                <a:moveTo>
                  <a:pt x="0" y="837107"/>
                </a:moveTo>
                <a:lnTo>
                  <a:pt x="8380095" y="837107"/>
                </a:lnTo>
                <a:lnTo>
                  <a:pt x="8380095" y="0"/>
                </a:lnTo>
                <a:lnTo>
                  <a:pt x="0" y="0"/>
                </a:lnTo>
                <a:lnTo>
                  <a:pt x="0" y="837107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0" y="4013200"/>
            <a:ext cx="448728" cy="2844798"/>
          </a:xfrm>
          <a:custGeom>
            <a:avLst/>
            <a:gdLst/>
            <a:ahLst/>
            <a:cxnLst/>
            <a:rect l="l" t="t" r="r" b="b"/>
            <a:pathLst>
              <a:path w="448728" h="2844798">
                <a:moveTo>
                  <a:pt x="0" y="0"/>
                </a:moveTo>
                <a:lnTo>
                  <a:pt x="0" y="2844798"/>
                </a:lnTo>
                <a:lnTo>
                  <a:pt x="448728" y="2844798"/>
                </a:lnTo>
                <a:lnTo>
                  <a:pt x="0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28519" y="980694"/>
            <a:ext cx="8568871" cy="927734"/>
          </a:xfrm>
          <a:custGeom>
            <a:avLst/>
            <a:gdLst/>
            <a:ahLst/>
            <a:cxnLst/>
            <a:rect l="l" t="t" r="r" b="b"/>
            <a:pathLst>
              <a:path w="8568871" h="927734">
                <a:moveTo>
                  <a:pt x="8414312" y="0"/>
                </a:moveTo>
                <a:lnTo>
                  <a:pt x="151300" y="34"/>
                </a:lnTo>
                <a:lnTo>
                  <a:pt x="108709" y="6919"/>
                </a:lnTo>
                <a:lnTo>
                  <a:pt x="70869" y="24603"/>
                </a:lnTo>
                <a:lnTo>
                  <a:pt x="39463" y="51406"/>
                </a:lnTo>
                <a:lnTo>
                  <a:pt x="16173" y="85647"/>
                </a:lnTo>
                <a:lnTo>
                  <a:pt x="2683" y="125648"/>
                </a:lnTo>
                <a:lnTo>
                  <a:pt x="0" y="776340"/>
                </a:lnTo>
                <a:lnTo>
                  <a:pt x="991" y="790972"/>
                </a:lnTo>
                <a:lnTo>
                  <a:pt x="11663" y="832193"/>
                </a:lnTo>
                <a:lnTo>
                  <a:pt x="32572" y="868091"/>
                </a:lnTo>
                <a:lnTo>
                  <a:pt x="62034" y="896985"/>
                </a:lnTo>
                <a:lnTo>
                  <a:pt x="98366" y="917196"/>
                </a:lnTo>
                <a:lnTo>
                  <a:pt x="139886" y="927045"/>
                </a:lnTo>
                <a:lnTo>
                  <a:pt x="154588" y="927734"/>
                </a:lnTo>
                <a:lnTo>
                  <a:pt x="8417547" y="927701"/>
                </a:lnTo>
                <a:lnTo>
                  <a:pt x="8460128" y="920827"/>
                </a:lnTo>
                <a:lnTo>
                  <a:pt x="8497964" y="903148"/>
                </a:lnTo>
                <a:lnTo>
                  <a:pt x="8529370" y="876345"/>
                </a:lnTo>
                <a:lnTo>
                  <a:pt x="8552661" y="842100"/>
                </a:lnTo>
                <a:lnTo>
                  <a:pt x="8566153" y="802092"/>
                </a:lnTo>
                <a:lnTo>
                  <a:pt x="8568871" y="773048"/>
                </a:lnTo>
                <a:lnTo>
                  <a:pt x="8568838" y="151446"/>
                </a:lnTo>
                <a:lnTo>
                  <a:pt x="8561964" y="108811"/>
                </a:lnTo>
                <a:lnTo>
                  <a:pt x="8544291" y="70940"/>
                </a:lnTo>
                <a:lnTo>
                  <a:pt x="8517501" y="39514"/>
                </a:lnTo>
                <a:lnTo>
                  <a:pt x="8483282" y="16213"/>
                </a:lnTo>
                <a:lnTo>
                  <a:pt x="8443316" y="2718"/>
                </a:lnTo>
                <a:lnTo>
                  <a:pt x="8414312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22896" y="1025982"/>
            <a:ext cx="8380095" cy="837107"/>
          </a:xfrm>
          <a:custGeom>
            <a:avLst/>
            <a:gdLst/>
            <a:ahLst/>
            <a:cxnLst/>
            <a:rect l="l" t="t" r="r" b="b"/>
            <a:pathLst>
              <a:path w="8380095" h="837107">
                <a:moveTo>
                  <a:pt x="0" y="837107"/>
                </a:moveTo>
                <a:lnTo>
                  <a:pt x="8380095" y="837107"/>
                </a:lnTo>
                <a:lnTo>
                  <a:pt x="8380095" y="0"/>
                </a:lnTo>
                <a:lnTo>
                  <a:pt x="0" y="0"/>
                </a:lnTo>
                <a:lnTo>
                  <a:pt x="0" y="837107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28517" y="2069210"/>
            <a:ext cx="8568873" cy="927735"/>
          </a:xfrm>
          <a:custGeom>
            <a:avLst/>
            <a:gdLst/>
            <a:ahLst/>
            <a:cxnLst/>
            <a:rect l="l" t="t" r="r" b="b"/>
            <a:pathLst>
              <a:path w="8568873" h="927735">
                <a:moveTo>
                  <a:pt x="8414314" y="0"/>
                </a:moveTo>
                <a:lnTo>
                  <a:pt x="151302" y="34"/>
                </a:lnTo>
                <a:lnTo>
                  <a:pt x="108711" y="6930"/>
                </a:lnTo>
                <a:lnTo>
                  <a:pt x="70871" y="24635"/>
                </a:lnTo>
                <a:lnTo>
                  <a:pt x="39465" y="51456"/>
                </a:lnTo>
                <a:lnTo>
                  <a:pt x="16175" y="85703"/>
                </a:lnTo>
                <a:lnTo>
                  <a:pt x="2685" y="125683"/>
                </a:lnTo>
                <a:lnTo>
                  <a:pt x="0" y="776358"/>
                </a:lnTo>
                <a:lnTo>
                  <a:pt x="982" y="790980"/>
                </a:lnTo>
                <a:lnTo>
                  <a:pt x="11637" y="832179"/>
                </a:lnTo>
                <a:lnTo>
                  <a:pt x="32539" y="868071"/>
                </a:lnTo>
                <a:lnTo>
                  <a:pt x="62004" y="896970"/>
                </a:lnTo>
                <a:lnTo>
                  <a:pt x="98347" y="917189"/>
                </a:lnTo>
                <a:lnTo>
                  <a:pt x="139882" y="927044"/>
                </a:lnTo>
                <a:lnTo>
                  <a:pt x="154590" y="927735"/>
                </a:lnTo>
                <a:lnTo>
                  <a:pt x="8417445" y="927703"/>
                </a:lnTo>
                <a:lnTo>
                  <a:pt x="8460052" y="920852"/>
                </a:lnTo>
                <a:lnTo>
                  <a:pt x="8497913" y="903188"/>
                </a:lnTo>
                <a:lnTo>
                  <a:pt x="8529341" y="876399"/>
                </a:lnTo>
                <a:lnTo>
                  <a:pt x="8552650" y="842171"/>
                </a:lnTo>
                <a:lnTo>
                  <a:pt x="8566153" y="802191"/>
                </a:lnTo>
                <a:lnTo>
                  <a:pt x="8568873" y="773176"/>
                </a:lnTo>
                <a:lnTo>
                  <a:pt x="8568840" y="151451"/>
                </a:lnTo>
                <a:lnTo>
                  <a:pt x="8561966" y="108858"/>
                </a:lnTo>
                <a:lnTo>
                  <a:pt x="8544293" y="70996"/>
                </a:lnTo>
                <a:lnTo>
                  <a:pt x="8517504" y="39558"/>
                </a:lnTo>
                <a:lnTo>
                  <a:pt x="8483284" y="16236"/>
                </a:lnTo>
                <a:lnTo>
                  <a:pt x="8443318" y="2723"/>
                </a:lnTo>
                <a:lnTo>
                  <a:pt x="8414314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22896" y="2114499"/>
            <a:ext cx="8380095" cy="837107"/>
          </a:xfrm>
          <a:custGeom>
            <a:avLst/>
            <a:gdLst/>
            <a:ahLst/>
            <a:cxnLst/>
            <a:rect l="l" t="t" r="r" b="b"/>
            <a:pathLst>
              <a:path w="8380095" h="837107">
                <a:moveTo>
                  <a:pt x="0" y="837107"/>
                </a:moveTo>
                <a:lnTo>
                  <a:pt x="8380095" y="837107"/>
                </a:lnTo>
                <a:lnTo>
                  <a:pt x="8380095" y="0"/>
                </a:lnTo>
                <a:lnTo>
                  <a:pt x="0" y="0"/>
                </a:lnTo>
                <a:lnTo>
                  <a:pt x="0" y="837107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22896" y="5498934"/>
            <a:ext cx="8392795" cy="837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>
              <a:lnSpc>
                <a:spcPts val="700"/>
              </a:lnSpc>
              <a:spcBef>
                <a:spcPts val="10"/>
              </a:spcBef>
            </a:pPr>
            <a:endParaRPr sz="700"/>
          </a:p>
          <a:p>
            <a:pPr marL="137274">
              <a:lnSpc>
                <a:spcPct val="101277"/>
              </a:lnSpc>
              <a:spcBef>
                <a:spcPts val="1000"/>
              </a:spcBef>
            </a:pPr>
            <a:r>
              <a:rPr sz="2600" b="1" spc="0" dirty="0" smtClean="0">
                <a:solidFill>
                  <a:srgbClr val="00FF00"/>
                </a:solidFill>
                <a:latin typeface="Verdana"/>
                <a:cs typeface="Verdana"/>
              </a:rPr>
              <a:t>Fu</a:t>
            </a:r>
            <a:r>
              <a:rPr sz="2600" b="1" spc="4" dirty="0" smtClean="0">
                <a:solidFill>
                  <a:srgbClr val="00FF00"/>
                </a:solidFill>
                <a:latin typeface="Verdana"/>
                <a:cs typeface="Verdana"/>
              </a:rPr>
              <a:t>n</a:t>
            </a:r>
            <a:r>
              <a:rPr sz="2600" b="1" spc="0" dirty="0" smtClean="0">
                <a:solidFill>
                  <a:srgbClr val="00FF00"/>
                </a:solidFill>
                <a:latin typeface="Verdana"/>
                <a:cs typeface="Verdana"/>
              </a:rPr>
              <a:t>ction</a:t>
            </a:r>
            <a:r>
              <a:rPr sz="2600" b="1" spc="-50" dirty="0" smtClean="0">
                <a:solidFill>
                  <a:srgbClr val="00FF00"/>
                </a:solidFill>
                <a:latin typeface="Verdana"/>
                <a:cs typeface="Verdana"/>
              </a:rPr>
              <a:t> </a:t>
            </a:r>
            <a:r>
              <a:rPr sz="2600" b="1" spc="0" dirty="0" smtClean="0">
                <a:solidFill>
                  <a:srgbClr val="00FF00"/>
                </a:solidFill>
                <a:latin typeface="Verdana"/>
                <a:cs typeface="Verdana"/>
              </a:rPr>
              <a:t>of Feedba</a:t>
            </a:r>
            <a:r>
              <a:rPr sz="2600" b="1" spc="4" dirty="0" smtClean="0">
                <a:solidFill>
                  <a:srgbClr val="00FF00"/>
                </a:solidFill>
                <a:latin typeface="Verdana"/>
                <a:cs typeface="Verdana"/>
              </a:rPr>
              <a:t>c</a:t>
            </a:r>
            <a:r>
              <a:rPr sz="2600" b="1" spc="0" dirty="0" smtClean="0">
                <a:solidFill>
                  <a:srgbClr val="00FF00"/>
                </a:solidFill>
                <a:latin typeface="Verdana"/>
                <a:cs typeface="Verdana"/>
              </a:rPr>
              <a:t>k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22896" y="6336042"/>
            <a:ext cx="8380095" cy="452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622896" y="4346778"/>
            <a:ext cx="8392795" cy="837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>
              <a:lnSpc>
                <a:spcPts val="700"/>
              </a:lnSpc>
              <a:spcBef>
                <a:spcPts val="10"/>
              </a:spcBef>
            </a:pPr>
            <a:endParaRPr sz="700"/>
          </a:p>
          <a:p>
            <a:pPr marL="137274">
              <a:lnSpc>
                <a:spcPct val="101277"/>
              </a:lnSpc>
              <a:spcBef>
                <a:spcPts val="1000"/>
              </a:spcBef>
            </a:pPr>
            <a:r>
              <a:rPr sz="2600" b="1" spc="0" dirty="0" smtClean="0">
                <a:solidFill>
                  <a:srgbClr val="00FF00"/>
                </a:solidFill>
                <a:latin typeface="Verdana"/>
                <a:cs typeface="Verdana"/>
              </a:rPr>
              <a:t>Characte</a:t>
            </a:r>
            <a:r>
              <a:rPr sz="2600" b="1" spc="-9" dirty="0" smtClean="0">
                <a:solidFill>
                  <a:srgbClr val="00FF00"/>
                </a:solidFill>
                <a:latin typeface="Verdana"/>
                <a:cs typeface="Verdana"/>
              </a:rPr>
              <a:t>r</a:t>
            </a:r>
            <a:r>
              <a:rPr sz="2600" b="1" spc="0" dirty="0" smtClean="0">
                <a:solidFill>
                  <a:srgbClr val="00FF00"/>
                </a:solidFill>
                <a:latin typeface="Verdana"/>
                <a:cs typeface="Verdana"/>
              </a:rPr>
              <a:t>is</a:t>
            </a:r>
            <a:r>
              <a:rPr sz="2600" b="1" spc="-9" dirty="0" smtClean="0">
                <a:solidFill>
                  <a:srgbClr val="00FF00"/>
                </a:solidFill>
                <a:latin typeface="Verdana"/>
                <a:cs typeface="Verdana"/>
              </a:rPr>
              <a:t>t</a:t>
            </a:r>
            <a:r>
              <a:rPr sz="2600" b="1" spc="0" dirty="0" smtClean="0">
                <a:solidFill>
                  <a:srgbClr val="00FF00"/>
                </a:solidFill>
                <a:latin typeface="Verdana"/>
                <a:cs typeface="Verdana"/>
              </a:rPr>
              <a:t>ics</a:t>
            </a:r>
            <a:r>
              <a:rPr sz="2600" b="1" spc="-59" dirty="0" smtClean="0">
                <a:solidFill>
                  <a:srgbClr val="00FF00"/>
                </a:solidFill>
                <a:latin typeface="Verdana"/>
                <a:cs typeface="Verdana"/>
              </a:rPr>
              <a:t> </a:t>
            </a:r>
            <a:r>
              <a:rPr sz="2600" b="1" spc="0" dirty="0" smtClean="0">
                <a:solidFill>
                  <a:srgbClr val="00FF00"/>
                </a:solidFill>
                <a:latin typeface="Verdana"/>
                <a:cs typeface="Verdana"/>
              </a:rPr>
              <a:t>of</a:t>
            </a:r>
            <a:r>
              <a:rPr sz="2600" b="1" spc="-9" dirty="0" smtClean="0">
                <a:solidFill>
                  <a:srgbClr val="00FF00"/>
                </a:solidFill>
                <a:latin typeface="Verdana"/>
                <a:cs typeface="Verdana"/>
              </a:rPr>
              <a:t> </a:t>
            </a:r>
            <a:r>
              <a:rPr sz="2600" b="1" spc="0" dirty="0" smtClean="0">
                <a:solidFill>
                  <a:srgbClr val="00FF00"/>
                </a:solidFill>
                <a:latin typeface="Verdana"/>
                <a:cs typeface="Verdana"/>
              </a:rPr>
              <a:t>Constru</a:t>
            </a:r>
            <a:r>
              <a:rPr sz="2600" b="1" spc="4" dirty="0" smtClean="0">
                <a:solidFill>
                  <a:srgbClr val="00FF00"/>
                </a:solidFill>
                <a:latin typeface="Verdana"/>
                <a:cs typeface="Verdana"/>
              </a:rPr>
              <a:t>c</a:t>
            </a:r>
            <a:r>
              <a:rPr sz="2600" b="1" spc="0" dirty="0" smtClean="0">
                <a:solidFill>
                  <a:srgbClr val="00FF00"/>
                </a:solidFill>
                <a:latin typeface="Verdana"/>
                <a:cs typeface="Verdana"/>
              </a:rPr>
              <a:t>tive</a:t>
            </a:r>
            <a:r>
              <a:rPr sz="2600" b="1" spc="-64" dirty="0" smtClean="0">
                <a:solidFill>
                  <a:srgbClr val="00FF00"/>
                </a:solidFill>
                <a:latin typeface="Verdana"/>
                <a:cs typeface="Verdana"/>
              </a:rPr>
              <a:t> </a:t>
            </a:r>
            <a:r>
              <a:rPr sz="2600" b="1" spc="0" dirty="0" smtClean="0">
                <a:solidFill>
                  <a:srgbClr val="00FF00"/>
                </a:solidFill>
                <a:latin typeface="Verdana"/>
                <a:cs typeface="Verdana"/>
              </a:rPr>
              <a:t>Feedback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22896" y="5183885"/>
            <a:ext cx="8380095" cy="453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622896" y="3266643"/>
            <a:ext cx="8392795" cy="837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>
              <a:lnSpc>
                <a:spcPts val="500"/>
              </a:lnSpc>
              <a:spcBef>
                <a:spcPts val="36"/>
              </a:spcBef>
            </a:pPr>
            <a:endParaRPr sz="500"/>
          </a:p>
          <a:p>
            <a:pPr marL="137274">
              <a:lnSpc>
                <a:spcPct val="96761"/>
              </a:lnSpc>
              <a:spcBef>
                <a:spcPts val="1000"/>
              </a:spcBef>
            </a:pPr>
            <a:r>
              <a:rPr sz="2800" spc="0" dirty="0" smtClean="0">
                <a:latin typeface="Trebuchet MS"/>
                <a:cs typeface="Trebuchet MS"/>
              </a:rPr>
              <a:t>Who</a:t>
            </a:r>
            <a:r>
              <a:rPr sz="2800" spc="-69" dirty="0" smtClean="0">
                <a:latin typeface="Trebuchet MS"/>
                <a:cs typeface="Trebuchet MS"/>
              </a:rPr>
              <a:t> </a:t>
            </a:r>
            <a:r>
              <a:rPr sz="2800" spc="0" dirty="0" smtClean="0">
                <a:latin typeface="Trebuchet MS"/>
                <a:cs typeface="Trebuchet MS"/>
              </a:rPr>
              <a:t>Can</a:t>
            </a:r>
            <a:r>
              <a:rPr sz="2800" spc="-46" dirty="0" smtClean="0">
                <a:latin typeface="Trebuchet MS"/>
                <a:cs typeface="Trebuchet MS"/>
              </a:rPr>
              <a:t> </a:t>
            </a:r>
            <a:r>
              <a:rPr sz="2800" spc="-129" dirty="0" smtClean="0">
                <a:latin typeface="Trebuchet MS"/>
                <a:cs typeface="Trebuchet MS"/>
              </a:rPr>
              <a:t>P</a:t>
            </a:r>
            <a:r>
              <a:rPr sz="2800" spc="0" dirty="0" smtClean="0">
                <a:latin typeface="Trebuchet MS"/>
                <a:cs typeface="Trebuchet MS"/>
              </a:rPr>
              <a:t>rovide</a:t>
            </a:r>
            <a:r>
              <a:rPr sz="2800" spc="-94" dirty="0" smtClean="0">
                <a:latin typeface="Trebuchet MS"/>
                <a:cs typeface="Trebuchet MS"/>
              </a:rPr>
              <a:t> </a:t>
            </a:r>
            <a:r>
              <a:rPr sz="2800" spc="0" dirty="0" smtClean="0">
                <a:latin typeface="Trebuchet MS"/>
                <a:cs typeface="Trebuchet MS"/>
              </a:rPr>
              <a:t>Feedback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22896" y="4103751"/>
            <a:ext cx="8380095" cy="453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61249" y="4149090"/>
            <a:ext cx="8281582" cy="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622896" y="2114499"/>
            <a:ext cx="8392795" cy="837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>
              <a:lnSpc>
                <a:spcPts val="500"/>
              </a:lnSpc>
              <a:spcBef>
                <a:spcPts val="34"/>
              </a:spcBef>
            </a:pPr>
            <a:endParaRPr sz="500"/>
          </a:p>
          <a:p>
            <a:pPr marL="137274">
              <a:lnSpc>
                <a:spcPct val="96761"/>
              </a:lnSpc>
              <a:spcBef>
                <a:spcPts val="1000"/>
              </a:spcBef>
            </a:pPr>
            <a:r>
              <a:rPr sz="2800" spc="-325" dirty="0" smtClean="0">
                <a:latin typeface="Trebuchet MS"/>
                <a:cs typeface="Trebuchet MS"/>
              </a:rPr>
              <a:t>T</a:t>
            </a:r>
            <a:r>
              <a:rPr sz="2800" spc="0" dirty="0" smtClean="0">
                <a:latin typeface="Trebuchet MS"/>
                <a:cs typeface="Trebuchet MS"/>
              </a:rPr>
              <a:t>ypes</a:t>
            </a:r>
            <a:r>
              <a:rPr sz="2800" spc="-72" dirty="0" smtClean="0">
                <a:latin typeface="Trebuchet MS"/>
                <a:cs typeface="Trebuchet MS"/>
              </a:rPr>
              <a:t> </a:t>
            </a:r>
            <a:r>
              <a:rPr sz="2800" spc="0" dirty="0" smtClean="0">
                <a:latin typeface="Trebuchet MS"/>
                <a:cs typeface="Trebuchet MS"/>
              </a:rPr>
              <a:t>of</a:t>
            </a:r>
            <a:r>
              <a:rPr sz="2800" spc="-25" dirty="0" smtClean="0">
                <a:latin typeface="Trebuchet MS"/>
                <a:cs typeface="Trebuchet MS"/>
              </a:rPr>
              <a:t> </a:t>
            </a:r>
            <a:r>
              <a:rPr sz="2800" spc="-9" dirty="0" smtClean="0">
                <a:latin typeface="Trebuchet MS"/>
                <a:cs typeface="Trebuchet MS"/>
              </a:rPr>
              <a:t>F</a:t>
            </a:r>
            <a:r>
              <a:rPr sz="2800" spc="0" dirty="0" smtClean="0">
                <a:latin typeface="Trebuchet MS"/>
                <a:cs typeface="Trebuchet MS"/>
              </a:rPr>
              <a:t>eedback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22896" y="1025982"/>
            <a:ext cx="8392795" cy="837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>
              <a:lnSpc>
                <a:spcPts val="500"/>
              </a:lnSpc>
              <a:spcBef>
                <a:spcPts val="32"/>
              </a:spcBef>
            </a:pPr>
            <a:endParaRPr sz="500"/>
          </a:p>
          <a:p>
            <a:pPr marL="137274">
              <a:lnSpc>
                <a:spcPct val="96761"/>
              </a:lnSpc>
              <a:spcBef>
                <a:spcPts val="1000"/>
              </a:spcBef>
            </a:pPr>
            <a:r>
              <a:rPr sz="2800" spc="0" dirty="0" smtClean="0">
                <a:solidFill>
                  <a:srgbClr val="FFFFFF"/>
                </a:solidFill>
                <a:latin typeface="Trebuchet MS"/>
                <a:cs typeface="Trebuchet MS"/>
              </a:rPr>
              <a:t>Feedback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70949" y="0"/>
            <a:ext cx="1219199" cy="6857998"/>
          </a:xfrm>
          <a:custGeom>
            <a:avLst/>
            <a:gdLst/>
            <a:ahLst/>
            <a:cxnLst/>
            <a:rect l="l" t="t" r="r" b="b"/>
            <a:pathLst>
              <a:path w="1219199" h="6857998">
                <a:moveTo>
                  <a:pt x="0" y="0"/>
                </a:moveTo>
                <a:lnTo>
                  <a:pt x="1219199" y="6857998"/>
                </a:lnTo>
              </a:path>
            </a:pathLst>
          </a:custGeom>
          <a:ln w="12700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25311" y="3681476"/>
            <a:ext cx="4763513" cy="3176522"/>
          </a:xfrm>
          <a:custGeom>
            <a:avLst/>
            <a:gdLst/>
            <a:ahLst/>
            <a:cxnLst/>
            <a:rect l="l" t="t" r="r" b="b"/>
            <a:pathLst>
              <a:path w="4763513" h="3176522">
                <a:moveTo>
                  <a:pt x="4763513" y="0"/>
                </a:moveTo>
                <a:lnTo>
                  <a:pt x="0" y="3176522"/>
                </a:lnTo>
              </a:path>
            </a:pathLst>
          </a:custGeom>
          <a:ln w="12700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81465" y="0"/>
            <a:ext cx="3007359" cy="6857998"/>
          </a:xfrm>
          <a:custGeom>
            <a:avLst/>
            <a:gdLst/>
            <a:ahLst/>
            <a:cxnLst/>
            <a:rect l="l" t="t" r="r" b="b"/>
            <a:pathLst>
              <a:path w="3007359" h="6857998">
                <a:moveTo>
                  <a:pt x="3007359" y="0"/>
                </a:moveTo>
                <a:lnTo>
                  <a:pt x="2043053" y="0"/>
                </a:lnTo>
                <a:lnTo>
                  <a:pt x="0" y="6857998"/>
                </a:lnTo>
                <a:lnTo>
                  <a:pt x="3007359" y="6857998"/>
                </a:lnTo>
                <a:lnTo>
                  <a:pt x="3007359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04984" y="0"/>
            <a:ext cx="2587015" cy="6857998"/>
          </a:xfrm>
          <a:custGeom>
            <a:avLst/>
            <a:gdLst/>
            <a:ahLst/>
            <a:cxnLst/>
            <a:rect l="l" t="t" r="r" b="b"/>
            <a:pathLst>
              <a:path w="2587015" h="6857998">
                <a:moveTo>
                  <a:pt x="2587015" y="0"/>
                </a:moveTo>
                <a:lnTo>
                  <a:pt x="0" y="0"/>
                </a:lnTo>
                <a:lnTo>
                  <a:pt x="1207922" y="6857998"/>
                </a:lnTo>
                <a:lnTo>
                  <a:pt x="2587015" y="6857998"/>
                </a:lnTo>
                <a:lnTo>
                  <a:pt x="25870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32292" y="3048000"/>
            <a:ext cx="3259707" cy="3809998"/>
          </a:xfrm>
          <a:custGeom>
            <a:avLst/>
            <a:gdLst/>
            <a:ahLst/>
            <a:cxnLst/>
            <a:rect l="l" t="t" r="r" b="b"/>
            <a:pathLst>
              <a:path w="3259707" h="3809998">
                <a:moveTo>
                  <a:pt x="3259707" y="0"/>
                </a:moveTo>
                <a:lnTo>
                  <a:pt x="0" y="3809998"/>
                </a:lnTo>
                <a:lnTo>
                  <a:pt x="3259707" y="3809998"/>
                </a:lnTo>
                <a:lnTo>
                  <a:pt x="3259707" y="0"/>
                </a:lnTo>
                <a:close/>
              </a:path>
            </a:pathLst>
          </a:custGeom>
          <a:solidFill>
            <a:srgbClr val="539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37561" y="0"/>
            <a:ext cx="2851263" cy="6857998"/>
          </a:xfrm>
          <a:custGeom>
            <a:avLst/>
            <a:gdLst/>
            <a:ahLst/>
            <a:cxnLst/>
            <a:rect l="l" t="t" r="r" b="b"/>
            <a:pathLst>
              <a:path w="2851263" h="6857998">
                <a:moveTo>
                  <a:pt x="2851263" y="0"/>
                </a:moveTo>
                <a:lnTo>
                  <a:pt x="0" y="0"/>
                </a:lnTo>
                <a:lnTo>
                  <a:pt x="2467722" y="6857998"/>
                </a:lnTo>
                <a:lnTo>
                  <a:pt x="2851263" y="6857998"/>
                </a:lnTo>
                <a:lnTo>
                  <a:pt x="2851263" y="0"/>
                </a:lnTo>
                <a:close/>
              </a:path>
            </a:pathLst>
          </a:custGeom>
          <a:solidFill>
            <a:srgbClr val="3E781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98759" y="0"/>
            <a:ext cx="1290065" cy="6857998"/>
          </a:xfrm>
          <a:custGeom>
            <a:avLst/>
            <a:gdLst/>
            <a:ahLst/>
            <a:cxnLst/>
            <a:rect l="l" t="t" r="r" b="b"/>
            <a:pathLst>
              <a:path w="1290065" h="6857998">
                <a:moveTo>
                  <a:pt x="1290065" y="0"/>
                </a:moveTo>
                <a:lnTo>
                  <a:pt x="1018419" y="0"/>
                </a:lnTo>
                <a:lnTo>
                  <a:pt x="0" y="6857998"/>
                </a:lnTo>
                <a:lnTo>
                  <a:pt x="1290065" y="6857998"/>
                </a:lnTo>
                <a:lnTo>
                  <a:pt x="1290065" y="0"/>
                </a:lnTo>
                <a:close/>
              </a:path>
            </a:pathLst>
          </a:custGeom>
          <a:solidFill>
            <a:srgbClr val="C0E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940393" y="0"/>
            <a:ext cx="1248432" cy="6857998"/>
          </a:xfrm>
          <a:custGeom>
            <a:avLst/>
            <a:gdLst/>
            <a:ahLst/>
            <a:cxnLst/>
            <a:rect l="l" t="t" r="r" b="b"/>
            <a:pathLst>
              <a:path w="1248432" h="6857998">
                <a:moveTo>
                  <a:pt x="1248432" y="0"/>
                </a:moveTo>
                <a:lnTo>
                  <a:pt x="0" y="0"/>
                </a:lnTo>
                <a:lnTo>
                  <a:pt x="1107970" y="6857998"/>
                </a:lnTo>
                <a:lnTo>
                  <a:pt x="1248432" y="6857998"/>
                </a:lnTo>
                <a:lnTo>
                  <a:pt x="1248432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71709" y="3589909"/>
            <a:ext cx="1817115" cy="3268089"/>
          </a:xfrm>
          <a:custGeom>
            <a:avLst/>
            <a:gdLst/>
            <a:ahLst/>
            <a:cxnLst/>
            <a:rect l="l" t="t" r="r" b="b"/>
            <a:pathLst>
              <a:path w="1817115" h="3268089">
                <a:moveTo>
                  <a:pt x="1817115" y="0"/>
                </a:moveTo>
                <a:lnTo>
                  <a:pt x="0" y="3268089"/>
                </a:lnTo>
                <a:lnTo>
                  <a:pt x="1817115" y="3268089"/>
                </a:lnTo>
                <a:lnTo>
                  <a:pt x="18171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882394" y="1288414"/>
            <a:ext cx="7498841" cy="603885"/>
          </a:xfrm>
          <a:custGeom>
            <a:avLst/>
            <a:gdLst/>
            <a:ahLst/>
            <a:cxnLst/>
            <a:rect l="l" t="t" r="r" b="b"/>
            <a:pathLst>
              <a:path w="7498841" h="603885">
                <a:moveTo>
                  <a:pt x="7398131" y="0"/>
                </a:moveTo>
                <a:lnTo>
                  <a:pt x="0" y="0"/>
                </a:lnTo>
                <a:lnTo>
                  <a:pt x="0" y="603885"/>
                </a:lnTo>
                <a:lnTo>
                  <a:pt x="7401314" y="603835"/>
                </a:lnTo>
                <a:lnTo>
                  <a:pt x="7442554" y="593584"/>
                </a:lnTo>
                <a:lnTo>
                  <a:pt x="7475017" y="568228"/>
                </a:lnTo>
                <a:lnTo>
                  <a:pt x="7494736" y="531732"/>
                </a:lnTo>
                <a:lnTo>
                  <a:pt x="7498841" y="503174"/>
                </a:lnTo>
                <a:lnTo>
                  <a:pt x="7498792" y="97527"/>
                </a:lnTo>
                <a:lnTo>
                  <a:pt x="7488541" y="56287"/>
                </a:lnTo>
                <a:lnTo>
                  <a:pt x="7463185" y="23824"/>
                </a:lnTo>
                <a:lnTo>
                  <a:pt x="7426689" y="4105"/>
                </a:lnTo>
                <a:lnTo>
                  <a:pt x="7398131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82394" y="1288414"/>
            <a:ext cx="7498841" cy="603885"/>
          </a:xfrm>
          <a:custGeom>
            <a:avLst/>
            <a:gdLst/>
            <a:ahLst/>
            <a:cxnLst/>
            <a:rect l="l" t="t" r="r" b="b"/>
            <a:pathLst>
              <a:path w="7498841" h="603885">
                <a:moveTo>
                  <a:pt x="7498841" y="100711"/>
                </a:moveTo>
                <a:lnTo>
                  <a:pt x="7498841" y="503174"/>
                </a:lnTo>
                <a:lnTo>
                  <a:pt x="7497791" y="517778"/>
                </a:lnTo>
                <a:lnTo>
                  <a:pt x="7494736" y="531732"/>
                </a:lnTo>
                <a:lnTo>
                  <a:pt x="7475017" y="568228"/>
                </a:lnTo>
                <a:lnTo>
                  <a:pt x="7442554" y="593584"/>
                </a:lnTo>
                <a:lnTo>
                  <a:pt x="7401314" y="603835"/>
                </a:lnTo>
                <a:lnTo>
                  <a:pt x="7398131" y="603885"/>
                </a:lnTo>
                <a:lnTo>
                  <a:pt x="0" y="603885"/>
                </a:lnTo>
                <a:lnTo>
                  <a:pt x="0" y="0"/>
                </a:lnTo>
                <a:lnTo>
                  <a:pt x="7398131" y="0"/>
                </a:lnTo>
                <a:lnTo>
                  <a:pt x="7412735" y="1050"/>
                </a:lnTo>
                <a:lnTo>
                  <a:pt x="7426689" y="4105"/>
                </a:lnTo>
                <a:lnTo>
                  <a:pt x="7463185" y="23824"/>
                </a:lnTo>
                <a:lnTo>
                  <a:pt x="7488541" y="56287"/>
                </a:lnTo>
                <a:lnTo>
                  <a:pt x="7498792" y="97527"/>
                </a:lnTo>
                <a:lnTo>
                  <a:pt x="7498841" y="100711"/>
                </a:lnTo>
                <a:close/>
              </a:path>
            </a:pathLst>
          </a:custGeom>
          <a:ln w="19050">
            <a:solidFill>
              <a:srgbClr val="DBE9C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82394" y="1317878"/>
            <a:ext cx="7461631" cy="544829"/>
          </a:xfrm>
          <a:custGeom>
            <a:avLst/>
            <a:gdLst/>
            <a:ahLst/>
            <a:cxnLst/>
            <a:rect l="l" t="t" r="r" b="b"/>
            <a:pathLst>
              <a:path w="7461631" h="544829">
                <a:moveTo>
                  <a:pt x="0" y="544829"/>
                </a:moveTo>
                <a:lnTo>
                  <a:pt x="7461631" y="544829"/>
                </a:lnTo>
                <a:lnTo>
                  <a:pt x="7461631" y="0"/>
                </a:lnTo>
                <a:lnTo>
                  <a:pt x="0" y="0"/>
                </a:lnTo>
                <a:lnTo>
                  <a:pt x="0" y="544829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882394" y="2080895"/>
            <a:ext cx="7498841" cy="603757"/>
          </a:xfrm>
          <a:custGeom>
            <a:avLst/>
            <a:gdLst/>
            <a:ahLst/>
            <a:cxnLst/>
            <a:rect l="l" t="t" r="r" b="b"/>
            <a:pathLst>
              <a:path w="7498841" h="603757">
                <a:moveTo>
                  <a:pt x="7398131" y="0"/>
                </a:moveTo>
                <a:lnTo>
                  <a:pt x="0" y="0"/>
                </a:lnTo>
                <a:lnTo>
                  <a:pt x="0" y="603757"/>
                </a:lnTo>
                <a:lnTo>
                  <a:pt x="7401211" y="603711"/>
                </a:lnTo>
                <a:lnTo>
                  <a:pt x="7442491" y="593514"/>
                </a:lnTo>
                <a:lnTo>
                  <a:pt x="7474989" y="568208"/>
                </a:lnTo>
                <a:lnTo>
                  <a:pt x="7494731" y="531739"/>
                </a:lnTo>
                <a:lnTo>
                  <a:pt x="7498841" y="503174"/>
                </a:lnTo>
                <a:lnTo>
                  <a:pt x="7498792" y="97527"/>
                </a:lnTo>
                <a:lnTo>
                  <a:pt x="7488541" y="56287"/>
                </a:lnTo>
                <a:lnTo>
                  <a:pt x="7463185" y="23824"/>
                </a:lnTo>
                <a:lnTo>
                  <a:pt x="7426689" y="4105"/>
                </a:lnTo>
                <a:lnTo>
                  <a:pt x="7398131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882394" y="2080895"/>
            <a:ext cx="7498841" cy="603757"/>
          </a:xfrm>
          <a:custGeom>
            <a:avLst/>
            <a:gdLst/>
            <a:ahLst/>
            <a:cxnLst/>
            <a:rect l="l" t="t" r="r" b="b"/>
            <a:pathLst>
              <a:path w="7498841" h="603757">
                <a:moveTo>
                  <a:pt x="7498841" y="100710"/>
                </a:moveTo>
                <a:lnTo>
                  <a:pt x="7498841" y="503174"/>
                </a:lnTo>
                <a:lnTo>
                  <a:pt x="7497789" y="517784"/>
                </a:lnTo>
                <a:lnTo>
                  <a:pt x="7494731" y="531739"/>
                </a:lnTo>
                <a:lnTo>
                  <a:pt x="7474989" y="568208"/>
                </a:lnTo>
                <a:lnTo>
                  <a:pt x="7442491" y="593514"/>
                </a:lnTo>
                <a:lnTo>
                  <a:pt x="7401211" y="603711"/>
                </a:lnTo>
                <a:lnTo>
                  <a:pt x="7398131" y="603757"/>
                </a:lnTo>
                <a:lnTo>
                  <a:pt x="0" y="603757"/>
                </a:lnTo>
                <a:lnTo>
                  <a:pt x="0" y="0"/>
                </a:lnTo>
                <a:lnTo>
                  <a:pt x="7398131" y="0"/>
                </a:lnTo>
                <a:lnTo>
                  <a:pt x="7412735" y="1050"/>
                </a:lnTo>
                <a:lnTo>
                  <a:pt x="7426689" y="4105"/>
                </a:lnTo>
                <a:lnTo>
                  <a:pt x="7463185" y="23824"/>
                </a:lnTo>
                <a:lnTo>
                  <a:pt x="7488541" y="56287"/>
                </a:lnTo>
                <a:lnTo>
                  <a:pt x="7498792" y="97527"/>
                </a:lnTo>
                <a:lnTo>
                  <a:pt x="7498841" y="100710"/>
                </a:lnTo>
                <a:close/>
              </a:path>
            </a:pathLst>
          </a:custGeom>
          <a:ln w="19050">
            <a:solidFill>
              <a:srgbClr val="DBE9C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882394" y="2110358"/>
            <a:ext cx="7461631" cy="544829"/>
          </a:xfrm>
          <a:custGeom>
            <a:avLst/>
            <a:gdLst/>
            <a:ahLst/>
            <a:cxnLst/>
            <a:rect l="l" t="t" r="r" b="b"/>
            <a:pathLst>
              <a:path w="7461631" h="544829">
                <a:moveTo>
                  <a:pt x="0" y="544829"/>
                </a:moveTo>
                <a:lnTo>
                  <a:pt x="7461631" y="544829"/>
                </a:lnTo>
                <a:lnTo>
                  <a:pt x="7461631" y="0"/>
                </a:lnTo>
                <a:lnTo>
                  <a:pt x="0" y="0"/>
                </a:lnTo>
                <a:lnTo>
                  <a:pt x="0" y="544829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882394" y="2873375"/>
            <a:ext cx="7498841" cy="603758"/>
          </a:xfrm>
          <a:custGeom>
            <a:avLst/>
            <a:gdLst/>
            <a:ahLst/>
            <a:cxnLst/>
            <a:rect l="l" t="t" r="r" b="b"/>
            <a:pathLst>
              <a:path w="7498841" h="603758">
                <a:moveTo>
                  <a:pt x="7398131" y="0"/>
                </a:moveTo>
                <a:lnTo>
                  <a:pt x="0" y="0"/>
                </a:lnTo>
                <a:lnTo>
                  <a:pt x="0" y="603758"/>
                </a:lnTo>
                <a:lnTo>
                  <a:pt x="7401211" y="603711"/>
                </a:lnTo>
                <a:lnTo>
                  <a:pt x="7442491" y="593514"/>
                </a:lnTo>
                <a:lnTo>
                  <a:pt x="7474989" y="568208"/>
                </a:lnTo>
                <a:lnTo>
                  <a:pt x="7494731" y="531739"/>
                </a:lnTo>
                <a:lnTo>
                  <a:pt x="7498841" y="503174"/>
                </a:lnTo>
                <a:lnTo>
                  <a:pt x="7498795" y="97510"/>
                </a:lnTo>
                <a:lnTo>
                  <a:pt x="7488572" y="56304"/>
                </a:lnTo>
                <a:lnTo>
                  <a:pt x="7463218" y="23840"/>
                </a:lnTo>
                <a:lnTo>
                  <a:pt x="7426707" y="4110"/>
                </a:lnTo>
                <a:lnTo>
                  <a:pt x="7398131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882394" y="2873375"/>
            <a:ext cx="7498841" cy="603758"/>
          </a:xfrm>
          <a:custGeom>
            <a:avLst/>
            <a:gdLst/>
            <a:ahLst/>
            <a:cxnLst/>
            <a:rect l="l" t="t" r="r" b="b"/>
            <a:pathLst>
              <a:path w="7498841" h="603758">
                <a:moveTo>
                  <a:pt x="7498841" y="100584"/>
                </a:moveTo>
                <a:lnTo>
                  <a:pt x="7498841" y="503174"/>
                </a:lnTo>
                <a:lnTo>
                  <a:pt x="7497789" y="517784"/>
                </a:lnTo>
                <a:lnTo>
                  <a:pt x="7494731" y="531739"/>
                </a:lnTo>
                <a:lnTo>
                  <a:pt x="7474989" y="568208"/>
                </a:lnTo>
                <a:lnTo>
                  <a:pt x="7442491" y="593514"/>
                </a:lnTo>
                <a:lnTo>
                  <a:pt x="7401211" y="603711"/>
                </a:lnTo>
                <a:lnTo>
                  <a:pt x="7398131" y="603758"/>
                </a:lnTo>
                <a:lnTo>
                  <a:pt x="0" y="603758"/>
                </a:lnTo>
                <a:lnTo>
                  <a:pt x="0" y="0"/>
                </a:lnTo>
                <a:lnTo>
                  <a:pt x="7398131" y="0"/>
                </a:lnTo>
                <a:lnTo>
                  <a:pt x="7412744" y="1052"/>
                </a:lnTo>
                <a:lnTo>
                  <a:pt x="7426707" y="4110"/>
                </a:lnTo>
                <a:lnTo>
                  <a:pt x="7463218" y="23840"/>
                </a:lnTo>
                <a:lnTo>
                  <a:pt x="7488572" y="56304"/>
                </a:lnTo>
                <a:lnTo>
                  <a:pt x="7498795" y="97510"/>
                </a:lnTo>
                <a:lnTo>
                  <a:pt x="7498841" y="100584"/>
                </a:lnTo>
                <a:close/>
              </a:path>
            </a:pathLst>
          </a:custGeom>
          <a:ln w="19050">
            <a:solidFill>
              <a:srgbClr val="DBE9C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882394" y="2902839"/>
            <a:ext cx="7461631" cy="544829"/>
          </a:xfrm>
          <a:custGeom>
            <a:avLst/>
            <a:gdLst/>
            <a:ahLst/>
            <a:cxnLst/>
            <a:rect l="l" t="t" r="r" b="b"/>
            <a:pathLst>
              <a:path w="7461631" h="544829">
                <a:moveTo>
                  <a:pt x="0" y="544829"/>
                </a:moveTo>
                <a:lnTo>
                  <a:pt x="7461631" y="544829"/>
                </a:lnTo>
                <a:lnTo>
                  <a:pt x="7461631" y="0"/>
                </a:lnTo>
                <a:lnTo>
                  <a:pt x="0" y="0"/>
                </a:lnTo>
                <a:lnTo>
                  <a:pt x="0" y="54482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882394" y="3665854"/>
            <a:ext cx="7498841" cy="603757"/>
          </a:xfrm>
          <a:custGeom>
            <a:avLst/>
            <a:gdLst/>
            <a:ahLst/>
            <a:cxnLst/>
            <a:rect l="l" t="t" r="r" b="b"/>
            <a:pathLst>
              <a:path w="7498841" h="603757">
                <a:moveTo>
                  <a:pt x="7398131" y="0"/>
                </a:moveTo>
                <a:lnTo>
                  <a:pt x="0" y="0"/>
                </a:lnTo>
                <a:lnTo>
                  <a:pt x="0" y="603758"/>
                </a:lnTo>
                <a:lnTo>
                  <a:pt x="7401211" y="603711"/>
                </a:lnTo>
                <a:lnTo>
                  <a:pt x="7442491" y="593491"/>
                </a:lnTo>
                <a:lnTo>
                  <a:pt x="7474989" y="568155"/>
                </a:lnTo>
                <a:lnTo>
                  <a:pt x="7494731" y="531693"/>
                </a:lnTo>
                <a:lnTo>
                  <a:pt x="7498841" y="503174"/>
                </a:lnTo>
                <a:lnTo>
                  <a:pt x="7498795" y="97510"/>
                </a:lnTo>
                <a:lnTo>
                  <a:pt x="7488572" y="56304"/>
                </a:lnTo>
                <a:lnTo>
                  <a:pt x="7463218" y="23840"/>
                </a:lnTo>
                <a:lnTo>
                  <a:pt x="7426707" y="4110"/>
                </a:lnTo>
                <a:lnTo>
                  <a:pt x="739813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882394" y="3665854"/>
            <a:ext cx="7498841" cy="603757"/>
          </a:xfrm>
          <a:custGeom>
            <a:avLst/>
            <a:gdLst/>
            <a:ahLst/>
            <a:cxnLst/>
            <a:rect l="l" t="t" r="r" b="b"/>
            <a:pathLst>
              <a:path w="7498841" h="603757">
                <a:moveTo>
                  <a:pt x="7498841" y="100584"/>
                </a:moveTo>
                <a:lnTo>
                  <a:pt x="7498841" y="503174"/>
                </a:lnTo>
                <a:lnTo>
                  <a:pt x="7497789" y="517756"/>
                </a:lnTo>
                <a:lnTo>
                  <a:pt x="7494731" y="531693"/>
                </a:lnTo>
                <a:lnTo>
                  <a:pt x="7474989" y="568155"/>
                </a:lnTo>
                <a:lnTo>
                  <a:pt x="7442491" y="593491"/>
                </a:lnTo>
                <a:lnTo>
                  <a:pt x="7401211" y="603711"/>
                </a:lnTo>
                <a:lnTo>
                  <a:pt x="7398131" y="603758"/>
                </a:lnTo>
                <a:lnTo>
                  <a:pt x="0" y="603758"/>
                </a:lnTo>
                <a:lnTo>
                  <a:pt x="0" y="0"/>
                </a:lnTo>
                <a:lnTo>
                  <a:pt x="7398131" y="0"/>
                </a:lnTo>
                <a:lnTo>
                  <a:pt x="7412744" y="1052"/>
                </a:lnTo>
                <a:lnTo>
                  <a:pt x="7426707" y="4110"/>
                </a:lnTo>
                <a:lnTo>
                  <a:pt x="7463218" y="23840"/>
                </a:lnTo>
                <a:lnTo>
                  <a:pt x="7488572" y="56304"/>
                </a:lnTo>
                <a:lnTo>
                  <a:pt x="7498795" y="97510"/>
                </a:lnTo>
                <a:lnTo>
                  <a:pt x="7498841" y="100584"/>
                </a:lnTo>
                <a:close/>
              </a:path>
            </a:pathLst>
          </a:custGeom>
          <a:ln w="19050">
            <a:solidFill>
              <a:srgbClr val="DBE9C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882394" y="3695319"/>
            <a:ext cx="7461631" cy="544830"/>
          </a:xfrm>
          <a:custGeom>
            <a:avLst/>
            <a:gdLst/>
            <a:ahLst/>
            <a:cxnLst/>
            <a:rect l="l" t="t" r="r" b="b"/>
            <a:pathLst>
              <a:path w="7461631" h="544829">
                <a:moveTo>
                  <a:pt x="0" y="544829"/>
                </a:moveTo>
                <a:lnTo>
                  <a:pt x="7461631" y="544829"/>
                </a:lnTo>
                <a:lnTo>
                  <a:pt x="7461631" y="0"/>
                </a:lnTo>
                <a:lnTo>
                  <a:pt x="0" y="0"/>
                </a:lnTo>
                <a:lnTo>
                  <a:pt x="0" y="54482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882394" y="4458334"/>
            <a:ext cx="7498841" cy="603757"/>
          </a:xfrm>
          <a:custGeom>
            <a:avLst/>
            <a:gdLst/>
            <a:ahLst/>
            <a:cxnLst/>
            <a:rect l="l" t="t" r="r" b="b"/>
            <a:pathLst>
              <a:path w="7498841" h="603757">
                <a:moveTo>
                  <a:pt x="7398131" y="0"/>
                </a:moveTo>
                <a:lnTo>
                  <a:pt x="0" y="0"/>
                </a:lnTo>
                <a:lnTo>
                  <a:pt x="0" y="603757"/>
                </a:lnTo>
                <a:lnTo>
                  <a:pt x="7401211" y="603711"/>
                </a:lnTo>
                <a:lnTo>
                  <a:pt x="7442491" y="593491"/>
                </a:lnTo>
                <a:lnTo>
                  <a:pt x="7474989" y="568155"/>
                </a:lnTo>
                <a:lnTo>
                  <a:pt x="7494731" y="531693"/>
                </a:lnTo>
                <a:lnTo>
                  <a:pt x="7498841" y="503173"/>
                </a:lnTo>
                <a:lnTo>
                  <a:pt x="7498795" y="97510"/>
                </a:lnTo>
                <a:lnTo>
                  <a:pt x="7488572" y="56304"/>
                </a:lnTo>
                <a:lnTo>
                  <a:pt x="7463218" y="23840"/>
                </a:lnTo>
                <a:lnTo>
                  <a:pt x="7426707" y="4110"/>
                </a:lnTo>
                <a:lnTo>
                  <a:pt x="7398131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882394" y="4458334"/>
            <a:ext cx="7498841" cy="603757"/>
          </a:xfrm>
          <a:custGeom>
            <a:avLst/>
            <a:gdLst/>
            <a:ahLst/>
            <a:cxnLst/>
            <a:rect l="l" t="t" r="r" b="b"/>
            <a:pathLst>
              <a:path w="7498841" h="603757">
                <a:moveTo>
                  <a:pt x="7498841" y="100583"/>
                </a:moveTo>
                <a:lnTo>
                  <a:pt x="7498841" y="503173"/>
                </a:lnTo>
                <a:lnTo>
                  <a:pt x="7497789" y="517756"/>
                </a:lnTo>
                <a:lnTo>
                  <a:pt x="7494731" y="531693"/>
                </a:lnTo>
                <a:lnTo>
                  <a:pt x="7474989" y="568155"/>
                </a:lnTo>
                <a:lnTo>
                  <a:pt x="7442491" y="593491"/>
                </a:lnTo>
                <a:lnTo>
                  <a:pt x="7401211" y="603711"/>
                </a:lnTo>
                <a:lnTo>
                  <a:pt x="7398131" y="603757"/>
                </a:lnTo>
                <a:lnTo>
                  <a:pt x="0" y="603757"/>
                </a:lnTo>
                <a:lnTo>
                  <a:pt x="0" y="0"/>
                </a:lnTo>
                <a:lnTo>
                  <a:pt x="7398131" y="0"/>
                </a:lnTo>
                <a:lnTo>
                  <a:pt x="7412744" y="1052"/>
                </a:lnTo>
                <a:lnTo>
                  <a:pt x="7426707" y="4110"/>
                </a:lnTo>
                <a:lnTo>
                  <a:pt x="7463218" y="23840"/>
                </a:lnTo>
                <a:lnTo>
                  <a:pt x="7488572" y="56304"/>
                </a:lnTo>
                <a:lnTo>
                  <a:pt x="7498795" y="97510"/>
                </a:lnTo>
                <a:lnTo>
                  <a:pt x="7498841" y="100583"/>
                </a:lnTo>
                <a:close/>
              </a:path>
            </a:pathLst>
          </a:custGeom>
          <a:ln w="19050">
            <a:solidFill>
              <a:srgbClr val="DBE9C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882394" y="4487798"/>
            <a:ext cx="7461631" cy="544830"/>
          </a:xfrm>
          <a:custGeom>
            <a:avLst/>
            <a:gdLst/>
            <a:ahLst/>
            <a:cxnLst/>
            <a:rect l="l" t="t" r="r" b="b"/>
            <a:pathLst>
              <a:path w="7461631" h="544829">
                <a:moveTo>
                  <a:pt x="0" y="544830"/>
                </a:moveTo>
                <a:lnTo>
                  <a:pt x="7461631" y="544830"/>
                </a:lnTo>
                <a:lnTo>
                  <a:pt x="7461631" y="0"/>
                </a:lnTo>
                <a:lnTo>
                  <a:pt x="0" y="0"/>
                </a:lnTo>
                <a:lnTo>
                  <a:pt x="0" y="54483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882394" y="5250815"/>
            <a:ext cx="7498841" cy="603732"/>
          </a:xfrm>
          <a:custGeom>
            <a:avLst/>
            <a:gdLst/>
            <a:ahLst/>
            <a:cxnLst/>
            <a:rect l="l" t="t" r="r" b="b"/>
            <a:pathLst>
              <a:path w="7498841" h="603732">
                <a:moveTo>
                  <a:pt x="7398131" y="0"/>
                </a:moveTo>
                <a:lnTo>
                  <a:pt x="0" y="0"/>
                </a:lnTo>
                <a:lnTo>
                  <a:pt x="0" y="603732"/>
                </a:lnTo>
                <a:lnTo>
                  <a:pt x="7401242" y="603685"/>
                </a:lnTo>
                <a:lnTo>
                  <a:pt x="7442510" y="593462"/>
                </a:lnTo>
                <a:lnTo>
                  <a:pt x="7474998" y="568129"/>
                </a:lnTo>
                <a:lnTo>
                  <a:pt x="7494732" y="531655"/>
                </a:lnTo>
                <a:lnTo>
                  <a:pt x="7498841" y="503110"/>
                </a:lnTo>
                <a:lnTo>
                  <a:pt x="7498795" y="97503"/>
                </a:lnTo>
                <a:lnTo>
                  <a:pt x="7488572" y="56248"/>
                </a:lnTo>
                <a:lnTo>
                  <a:pt x="7463218" y="23798"/>
                </a:lnTo>
                <a:lnTo>
                  <a:pt x="7426707" y="4100"/>
                </a:lnTo>
                <a:lnTo>
                  <a:pt x="7398131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882394" y="5250815"/>
            <a:ext cx="7498841" cy="603732"/>
          </a:xfrm>
          <a:custGeom>
            <a:avLst/>
            <a:gdLst/>
            <a:ahLst/>
            <a:cxnLst/>
            <a:rect l="l" t="t" r="r" b="b"/>
            <a:pathLst>
              <a:path w="7498841" h="603732">
                <a:moveTo>
                  <a:pt x="7498841" y="100584"/>
                </a:moveTo>
                <a:lnTo>
                  <a:pt x="7498841" y="503110"/>
                </a:lnTo>
                <a:lnTo>
                  <a:pt x="7497790" y="517707"/>
                </a:lnTo>
                <a:lnTo>
                  <a:pt x="7494732" y="531655"/>
                </a:lnTo>
                <a:lnTo>
                  <a:pt x="7474998" y="568129"/>
                </a:lnTo>
                <a:lnTo>
                  <a:pt x="7442510" y="593462"/>
                </a:lnTo>
                <a:lnTo>
                  <a:pt x="7401242" y="603685"/>
                </a:lnTo>
                <a:lnTo>
                  <a:pt x="7398131" y="603732"/>
                </a:lnTo>
                <a:lnTo>
                  <a:pt x="0" y="603732"/>
                </a:lnTo>
                <a:lnTo>
                  <a:pt x="0" y="0"/>
                </a:lnTo>
                <a:lnTo>
                  <a:pt x="7398131" y="0"/>
                </a:lnTo>
                <a:lnTo>
                  <a:pt x="7412744" y="1049"/>
                </a:lnTo>
                <a:lnTo>
                  <a:pt x="7426707" y="4100"/>
                </a:lnTo>
                <a:lnTo>
                  <a:pt x="7463218" y="23798"/>
                </a:lnTo>
                <a:lnTo>
                  <a:pt x="7488572" y="56248"/>
                </a:lnTo>
                <a:lnTo>
                  <a:pt x="7498795" y="97503"/>
                </a:lnTo>
                <a:lnTo>
                  <a:pt x="7498841" y="100584"/>
                </a:lnTo>
                <a:close/>
              </a:path>
            </a:pathLst>
          </a:custGeom>
          <a:ln w="19050">
            <a:solidFill>
              <a:srgbClr val="DBE9C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882394" y="5280253"/>
            <a:ext cx="7461631" cy="544830"/>
          </a:xfrm>
          <a:custGeom>
            <a:avLst/>
            <a:gdLst/>
            <a:ahLst/>
            <a:cxnLst/>
            <a:rect l="l" t="t" r="r" b="b"/>
            <a:pathLst>
              <a:path w="7461631" h="544829">
                <a:moveTo>
                  <a:pt x="0" y="544829"/>
                </a:moveTo>
                <a:lnTo>
                  <a:pt x="7461631" y="544829"/>
                </a:lnTo>
                <a:lnTo>
                  <a:pt x="7461631" y="0"/>
                </a:lnTo>
                <a:lnTo>
                  <a:pt x="0" y="0"/>
                </a:lnTo>
                <a:lnTo>
                  <a:pt x="0" y="544829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82394" y="6043231"/>
            <a:ext cx="7498841" cy="603783"/>
          </a:xfrm>
          <a:custGeom>
            <a:avLst/>
            <a:gdLst/>
            <a:ahLst/>
            <a:cxnLst/>
            <a:rect l="l" t="t" r="r" b="b"/>
            <a:pathLst>
              <a:path w="7498841" h="603783">
                <a:moveTo>
                  <a:pt x="7398131" y="0"/>
                </a:moveTo>
                <a:lnTo>
                  <a:pt x="0" y="0"/>
                </a:lnTo>
                <a:lnTo>
                  <a:pt x="0" y="603783"/>
                </a:lnTo>
                <a:lnTo>
                  <a:pt x="7401252" y="603735"/>
                </a:lnTo>
                <a:lnTo>
                  <a:pt x="7442516" y="593508"/>
                </a:lnTo>
                <a:lnTo>
                  <a:pt x="7475001" y="568169"/>
                </a:lnTo>
                <a:lnTo>
                  <a:pt x="7494733" y="531692"/>
                </a:lnTo>
                <a:lnTo>
                  <a:pt x="7498841" y="503148"/>
                </a:lnTo>
                <a:lnTo>
                  <a:pt x="7498794" y="97515"/>
                </a:lnTo>
                <a:lnTo>
                  <a:pt x="7488560" y="56286"/>
                </a:lnTo>
                <a:lnTo>
                  <a:pt x="7463205" y="23825"/>
                </a:lnTo>
                <a:lnTo>
                  <a:pt x="7426700" y="4106"/>
                </a:lnTo>
                <a:lnTo>
                  <a:pt x="7398131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882394" y="6043231"/>
            <a:ext cx="7498841" cy="603783"/>
          </a:xfrm>
          <a:custGeom>
            <a:avLst/>
            <a:gdLst/>
            <a:ahLst/>
            <a:cxnLst/>
            <a:rect l="l" t="t" r="r" b="b"/>
            <a:pathLst>
              <a:path w="7498841" h="603783">
                <a:moveTo>
                  <a:pt x="7498841" y="100634"/>
                </a:moveTo>
                <a:lnTo>
                  <a:pt x="7498841" y="503148"/>
                </a:lnTo>
                <a:lnTo>
                  <a:pt x="7497790" y="517745"/>
                </a:lnTo>
                <a:lnTo>
                  <a:pt x="7494733" y="531692"/>
                </a:lnTo>
                <a:lnTo>
                  <a:pt x="7475001" y="568169"/>
                </a:lnTo>
                <a:lnTo>
                  <a:pt x="7442516" y="593508"/>
                </a:lnTo>
                <a:lnTo>
                  <a:pt x="7401252" y="603735"/>
                </a:lnTo>
                <a:lnTo>
                  <a:pt x="7398131" y="603783"/>
                </a:lnTo>
                <a:lnTo>
                  <a:pt x="0" y="603783"/>
                </a:lnTo>
                <a:lnTo>
                  <a:pt x="0" y="0"/>
                </a:lnTo>
                <a:lnTo>
                  <a:pt x="7398131" y="0"/>
                </a:lnTo>
                <a:lnTo>
                  <a:pt x="7412740" y="1051"/>
                </a:lnTo>
                <a:lnTo>
                  <a:pt x="7426700" y="4106"/>
                </a:lnTo>
                <a:lnTo>
                  <a:pt x="7463205" y="23825"/>
                </a:lnTo>
                <a:lnTo>
                  <a:pt x="7488560" y="56286"/>
                </a:lnTo>
                <a:lnTo>
                  <a:pt x="7498794" y="97515"/>
                </a:lnTo>
                <a:lnTo>
                  <a:pt x="7498841" y="100634"/>
                </a:lnTo>
                <a:close/>
              </a:path>
            </a:pathLst>
          </a:custGeom>
          <a:ln w="19050">
            <a:solidFill>
              <a:srgbClr val="DBE9C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882394" y="6072708"/>
            <a:ext cx="7461631" cy="544830"/>
          </a:xfrm>
          <a:custGeom>
            <a:avLst/>
            <a:gdLst/>
            <a:ahLst/>
            <a:cxnLst/>
            <a:rect l="l" t="t" r="r" b="b"/>
            <a:pathLst>
              <a:path w="7461631" h="544829">
                <a:moveTo>
                  <a:pt x="0" y="544830"/>
                </a:moveTo>
                <a:lnTo>
                  <a:pt x="7461631" y="544830"/>
                </a:lnTo>
                <a:lnTo>
                  <a:pt x="7461631" y="0"/>
                </a:lnTo>
                <a:lnTo>
                  <a:pt x="0" y="0"/>
                </a:lnTo>
                <a:lnTo>
                  <a:pt x="0" y="54483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4013200"/>
            <a:ext cx="448728" cy="2844798"/>
          </a:xfrm>
          <a:custGeom>
            <a:avLst/>
            <a:gdLst/>
            <a:ahLst/>
            <a:cxnLst/>
            <a:rect l="l" t="t" r="r" b="b"/>
            <a:pathLst>
              <a:path w="448728" h="2844798">
                <a:moveTo>
                  <a:pt x="0" y="0"/>
                </a:moveTo>
                <a:lnTo>
                  <a:pt x="0" y="2844798"/>
                </a:lnTo>
                <a:lnTo>
                  <a:pt x="448728" y="2844798"/>
                </a:lnTo>
                <a:lnTo>
                  <a:pt x="0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68235" y="1212469"/>
            <a:ext cx="1142657" cy="754760"/>
          </a:xfrm>
          <a:custGeom>
            <a:avLst/>
            <a:gdLst/>
            <a:ahLst/>
            <a:cxnLst/>
            <a:rect l="l" t="t" r="r" b="b"/>
            <a:pathLst>
              <a:path w="1142657" h="754760">
                <a:moveTo>
                  <a:pt x="1016927" y="0"/>
                </a:moveTo>
                <a:lnTo>
                  <a:pt x="125625" y="0"/>
                </a:lnTo>
                <a:lnTo>
                  <a:pt x="83252" y="7383"/>
                </a:lnTo>
                <a:lnTo>
                  <a:pt x="47048" y="27717"/>
                </a:lnTo>
                <a:lnTo>
                  <a:pt x="19555" y="58451"/>
                </a:lnTo>
                <a:lnTo>
                  <a:pt x="3317" y="97034"/>
                </a:lnTo>
                <a:lnTo>
                  <a:pt x="0" y="629094"/>
                </a:lnTo>
                <a:lnTo>
                  <a:pt x="852" y="643756"/>
                </a:lnTo>
                <a:lnTo>
                  <a:pt x="12805" y="684375"/>
                </a:lnTo>
                <a:lnTo>
                  <a:pt x="36866" y="717967"/>
                </a:lnTo>
                <a:lnTo>
                  <a:pt x="70490" y="741994"/>
                </a:lnTo>
                <a:lnTo>
                  <a:pt x="111128" y="753916"/>
                </a:lnTo>
                <a:lnTo>
                  <a:pt x="125793" y="754760"/>
                </a:lnTo>
                <a:lnTo>
                  <a:pt x="1016937" y="754760"/>
                </a:lnTo>
                <a:lnTo>
                  <a:pt x="1059350" y="747431"/>
                </a:lnTo>
                <a:lnTo>
                  <a:pt x="1095581" y="727145"/>
                </a:lnTo>
                <a:lnTo>
                  <a:pt x="1123091" y="696443"/>
                </a:lnTo>
                <a:lnTo>
                  <a:pt x="1139338" y="657867"/>
                </a:lnTo>
                <a:lnTo>
                  <a:pt x="1142657" y="125741"/>
                </a:lnTo>
                <a:lnTo>
                  <a:pt x="1141799" y="111082"/>
                </a:lnTo>
                <a:lnTo>
                  <a:pt x="1129848" y="70456"/>
                </a:lnTo>
                <a:lnTo>
                  <a:pt x="1105805" y="36839"/>
                </a:lnTo>
                <a:lnTo>
                  <a:pt x="1072205" y="12785"/>
                </a:lnTo>
                <a:lnTo>
                  <a:pt x="1031587" y="846"/>
                </a:lnTo>
                <a:lnTo>
                  <a:pt x="1016927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80821" y="1249362"/>
            <a:ext cx="1117511" cy="681037"/>
          </a:xfrm>
          <a:custGeom>
            <a:avLst/>
            <a:gdLst/>
            <a:ahLst/>
            <a:cxnLst/>
            <a:rect l="l" t="t" r="r" b="b"/>
            <a:pathLst>
              <a:path w="1117511" h="681037">
                <a:moveTo>
                  <a:pt x="0" y="681037"/>
                </a:moveTo>
                <a:lnTo>
                  <a:pt x="1117511" y="681037"/>
                </a:lnTo>
                <a:lnTo>
                  <a:pt x="1117511" y="0"/>
                </a:lnTo>
                <a:lnTo>
                  <a:pt x="0" y="0"/>
                </a:lnTo>
                <a:lnTo>
                  <a:pt x="0" y="681037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68236" y="2005457"/>
            <a:ext cx="1142656" cy="754760"/>
          </a:xfrm>
          <a:custGeom>
            <a:avLst/>
            <a:gdLst/>
            <a:ahLst/>
            <a:cxnLst/>
            <a:rect l="l" t="t" r="r" b="b"/>
            <a:pathLst>
              <a:path w="1142656" h="754760">
                <a:moveTo>
                  <a:pt x="1016926" y="0"/>
                </a:moveTo>
                <a:lnTo>
                  <a:pt x="125730" y="0"/>
                </a:lnTo>
                <a:lnTo>
                  <a:pt x="83326" y="7342"/>
                </a:lnTo>
                <a:lnTo>
                  <a:pt x="47091" y="27632"/>
                </a:lnTo>
                <a:lnTo>
                  <a:pt x="19574" y="58331"/>
                </a:lnTo>
                <a:lnTo>
                  <a:pt x="3320" y="96900"/>
                </a:lnTo>
                <a:lnTo>
                  <a:pt x="0" y="629072"/>
                </a:lnTo>
                <a:lnTo>
                  <a:pt x="863" y="643725"/>
                </a:lnTo>
                <a:lnTo>
                  <a:pt x="12836" y="684336"/>
                </a:lnTo>
                <a:lnTo>
                  <a:pt x="36900" y="717938"/>
                </a:lnTo>
                <a:lnTo>
                  <a:pt x="70515" y="741981"/>
                </a:lnTo>
                <a:lnTo>
                  <a:pt x="111135" y="753915"/>
                </a:lnTo>
                <a:lnTo>
                  <a:pt x="125793" y="754760"/>
                </a:lnTo>
                <a:lnTo>
                  <a:pt x="1017042" y="754760"/>
                </a:lnTo>
                <a:lnTo>
                  <a:pt x="1059423" y="747390"/>
                </a:lnTo>
                <a:lnTo>
                  <a:pt x="1095625" y="727060"/>
                </a:lnTo>
                <a:lnTo>
                  <a:pt x="1123110" y="696324"/>
                </a:lnTo>
                <a:lnTo>
                  <a:pt x="1139341" y="657733"/>
                </a:lnTo>
                <a:lnTo>
                  <a:pt x="1142656" y="125719"/>
                </a:lnTo>
                <a:lnTo>
                  <a:pt x="1141810" y="111052"/>
                </a:lnTo>
                <a:lnTo>
                  <a:pt x="1129879" y="70417"/>
                </a:lnTo>
                <a:lnTo>
                  <a:pt x="1105839" y="36810"/>
                </a:lnTo>
                <a:lnTo>
                  <a:pt x="1072230" y="12772"/>
                </a:lnTo>
                <a:lnTo>
                  <a:pt x="1031594" y="845"/>
                </a:lnTo>
                <a:lnTo>
                  <a:pt x="1016926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80821" y="2042350"/>
            <a:ext cx="1117511" cy="681037"/>
          </a:xfrm>
          <a:custGeom>
            <a:avLst/>
            <a:gdLst/>
            <a:ahLst/>
            <a:cxnLst/>
            <a:rect l="l" t="t" r="r" b="b"/>
            <a:pathLst>
              <a:path w="1117511" h="681037">
                <a:moveTo>
                  <a:pt x="0" y="681037"/>
                </a:moveTo>
                <a:lnTo>
                  <a:pt x="1117511" y="681037"/>
                </a:lnTo>
                <a:lnTo>
                  <a:pt x="1117511" y="0"/>
                </a:lnTo>
                <a:lnTo>
                  <a:pt x="0" y="0"/>
                </a:lnTo>
                <a:lnTo>
                  <a:pt x="0" y="681037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68236" y="2797937"/>
            <a:ext cx="1142656" cy="754761"/>
          </a:xfrm>
          <a:custGeom>
            <a:avLst/>
            <a:gdLst/>
            <a:ahLst/>
            <a:cxnLst/>
            <a:rect l="l" t="t" r="r" b="b"/>
            <a:pathLst>
              <a:path w="1142656" h="754761">
                <a:moveTo>
                  <a:pt x="1016926" y="0"/>
                </a:moveTo>
                <a:lnTo>
                  <a:pt x="125730" y="0"/>
                </a:lnTo>
                <a:lnTo>
                  <a:pt x="83326" y="7342"/>
                </a:lnTo>
                <a:lnTo>
                  <a:pt x="47091" y="27632"/>
                </a:lnTo>
                <a:lnTo>
                  <a:pt x="19574" y="58331"/>
                </a:lnTo>
                <a:lnTo>
                  <a:pt x="3320" y="96900"/>
                </a:lnTo>
                <a:lnTo>
                  <a:pt x="0" y="629072"/>
                </a:lnTo>
                <a:lnTo>
                  <a:pt x="863" y="643725"/>
                </a:lnTo>
                <a:lnTo>
                  <a:pt x="12836" y="684336"/>
                </a:lnTo>
                <a:lnTo>
                  <a:pt x="36900" y="717938"/>
                </a:lnTo>
                <a:lnTo>
                  <a:pt x="70515" y="741981"/>
                </a:lnTo>
                <a:lnTo>
                  <a:pt x="111135" y="753915"/>
                </a:lnTo>
                <a:lnTo>
                  <a:pt x="125793" y="754761"/>
                </a:lnTo>
                <a:lnTo>
                  <a:pt x="1017042" y="754760"/>
                </a:lnTo>
                <a:lnTo>
                  <a:pt x="1059423" y="747390"/>
                </a:lnTo>
                <a:lnTo>
                  <a:pt x="1095625" y="727060"/>
                </a:lnTo>
                <a:lnTo>
                  <a:pt x="1123110" y="696324"/>
                </a:lnTo>
                <a:lnTo>
                  <a:pt x="1139341" y="657733"/>
                </a:lnTo>
                <a:lnTo>
                  <a:pt x="1142656" y="125719"/>
                </a:lnTo>
                <a:lnTo>
                  <a:pt x="1141810" y="111052"/>
                </a:lnTo>
                <a:lnTo>
                  <a:pt x="1129879" y="70417"/>
                </a:lnTo>
                <a:lnTo>
                  <a:pt x="1105839" y="36810"/>
                </a:lnTo>
                <a:lnTo>
                  <a:pt x="1072230" y="12772"/>
                </a:lnTo>
                <a:lnTo>
                  <a:pt x="1031594" y="845"/>
                </a:lnTo>
                <a:lnTo>
                  <a:pt x="101692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80821" y="2834703"/>
            <a:ext cx="1117511" cy="681037"/>
          </a:xfrm>
          <a:custGeom>
            <a:avLst/>
            <a:gdLst/>
            <a:ahLst/>
            <a:cxnLst/>
            <a:rect l="l" t="t" r="r" b="b"/>
            <a:pathLst>
              <a:path w="1117511" h="681037">
                <a:moveTo>
                  <a:pt x="0" y="681037"/>
                </a:moveTo>
                <a:lnTo>
                  <a:pt x="1117511" y="681037"/>
                </a:lnTo>
                <a:lnTo>
                  <a:pt x="1117511" y="0"/>
                </a:lnTo>
                <a:lnTo>
                  <a:pt x="0" y="0"/>
                </a:lnTo>
                <a:lnTo>
                  <a:pt x="0" y="68103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68235" y="3590417"/>
            <a:ext cx="1142657" cy="754634"/>
          </a:xfrm>
          <a:custGeom>
            <a:avLst/>
            <a:gdLst/>
            <a:ahLst/>
            <a:cxnLst/>
            <a:rect l="l" t="t" r="r" b="b"/>
            <a:pathLst>
              <a:path w="1142657" h="754634">
                <a:moveTo>
                  <a:pt x="1016927" y="0"/>
                </a:moveTo>
                <a:lnTo>
                  <a:pt x="125730" y="0"/>
                </a:lnTo>
                <a:lnTo>
                  <a:pt x="83326" y="7342"/>
                </a:lnTo>
                <a:lnTo>
                  <a:pt x="47091" y="27632"/>
                </a:lnTo>
                <a:lnTo>
                  <a:pt x="19574" y="58331"/>
                </a:lnTo>
                <a:lnTo>
                  <a:pt x="3320" y="96900"/>
                </a:lnTo>
                <a:lnTo>
                  <a:pt x="0" y="628967"/>
                </a:lnTo>
                <a:lnTo>
                  <a:pt x="852" y="643629"/>
                </a:lnTo>
                <a:lnTo>
                  <a:pt x="12805" y="684248"/>
                </a:lnTo>
                <a:lnTo>
                  <a:pt x="36866" y="717840"/>
                </a:lnTo>
                <a:lnTo>
                  <a:pt x="70490" y="741867"/>
                </a:lnTo>
                <a:lnTo>
                  <a:pt x="111128" y="753789"/>
                </a:lnTo>
                <a:lnTo>
                  <a:pt x="125793" y="754634"/>
                </a:lnTo>
                <a:lnTo>
                  <a:pt x="1016937" y="754633"/>
                </a:lnTo>
                <a:lnTo>
                  <a:pt x="1059350" y="747304"/>
                </a:lnTo>
                <a:lnTo>
                  <a:pt x="1095581" y="727018"/>
                </a:lnTo>
                <a:lnTo>
                  <a:pt x="1123091" y="696316"/>
                </a:lnTo>
                <a:lnTo>
                  <a:pt x="1139338" y="657740"/>
                </a:lnTo>
                <a:lnTo>
                  <a:pt x="1142657" y="125719"/>
                </a:lnTo>
                <a:lnTo>
                  <a:pt x="1141810" y="111052"/>
                </a:lnTo>
                <a:lnTo>
                  <a:pt x="1129879" y="70417"/>
                </a:lnTo>
                <a:lnTo>
                  <a:pt x="1105839" y="36810"/>
                </a:lnTo>
                <a:lnTo>
                  <a:pt x="1072230" y="12772"/>
                </a:lnTo>
                <a:lnTo>
                  <a:pt x="1031594" y="845"/>
                </a:lnTo>
                <a:lnTo>
                  <a:pt x="101692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80821" y="3627183"/>
            <a:ext cx="1117511" cy="681037"/>
          </a:xfrm>
          <a:custGeom>
            <a:avLst/>
            <a:gdLst/>
            <a:ahLst/>
            <a:cxnLst/>
            <a:rect l="l" t="t" r="r" b="b"/>
            <a:pathLst>
              <a:path w="1117511" h="681037">
                <a:moveTo>
                  <a:pt x="0" y="681037"/>
                </a:moveTo>
                <a:lnTo>
                  <a:pt x="1117511" y="681037"/>
                </a:lnTo>
                <a:lnTo>
                  <a:pt x="1117511" y="0"/>
                </a:lnTo>
                <a:lnTo>
                  <a:pt x="0" y="0"/>
                </a:lnTo>
                <a:lnTo>
                  <a:pt x="0" y="68103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68235" y="4382897"/>
            <a:ext cx="1142657" cy="754633"/>
          </a:xfrm>
          <a:custGeom>
            <a:avLst/>
            <a:gdLst/>
            <a:ahLst/>
            <a:cxnLst/>
            <a:rect l="l" t="t" r="r" b="b"/>
            <a:pathLst>
              <a:path w="1142657" h="754633">
                <a:moveTo>
                  <a:pt x="1016927" y="0"/>
                </a:moveTo>
                <a:lnTo>
                  <a:pt x="125730" y="0"/>
                </a:lnTo>
                <a:lnTo>
                  <a:pt x="83326" y="7342"/>
                </a:lnTo>
                <a:lnTo>
                  <a:pt x="47091" y="27632"/>
                </a:lnTo>
                <a:lnTo>
                  <a:pt x="19574" y="58331"/>
                </a:lnTo>
                <a:lnTo>
                  <a:pt x="3320" y="96900"/>
                </a:lnTo>
                <a:lnTo>
                  <a:pt x="0" y="628967"/>
                </a:lnTo>
                <a:lnTo>
                  <a:pt x="852" y="643629"/>
                </a:lnTo>
                <a:lnTo>
                  <a:pt x="12805" y="684248"/>
                </a:lnTo>
                <a:lnTo>
                  <a:pt x="36866" y="717840"/>
                </a:lnTo>
                <a:lnTo>
                  <a:pt x="70490" y="741867"/>
                </a:lnTo>
                <a:lnTo>
                  <a:pt x="111128" y="753789"/>
                </a:lnTo>
                <a:lnTo>
                  <a:pt x="125793" y="754633"/>
                </a:lnTo>
                <a:lnTo>
                  <a:pt x="1016937" y="754633"/>
                </a:lnTo>
                <a:lnTo>
                  <a:pt x="1059350" y="747304"/>
                </a:lnTo>
                <a:lnTo>
                  <a:pt x="1095581" y="727018"/>
                </a:lnTo>
                <a:lnTo>
                  <a:pt x="1123091" y="696316"/>
                </a:lnTo>
                <a:lnTo>
                  <a:pt x="1139338" y="657740"/>
                </a:lnTo>
                <a:lnTo>
                  <a:pt x="1142657" y="125719"/>
                </a:lnTo>
                <a:lnTo>
                  <a:pt x="1141810" y="111052"/>
                </a:lnTo>
                <a:lnTo>
                  <a:pt x="1129879" y="70417"/>
                </a:lnTo>
                <a:lnTo>
                  <a:pt x="1105839" y="36810"/>
                </a:lnTo>
                <a:lnTo>
                  <a:pt x="1072230" y="12772"/>
                </a:lnTo>
                <a:lnTo>
                  <a:pt x="1031594" y="845"/>
                </a:lnTo>
                <a:lnTo>
                  <a:pt x="1016927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80821" y="4419663"/>
            <a:ext cx="1117511" cy="681037"/>
          </a:xfrm>
          <a:custGeom>
            <a:avLst/>
            <a:gdLst/>
            <a:ahLst/>
            <a:cxnLst/>
            <a:rect l="l" t="t" r="r" b="b"/>
            <a:pathLst>
              <a:path w="1117511" h="681037">
                <a:moveTo>
                  <a:pt x="0" y="681037"/>
                </a:moveTo>
                <a:lnTo>
                  <a:pt x="1117511" y="681037"/>
                </a:lnTo>
                <a:lnTo>
                  <a:pt x="1117511" y="0"/>
                </a:lnTo>
                <a:lnTo>
                  <a:pt x="0" y="0"/>
                </a:lnTo>
                <a:lnTo>
                  <a:pt x="0" y="681037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68235" y="5175250"/>
            <a:ext cx="1142657" cy="754773"/>
          </a:xfrm>
          <a:custGeom>
            <a:avLst/>
            <a:gdLst/>
            <a:ahLst/>
            <a:cxnLst/>
            <a:rect l="l" t="t" r="r" b="b"/>
            <a:pathLst>
              <a:path w="1142657" h="754773">
                <a:moveTo>
                  <a:pt x="1016927" y="0"/>
                </a:moveTo>
                <a:lnTo>
                  <a:pt x="125625" y="0"/>
                </a:lnTo>
                <a:lnTo>
                  <a:pt x="83252" y="7383"/>
                </a:lnTo>
                <a:lnTo>
                  <a:pt x="47048" y="27717"/>
                </a:lnTo>
                <a:lnTo>
                  <a:pt x="19555" y="58451"/>
                </a:lnTo>
                <a:lnTo>
                  <a:pt x="3317" y="97034"/>
                </a:lnTo>
                <a:lnTo>
                  <a:pt x="0" y="629098"/>
                </a:lnTo>
                <a:lnTo>
                  <a:pt x="857" y="643756"/>
                </a:lnTo>
                <a:lnTo>
                  <a:pt x="12817" y="684372"/>
                </a:lnTo>
                <a:lnTo>
                  <a:pt x="36880" y="717968"/>
                </a:lnTo>
                <a:lnTo>
                  <a:pt x="70500" y="742001"/>
                </a:lnTo>
                <a:lnTo>
                  <a:pt x="111131" y="753928"/>
                </a:lnTo>
                <a:lnTo>
                  <a:pt x="125793" y="754773"/>
                </a:lnTo>
                <a:lnTo>
                  <a:pt x="1016979" y="754773"/>
                </a:lnTo>
                <a:lnTo>
                  <a:pt x="1059379" y="747427"/>
                </a:lnTo>
                <a:lnTo>
                  <a:pt x="1095599" y="727124"/>
                </a:lnTo>
                <a:lnTo>
                  <a:pt x="1123099" y="696408"/>
                </a:lnTo>
                <a:lnTo>
                  <a:pt x="1139339" y="657826"/>
                </a:lnTo>
                <a:lnTo>
                  <a:pt x="1142657" y="125741"/>
                </a:lnTo>
                <a:lnTo>
                  <a:pt x="1141799" y="111082"/>
                </a:lnTo>
                <a:lnTo>
                  <a:pt x="1129848" y="70456"/>
                </a:lnTo>
                <a:lnTo>
                  <a:pt x="1105804" y="36839"/>
                </a:lnTo>
                <a:lnTo>
                  <a:pt x="1072205" y="12785"/>
                </a:lnTo>
                <a:lnTo>
                  <a:pt x="1031587" y="846"/>
                </a:lnTo>
                <a:lnTo>
                  <a:pt x="1016927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80821" y="5212143"/>
            <a:ext cx="1117511" cy="681037"/>
          </a:xfrm>
          <a:custGeom>
            <a:avLst/>
            <a:gdLst/>
            <a:ahLst/>
            <a:cxnLst/>
            <a:rect l="l" t="t" r="r" b="b"/>
            <a:pathLst>
              <a:path w="1117511" h="681037">
                <a:moveTo>
                  <a:pt x="0" y="681037"/>
                </a:moveTo>
                <a:lnTo>
                  <a:pt x="1117511" y="681037"/>
                </a:lnTo>
                <a:lnTo>
                  <a:pt x="1117511" y="0"/>
                </a:lnTo>
                <a:lnTo>
                  <a:pt x="0" y="0"/>
                </a:lnTo>
                <a:lnTo>
                  <a:pt x="0" y="681037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68235" y="5967768"/>
            <a:ext cx="1142657" cy="754722"/>
          </a:xfrm>
          <a:custGeom>
            <a:avLst/>
            <a:gdLst/>
            <a:ahLst/>
            <a:cxnLst/>
            <a:rect l="l" t="t" r="r" b="b"/>
            <a:pathLst>
              <a:path w="1142657" h="754722">
                <a:moveTo>
                  <a:pt x="1016927" y="0"/>
                </a:moveTo>
                <a:lnTo>
                  <a:pt x="125688" y="0"/>
                </a:lnTo>
                <a:lnTo>
                  <a:pt x="83296" y="7359"/>
                </a:lnTo>
                <a:lnTo>
                  <a:pt x="47074" y="27666"/>
                </a:lnTo>
                <a:lnTo>
                  <a:pt x="19566" y="58379"/>
                </a:lnTo>
                <a:lnTo>
                  <a:pt x="3319" y="96953"/>
                </a:lnTo>
                <a:lnTo>
                  <a:pt x="0" y="629045"/>
                </a:lnTo>
                <a:lnTo>
                  <a:pt x="858" y="643702"/>
                </a:lnTo>
                <a:lnTo>
                  <a:pt x="12820" y="684317"/>
                </a:lnTo>
                <a:lnTo>
                  <a:pt x="36883" y="717914"/>
                </a:lnTo>
                <a:lnTo>
                  <a:pt x="70502" y="741949"/>
                </a:lnTo>
                <a:lnTo>
                  <a:pt x="111132" y="753877"/>
                </a:lnTo>
                <a:lnTo>
                  <a:pt x="125793" y="754722"/>
                </a:lnTo>
                <a:lnTo>
                  <a:pt x="1016990" y="754722"/>
                </a:lnTo>
                <a:lnTo>
                  <a:pt x="1059386" y="747372"/>
                </a:lnTo>
                <a:lnTo>
                  <a:pt x="1095603" y="727064"/>
                </a:lnTo>
                <a:lnTo>
                  <a:pt x="1123101" y="696345"/>
                </a:lnTo>
                <a:lnTo>
                  <a:pt x="1139339" y="657762"/>
                </a:lnTo>
                <a:lnTo>
                  <a:pt x="1142657" y="125728"/>
                </a:lnTo>
                <a:lnTo>
                  <a:pt x="1141806" y="111064"/>
                </a:lnTo>
                <a:lnTo>
                  <a:pt x="1129867" y="70432"/>
                </a:lnTo>
                <a:lnTo>
                  <a:pt x="1105825" y="36822"/>
                </a:lnTo>
                <a:lnTo>
                  <a:pt x="1072220" y="12777"/>
                </a:lnTo>
                <a:lnTo>
                  <a:pt x="1031591" y="845"/>
                </a:lnTo>
                <a:lnTo>
                  <a:pt x="1016927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80821" y="6004611"/>
            <a:ext cx="1117511" cy="681037"/>
          </a:xfrm>
          <a:custGeom>
            <a:avLst/>
            <a:gdLst/>
            <a:ahLst/>
            <a:cxnLst/>
            <a:rect l="l" t="t" r="r" b="b"/>
            <a:pathLst>
              <a:path w="1117511" h="681037">
                <a:moveTo>
                  <a:pt x="0" y="681037"/>
                </a:moveTo>
                <a:lnTo>
                  <a:pt x="1117511" y="681037"/>
                </a:lnTo>
                <a:lnTo>
                  <a:pt x="1117511" y="0"/>
                </a:lnTo>
                <a:lnTo>
                  <a:pt x="0" y="0"/>
                </a:lnTo>
                <a:lnTo>
                  <a:pt x="0" y="6810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144271" y="234359"/>
            <a:ext cx="4372407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b="1" spc="0" dirty="0" smtClean="0">
                <a:solidFill>
                  <a:srgbClr val="001F5F"/>
                </a:solidFill>
                <a:latin typeface="Verdana"/>
                <a:cs typeface="Verdana"/>
              </a:rPr>
              <a:t>Characterist</a:t>
            </a:r>
            <a:r>
              <a:rPr sz="4000" b="1" spc="9" dirty="0" smtClean="0">
                <a:solidFill>
                  <a:srgbClr val="001F5F"/>
                </a:solidFill>
                <a:latin typeface="Verdana"/>
                <a:cs typeface="Verdana"/>
              </a:rPr>
              <a:t>i</a:t>
            </a:r>
            <a:r>
              <a:rPr sz="4000" b="1" spc="0" dirty="0" smtClean="0">
                <a:solidFill>
                  <a:srgbClr val="001F5F"/>
                </a:solidFill>
                <a:latin typeface="Verdana"/>
                <a:cs typeface="Verdana"/>
              </a:rPr>
              <a:t>cs</a:t>
            </a:r>
            <a:endParaRPr sz="40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575692" y="234359"/>
            <a:ext cx="678231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b="1" spc="9" dirty="0" smtClean="0">
                <a:solidFill>
                  <a:srgbClr val="001F5F"/>
                </a:solidFill>
                <a:latin typeface="Verdana"/>
                <a:cs typeface="Verdana"/>
              </a:rPr>
              <a:t>o</a:t>
            </a:r>
            <a:r>
              <a:rPr sz="4000" b="1" spc="0" dirty="0" smtClean="0">
                <a:solidFill>
                  <a:srgbClr val="001F5F"/>
                </a:solidFill>
                <a:latin typeface="Verdana"/>
                <a:cs typeface="Verdana"/>
              </a:rPr>
              <a:t>f</a:t>
            </a:r>
            <a:endParaRPr sz="40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313078" y="234359"/>
            <a:ext cx="3709786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b="1" spc="0" dirty="0" smtClean="0">
                <a:solidFill>
                  <a:srgbClr val="001F5F"/>
                </a:solidFill>
                <a:latin typeface="Verdana"/>
                <a:cs typeface="Verdana"/>
              </a:rPr>
              <a:t>Con</a:t>
            </a:r>
            <a:r>
              <a:rPr sz="4000" b="1" spc="9" dirty="0" smtClean="0">
                <a:solidFill>
                  <a:srgbClr val="001F5F"/>
                </a:solidFill>
                <a:latin typeface="Verdana"/>
                <a:cs typeface="Verdana"/>
              </a:rPr>
              <a:t>s</a:t>
            </a:r>
            <a:r>
              <a:rPr sz="4000" b="1" spc="0" dirty="0" smtClean="0">
                <a:solidFill>
                  <a:srgbClr val="001F5F"/>
                </a:solidFill>
                <a:latin typeface="Verdana"/>
                <a:cs typeface="Verdana"/>
              </a:rPr>
              <a:t>truct</a:t>
            </a:r>
            <a:r>
              <a:rPr sz="4000" b="1" spc="9" dirty="0" smtClean="0">
                <a:solidFill>
                  <a:srgbClr val="001F5F"/>
                </a:solidFill>
                <a:latin typeface="Verdana"/>
                <a:cs typeface="Verdana"/>
              </a:rPr>
              <a:t>i</a:t>
            </a:r>
            <a:r>
              <a:rPr sz="4000" b="1" spc="0" dirty="0" smtClean="0">
                <a:solidFill>
                  <a:srgbClr val="001F5F"/>
                </a:solidFill>
                <a:latin typeface="Verdana"/>
                <a:cs typeface="Verdana"/>
              </a:rPr>
              <a:t>ve</a:t>
            </a:r>
            <a:endParaRPr sz="40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9084251" y="234359"/>
            <a:ext cx="2806062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b="1" spc="0" dirty="0" smtClean="0">
                <a:solidFill>
                  <a:srgbClr val="001F5F"/>
                </a:solidFill>
                <a:latin typeface="Verdana"/>
                <a:cs typeface="Verdana"/>
              </a:rPr>
              <a:t>Feedback</a:t>
            </a:r>
            <a:endParaRPr sz="40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106929" y="2383181"/>
            <a:ext cx="9918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75"/>
              </a:lnSpc>
              <a:spcBef>
                <a:spcPts val="128"/>
              </a:spcBef>
            </a:pPr>
            <a:r>
              <a:rPr sz="2400" spc="0" dirty="0" smtClean="0">
                <a:latin typeface="Trebuchet MS"/>
                <a:cs typeface="Trebuchet MS"/>
              </a:rPr>
              <a:t>person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882394" y="6053207"/>
            <a:ext cx="7474331" cy="583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>
              <a:lnSpc>
                <a:spcPts val="750"/>
              </a:lnSpc>
              <a:spcBef>
                <a:spcPts val="47"/>
              </a:spcBef>
            </a:pPr>
            <a:endParaRPr sz="750"/>
          </a:p>
          <a:p>
            <a:pPr marL="65024">
              <a:lnSpc>
                <a:spcPct val="96761"/>
              </a:lnSpc>
            </a:pPr>
            <a:r>
              <a:rPr sz="2400" spc="94" dirty="0" smtClean="0">
                <a:latin typeface="Trebuchet MS"/>
                <a:cs typeface="Trebuchet MS"/>
              </a:rPr>
              <a:t>•</a:t>
            </a:r>
            <a:r>
              <a:rPr sz="2400" spc="-114" dirty="0" smtClean="0">
                <a:latin typeface="Trebuchet MS"/>
                <a:cs typeface="Trebuchet MS"/>
              </a:rPr>
              <a:t>W</a:t>
            </a:r>
            <a:r>
              <a:rPr sz="2400" spc="0" dirty="0" smtClean="0">
                <a:latin typeface="Trebuchet MS"/>
                <a:cs typeface="Trebuchet MS"/>
              </a:rPr>
              <a:t>ell tho</a:t>
            </a:r>
            <a:r>
              <a:rPr sz="2400" spc="-9" dirty="0" smtClean="0">
                <a:latin typeface="Trebuchet MS"/>
                <a:cs typeface="Trebuchet MS"/>
              </a:rPr>
              <a:t>u</a:t>
            </a:r>
            <a:r>
              <a:rPr sz="2400" spc="0" dirty="0" smtClean="0">
                <a:latin typeface="Trebuchet MS"/>
                <a:cs typeface="Trebuchet MS"/>
              </a:rPr>
              <a:t>g</a:t>
            </a:r>
            <a:r>
              <a:rPr sz="2400" spc="-9" dirty="0" smtClean="0">
                <a:latin typeface="Trebuchet MS"/>
                <a:cs typeface="Trebuchet MS"/>
              </a:rPr>
              <a:t>h</a:t>
            </a:r>
            <a:r>
              <a:rPr sz="2400" spc="0" dirty="0" smtClean="0">
                <a:latin typeface="Trebuchet MS"/>
                <a:cs typeface="Trebuchet MS"/>
              </a:rPr>
              <a:t>t</a:t>
            </a:r>
            <a:r>
              <a:rPr sz="2400" spc="14" dirty="0" smtClean="0">
                <a:latin typeface="Trebuchet MS"/>
                <a:cs typeface="Trebuchet MS"/>
              </a:rPr>
              <a:t> </a:t>
            </a:r>
            <a:r>
              <a:rPr sz="2400" spc="0" dirty="0" smtClean="0">
                <a:latin typeface="Trebuchet MS"/>
                <a:cs typeface="Trebuchet MS"/>
              </a:rPr>
              <a:t>o</a:t>
            </a:r>
            <a:r>
              <a:rPr sz="2400" spc="-9" dirty="0" smtClean="0">
                <a:latin typeface="Trebuchet MS"/>
                <a:cs typeface="Trebuchet MS"/>
              </a:rPr>
              <a:t>u</a:t>
            </a:r>
            <a:r>
              <a:rPr sz="2400" spc="0" dirty="0" smtClean="0">
                <a:latin typeface="Trebuchet MS"/>
                <a:cs typeface="Trebuchet MS"/>
              </a:rPr>
              <a:t>t</a:t>
            </a:r>
            <a:r>
              <a:rPr sz="2400" spc="14" dirty="0" smtClean="0">
                <a:latin typeface="Trebuchet MS"/>
                <a:cs typeface="Trebuchet MS"/>
              </a:rPr>
              <a:t> </a:t>
            </a:r>
            <a:r>
              <a:rPr sz="2400" spc="0" dirty="0" smtClean="0">
                <a:latin typeface="Trebuchet MS"/>
                <a:cs typeface="Trebuchet MS"/>
              </a:rPr>
              <a:t>b</a:t>
            </a:r>
            <a:r>
              <a:rPr sz="2400" spc="-9" dirty="0" smtClean="0">
                <a:latin typeface="Trebuchet MS"/>
                <a:cs typeface="Trebuchet MS"/>
              </a:rPr>
              <a:t>e</a:t>
            </a:r>
            <a:r>
              <a:rPr sz="2400" spc="0" dirty="0" smtClean="0">
                <a:latin typeface="Trebuchet MS"/>
                <a:cs typeface="Trebuchet MS"/>
              </a:rPr>
              <a:t>fore</a:t>
            </a:r>
            <a:r>
              <a:rPr sz="2400" spc="14" dirty="0" smtClean="0">
                <a:latin typeface="Trebuchet MS"/>
                <a:cs typeface="Trebuchet MS"/>
              </a:rPr>
              <a:t> </a:t>
            </a:r>
            <a:r>
              <a:rPr sz="2400" spc="0" dirty="0" smtClean="0">
                <a:latin typeface="Trebuchet MS"/>
                <a:cs typeface="Trebuchet MS"/>
              </a:rPr>
              <a:t>b</a:t>
            </a:r>
            <a:r>
              <a:rPr sz="2400" spc="-9" dirty="0" smtClean="0">
                <a:latin typeface="Trebuchet MS"/>
                <a:cs typeface="Trebuchet MS"/>
              </a:rPr>
              <a:t>e</a:t>
            </a:r>
            <a:r>
              <a:rPr sz="2400" spc="0" dirty="0" smtClean="0">
                <a:latin typeface="Trebuchet MS"/>
                <a:cs typeface="Trebuchet MS"/>
              </a:rPr>
              <a:t>ing</a:t>
            </a:r>
            <a:r>
              <a:rPr sz="2400" spc="9" dirty="0" smtClean="0">
                <a:latin typeface="Trebuchet MS"/>
                <a:cs typeface="Trebuchet MS"/>
              </a:rPr>
              <a:t> </a:t>
            </a:r>
            <a:r>
              <a:rPr sz="2400" spc="0" dirty="0" smtClean="0">
                <a:latin typeface="Trebuchet MS"/>
                <a:cs typeface="Trebuchet MS"/>
              </a:rPr>
              <a:t>of</a:t>
            </a:r>
            <a:r>
              <a:rPr sz="2400" spc="-4" dirty="0" smtClean="0">
                <a:latin typeface="Trebuchet MS"/>
                <a:cs typeface="Trebuchet MS"/>
              </a:rPr>
              <a:t>f</a:t>
            </a:r>
            <a:r>
              <a:rPr sz="2400" spc="0" dirty="0" smtClean="0">
                <a:latin typeface="Trebuchet MS"/>
                <a:cs typeface="Trebuchet MS"/>
              </a:rPr>
              <a:t>ere</a:t>
            </a:r>
            <a:r>
              <a:rPr sz="2400" spc="-9" dirty="0" smtClean="0">
                <a:latin typeface="Trebuchet MS"/>
                <a:cs typeface="Trebuchet MS"/>
              </a:rPr>
              <a:t>d</a:t>
            </a:r>
            <a:r>
              <a:rPr sz="2400" spc="0" dirty="0" smtClean="0"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80821" y="6004610"/>
            <a:ext cx="1130211" cy="681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193">
              <a:lnSpc>
                <a:spcPct val="96761"/>
              </a:lnSpc>
              <a:spcBef>
                <a:spcPts val="425"/>
              </a:spcBef>
            </a:pPr>
            <a:r>
              <a:rPr sz="3600" spc="-4" dirty="0" smtClean="0">
                <a:solidFill>
                  <a:srgbClr val="FFFFFF"/>
                </a:solidFill>
                <a:latin typeface="Trebuchet MS"/>
                <a:cs typeface="Trebuchet MS"/>
              </a:rPr>
              <a:t>7.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882394" y="5260771"/>
            <a:ext cx="7474331" cy="5838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>
              <a:lnSpc>
                <a:spcPts val="750"/>
              </a:lnSpc>
              <a:spcBef>
                <a:spcPts val="47"/>
              </a:spcBef>
            </a:pPr>
            <a:endParaRPr sz="750"/>
          </a:p>
          <a:p>
            <a:pPr marL="65024">
              <a:lnSpc>
                <a:spcPct val="96761"/>
              </a:lnSpc>
            </a:pPr>
            <a:r>
              <a:rPr sz="2400" spc="100" dirty="0" smtClean="0">
                <a:latin typeface="Trebuchet MS"/>
                <a:cs typeface="Trebuchet MS"/>
              </a:rPr>
              <a:t>•</a:t>
            </a:r>
            <a:r>
              <a:rPr sz="2400" spc="-4" dirty="0" smtClean="0">
                <a:latin typeface="Trebuchet MS"/>
                <a:cs typeface="Trebuchet MS"/>
              </a:rPr>
              <a:t>G</a:t>
            </a:r>
            <a:r>
              <a:rPr sz="2400" spc="0" dirty="0" smtClean="0">
                <a:latin typeface="Trebuchet MS"/>
                <a:cs typeface="Trebuchet MS"/>
              </a:rPr>
              <a:t>iven in limited</a:t>
            </a:r>
            <a:r>
              <a:rPr sz="2400" spc="9" dirty="0" smtClean="0">
                <a:latin typeface="Trebuchet MS"/>
                <a:cs typeface="Trebuchet MS"/>
              </a:rPr>
              <a:t> </a:t>
            </a:r>
            <a:r>
              <a:rPr sz="2400" spc="0" dirty="0" smtClean="0">
                <a:latin typeface="Trebuchet MS"/>
                <a:cs typeface="Trebuchet MS"/>
              </a:rPr>
              <a:t>amo</a:t>
            </a:r>
            <a:r>
              <a:rPr sz="2400" spc="-9" dirty="0" smtClean="0">
                <a:latin typeface="Trebuchet MS"/>
                <a:cs typeface="Trebuchet MS"/>
              </a:rPr>
              <a:t>u</a:t>
            </a:r>
            <a:r>
              <a:rPr sz="2400" spc="0" dirty="0" smtClean="0">
                <a:latin typeface="Trebuchet MS"/>
                <a:cs typeface="Trebuchet MS"/>
              </a:rPr>
              <a:t>nts.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80821" y="5212143"/>
            <a:ext cx="1130211" cy="681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193">
              <a:lnSpc>
                <a:spcPct val="96761"/>
              </a:lnSpc>
              <a:spcBef>
                <a:spcPts val="425"/>
              </a:spcBef>
            </a:pPr>
            <a:r>
              <a:rPr sz="3600" spc="0" dirty="0" smtClean="0">
                <a:solidFill>
                  <a:srgbClr val="FFFFFF"/>
                </a:solidFill>
                <a:latin typeface="Trebuchet MS"/>
                <a:cs typeface="Trebuchet MS"/>
              </a:rPr>
              <a:t>6.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882394" y="4468304"/>
            <a:ext cx="7474331" cy="5838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>
              <a:lnSpc>
                <a:spcPts val="750"/>
              </a:lnSpc>
              <a:spcBef>
                <a:spcPts val="46"/>
              </a:spcBef>
            </a:pPr>
            <a:endParaRPr sz="750"/>
          </a:p>
          <a:p>
            <a:pPr marL="65024">
              <a:lnSpc>
                <a:spcPct val="96761"/>
              </a:lnSpc>
            </a:pPr>
            <a:r>
              <a:rPr sz="2400" spc="94" dirty="0" smtClean="0">
                <a:solidFill>
                  <a:srgbClr val="FFFFFF"/>
                </a:solidFill>
                <a:latin typeface="Trebuchet MS"/>
                <a:cs typeface="Trebuchet MS"/>
              </a:rPr>
              <a:t>•</a:t>
            </a:r>
            <a:r>
              <a:rPr sz="2400" spc="-114" dirty="0" smtClean="0">
                <a:solidFill>
                  <a:srgbClr val="FFFFFF"/>
                </a:solidFill>
                <a:latin typeface="Trebuchet MS"/>
                <a:cs typeface="Trebuchet MS"/>
              </a:rPr>
              <a:t>W</a:t>
            </a:r>
            <a:r>
              <a:rPr sz="2400" spc="0" dirty="0" smtClean="0">
                <a:solidFill>
                  <a:srgbClr val="FFFFFF"/>
                </a:solidFill>
                <a:latin typeface="Trebuchet MS"/>
                <a:cs typeface="Trebuchet MS"/>
              </a:rPr>
              <a:t>ell time</a:t>
            </a:r>
            <a:r>
              <a:rPr sz="2400" spc="-9" dirty="0" smtClean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400" spc="0" dirty="0" smtClean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80821" y="4419663"/>
            <a:ext cx="1130211" cy="681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193">
              <a:lnSpc>
                <a:spcPct val="96761"/>
              </a:lnSpc>
              <a:spcBef>
                <a:spcPts val="425"/>
              </a:spcBef>
            </a:pPr>
            <a:r>
              <a:rPr sz="3600" spc="-4" dirty="0" smtClean="0">
                <a:solidFill>
                  <a:srgbClr val="FFFFFF"/>
                </a:solidFill>
                <a:latin typeface="Trebuchet MS"/>
                <a:cs typeface="Trebuchet MS"/>
              </a:rPr>
              <a:t>5.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882394" y="3675824"/>
            <a:ext cx="7474331" cy="5838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>
              <a:lnSpc>
                <a:spcPts val="750"/>
              </a:lnSpc>
              <a:spcBef>
                <a:spcPts val="44"/>
              </a:spcBef>
            </a:pPr>
            <a:endParaRPr sz="750"/>
          </a:p>
          <a:p>
            <a:pPr marL="65024">
              <a:lnSpc>
                <a:spcPct val="96761"/>
              </a:lnSpc>
            </a:pPr>
            <a:r>
              <a:rPr sz="2400" spc="100" dirty="0" smtClean="0">
                <a:latin typeface="Trebuchet MS"/>
                <a:cs typeface="Trebuchet MS"/>
              </a:rPr>
              <a:t>•</a:t>
            </a:r>
            <a:r>
              <a:rPr sz="2400" spc="4" dirty="0" smtClean="0">
                <a:latin typeface="Trebuchet MS"/>
                <a:cs typeface="Trebuchet MS"/>
              </a:rPr>
              <a:t>D</a:t>
            </a:r>
            <a:r>
              <a:rPr sz="2400" spc="0" dirty="0" smtClean="0">
                <a:latin typeface="Trebuchet MS"/>
                <a:cs typeface="Trebuchet MS"/>
              </a:rPr>
              <a:t>irected toward</a:t>
            </a:r>
            <a:r>
              <a:rPr sz="2400" spc="14" dirty="0" smtClean="0">
                <a:latin typeface="Trebuchet MS"/>
                <a:cs typeface="Trebuchet MS"/>
              </a:rPr>
              <a:t> </a:t>
            </a:r>
            <a:r>
              <a:rPr sz="2400" spc="0" dirty="0" smtClean="0">
                <a:latin typeface="Trebuchet MS"/>
                <a:cs typeface="Trebuchet MS"/>
              </a:rPr>
              <a:t>chan</a:t>
            </a:r>
            <a:r>
              <a:rPr sz="2400" spc="-14" dirty="0" smtClean="0">
                <a:latin typeface="Trebuchet MS"/>
                <a:cs typeface="Trebuchet MS"/>
              </a:rPr>
              <a:t>g</a:t>
            </a:r>
            <a:r>
              <a:rPr sz="2400" spc="0" dirty="0" smtClean="0">
                <a:latin typeface="Trebuchet MS"/>
                <a:cs typeface="Trebuchet MS"/>
              </a:rPr>
              <a:t>eable</a:t>
            </a:r>
            <a:r>
              <a:rPr sz="2400" spc="29" dirty="0" smtClean="0">
                <a:latin typeface="Trebuchet MS"/>
                <a:cs typeface="Trebuchet MS"/>
              </a:rPr>
              <a:t> </a:t>
            </a:r>
            <a:r>
              <a:rPr sz="2400" spc="0" dirty="0" smtClean="0">
                <a:latin typeface="Trebuchet MS"/>
                <a:cs typeface="Trebuchet MS"/>
              </a:rPr>
              <a:t>be</a:t>
            </a:r>
            <a:r>
              <a:rPr sz="2400" spc="-9" dirty="0" smtClean="0">
                <a:latin typeface="Trebuchet MS"/>
                <a:cs typeface="Trebuchet MS"/>
              </a:rPr>
              <a:t>h</a:t>
            </a:r>
            <a:r>
              <a:rPr sz="2400" spc="0" dirty="0" smtClean="0">
                <a:latin typeface="Trebuchet MS"/>
                <a:cs typeface="Trebuchet MS"/>
              </a:rPr>
              <a:t>aviors</a:t>
            </a:r>
            <a:r>
              <a:rPr sz="2400" spc="-28" dirty="0" smtClean="0">
                <a:latin typeface="Trebuchet MS"/>
                <a:cs typeface="Trebuchet MS"/>
              </a:rPr>
              <a:t> </a:t>
            </a:r>
            <a:r>
              <a:rPr sz="2400" spc="0" dirty="0" smtClean="0"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80821" y="3627183"/>
            <a:ext cx="1130211" cy="681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193">
              <a:lnSpc>
                <a:spcPct val="96761"/>
              </a:lnSpc>
              <a:spcBef>
                <a:spcPts val="420"/>
              </a:spcBef>
            </a:pPr>
            <a:r>
              <a:rPr sz="3600" spc="0" dirty="0" smtClean="0">
                <a:solidFill>
                  <a:srgbClr val="FFFFFF"/>
                </a:solidFill>
                <a:latin typeface="Trebuchet MS"/>
                <a:cs typeface="Trebuchet MS"/>
              </a:rPr>
              <a:t>4.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882394" y="2883344"/>
            <a:ext cx="7497698" cy="5838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>
              <a:lnSpc>
                <a:spcPts val="750"/>
              </a:lnSpc>
              <a:spcBef>
                <a:spcPts val="44"/>
              </a:spcBef>
            </a:pPr>
            <a:endParaRPr sz="750"/>
          </a:p>
          <a:p>
            <a:pPr marL="65024">
              <a:lnSpc>
                <a:spcPct val="96761"/>
              </a:lnSpc>
            </a:pPr>
            <a:r>
              <a:rPr sz="2400" spc="100" dirty="0" smtClean="0">
                <a:latin typeface="Trebuchet MS"/>
                <a:cs typeface="Trebuchet MS"/>
              </a:rPr>
              <a:t>•</a:t>
            </a:r>
            <a:r>
              <a:rPr sz="2400" spc="4" dirty="0" smtClean="0">
                <a:latin typeface="Trebuchet MS"/>
                <a:cs typeface="Trebuchet MS"/>
              </a:rPr>
              <a:t>C</a:t>
            </a:r>
            <a:r>
              <a:rPr sz="2400" spc="0" dirty="0" smtClean="0">
                <a:latin typeface="Trebuchet MS"/>
                <a:cs typeface="Trebuchet MS"/>
              </a:rPr>
              <a:t>onsi</a:t>
            </a:r>
            <a:r>
              <a:rPr sz="2400" spc="-9" dirty="0" smtClean="0">
                <a:latin typeface="Trebuchet MS"/>
                <a:cs typeface="Trebuchet MS"/>
              </a:rPr>
              <a:t>d</a:t>
            </a:r>
            <a:r>
              <a:rPr sz="2400" spc="0" dirty="0" smtClean="0">
                <a:latin typeface="Trebuchet MS"/>
                <a:cs typeface="Trebuchet MS"/>
              </a:rPr>
              <a:t>ers</a:t>
            </a:r>
            <a:r>
              <a:rPr sz="2400" spc="-12" dirty="0" smtClean="0">
                <a:latin typeface="Trebuchet MS"/>
                <a:cs typeface="Trebuchet MS"/>
              </a:rPr>
              <a:t> </a:t>
            </a:r>
            <a:r>
              <a:rPr sz="2400" spc="0" dirty="0" smtClean="0">
                <a:latin typeface="Trebuchet MS"/>
                <a:cs typeface="Trebuchet MS"/>
              </a:rPr>
              <a:t>the needs</a:t>
            </a:r>
            <a:r>
              <a:rPr sz="2400" spc="14" dirty="0" smtClean="0">
                <a:latin typeface="Trebuchet MS"/>
                <a:cs typeface="Trebuchet MS"/>
              </a:rPr>
              <a:t> </a:t>
            </a:r>
            <a:r>
              <a:rPr sz="2400" spc="0" dirty="0" smtClean="0">
                <a:latin typeface="Trebuchet MS"/>
                <a:cs typeface="Trebuchet MS"/>
              </a:rPr>
              <a:t>of</a:t>
            </a:r>
            <a:r>
              <a:rPr sz="2400" spc="-6" dirty="0" smtClean="0">
                <a:latin typeface="Trebuchet MS"/>
                <a:cs typeface="Trebuchet MS"/>
              </a:rPr>
              <a:t> </a:t>
            </a:r>
            <a:r>
              <a:rPr sz="2400" spc="0" dirty="0" smtClean="0">
                <a:latin typeface="Trebuchet MS"/>
                <a:cs typeface="Trebuchet MS"/>
              </a:rPr>
              <a:t>the recei</a:t>
            </a:r>
            <a:r>
              <a:rPr sz="2400" spc="4" dirty="0" smtClean="0">
                <a:latin typeface="Trebuchet MS"/>
                <a:cs typeface="Trebuchet MS"/>
              </a:rPr>
              <a:t>v</a:t>
            </a:r>
            <a:r>
              <a:rPr sz="2400" spc="0" dirty="0" smtClean="0">
                <a:latin typeface="Trebuchet MS"/>
                <a:cs typeface="Trebuchet MS"/>
              </a:rPr>
              <a:t>e</a:t>
            </a:r>
            <a:r>
              <a:rPr sz="2400" spc="-319" dirty="0" smtClean="0">
                <a:latin typeface="Trebuchet MS"/>
                <a:cs typeface="Trebuchet MS"/>
              </a:rPr>
              <a:t>r</a:t>
            </a:r>
            <a:r>
              <a:rPr sz="2400" spc="0" dirty="0" smtClean="0"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80821" y="2834703"/>
            <a:ext cx="1130211" cy="681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193">
              <a:lnSpc>
                <a:spcPct val="96761"/>
              </a:lnSpc>
              <a:spcBef>
                <a:spcPts val="420"/>
              </a:spcBef>
            </a:pPr>
            <a:r>
              <a:rPr sz="3600" spc="-4" dirty="0" smtClean="0">
                <a:latin typeface="Trebuchet MS"/>
                <a:cs typeface="Trebuchet MS"/>
              </a:rPr>
              <a:t>3.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882394" y="2090864"/>
            <a:ext cx="7474331" cy="5838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024">
              <a:lnSpc>
                <a:spcPts val="2285"/>
              </a:lnSpc>
              <a:spcBef>
                <a:spcPts val="114"/>
              </a:spcBef>
            </a:pPr>
            <a:r>
              <a:rPr sz="3600" spc="100" baseline="2392" dirty="0" smtClean="0">
                <a:latin typeface="Trebuchet MS"/>
                <a:cs typeface="Trebuchet MS"/>
              </a:rPr>
              <a:t>•</a:t>
            </a:r>
            <a:r>
              <a:rPr sz="3600" spc="0" baseline="2392" dirty="0" smtClean="0">
                <a:latin typeface="Trebuchet MS"/>
                <a:cs typeface="Trebuchet MS"/>
              </a:rPr>
              <a:t>Foc</a:t>
            </a:r>
            <a:r>
              <a:rPr sz="3600" spc="-9" baseline="2392" dirty="0" smtClean="0">
                <a:latin typeface="Trebuchet MS"/>
                <a:cs typeface="Trebuchet MS"/>
              </a:rPr>
              <a:t>u</a:t>
            </a:r>
            <a:r>
              <a:rPr sz="3600" spc="0" baseline="2392" dirty="0" smtClean="0">
                <a:latin typeface="Trebuchet MS"/>
                <a:cs typeface="Trebuchet MS"/>
              </a:rPr>
              <a:t>sed</a:t>
            </a:r>
            <a:r>
              <a:rPr sz="3600" spc="-12" baseline="2392" dirty="0" smtClean="0">
                <a:latin typeface="Trebuchet MS"/>
                <a:cs typeface="Trebuchet MS"/>
              </a:rPr>
              <a:t> </a:t>
            </a:r>
            <a:r>
              <a:rPr sz="3600" spc="0" baseline="2392" dirty="0" smtClean="0">
                <a:latin typeface="Trebuchet MS"/>
                <a:cs typeface="Trebuchet MS"/>
              </a:rPr>
              <a:t>on the</a:t>
            </a:r>
            <a:r>
              <a:rPr sz="3600" spc="9" baseline="2392" dirty="0" smtClean="0">
                <a:latin typeface="Trebuchet MS"/>
                <a:cs typeface="Trebuchet MS"/>
              </a:rPr>
              <a:t> </a:t>
            </a:r>
            <a:r>
              <a:rPr sz="3600" spc="0" baseline="2392" dirty="0" smtClean="0">
                <a:latin typeface="Trebuchet MS"/>
                <a:cs typeface="Trebuchet MS"/>
              </a:rPr>
              <a:t>be</a:t>
            </a:r>
            <a:r>
              <a:rPr sz="3600" spc="-9" baseline="2392" dirty="0" smtClean="0">
                <a:latin typeface="Trebuchet MS"/>
                <a:cs typeface="Trebuchet MS"/>
              </a:rPr>
              <a:t>h</a:t>
            </a:r>
            <a:r>
              <a:rPr sz="3600" spc="0" baseline="2392" dirty="0" smtClean="0">
                <a:latin typeface="Trebuchet MS"/>
                <a:cs typeface="Trebuchet MS"/>
              </a:rPr>
              <a:t>aviours</a:t>
            </a:r>
            <a:r>
              <a:rPr sz="3600" spc="-36" baseline="2392" dirty="0" smtClean="0">
                <a:latin typeface="Trebuchet MS"/>
                <a:cs typeface="Trebuchet MS"/>
              </a:rPr>
              <a:t> </a:t>
            </a:r>
            <a:r>
              <a:rPr sz="3600" spc="0" baseline="2392" dirty="0" smtClean="0">
                <a:latin typeface="Trebuchet MS"/>
                <a:cs typeface="Trebuchet MS"/>
              </a:rPr>
              <a:t>rather</a:t>
            </a:r>
            <a:r>
              <a:rPr sz="3600" spc="14" baseline="2392" dirty="0" smtClean="0">
                <a:latin typeface="Trebuchet MS"/>
                <a:cs typeface="Trebuchet MS"/>
              </a:rPr>
              <a:t> </a:t>
            </a:r>
            <a:r>
              <a:rPr sz="3600" spc="0" baseline="2392" dirty="0" smtClean="0">
                <a:latin typeface="Trebuchet MS"/>
                <a:cs typeface="Trebuchet MS"/>
              </a:rPr>
              <a:t>than on</a:t>
            </a:r>
            <a:r>
              <a:rPr sz="3600" spc="9" baseline="2392" dirty="0" smtClean="0">
                <a:latin typeface="Trebuchet MS"/>
                <a:cs typeface="Trebuchet MS"/>
              </a:rPr>
              <a:t> </a:t>
            </a:r>
            <a:r>
              <a:rPr sz="3600" spc="0" baseline="2392" dirty="0" smtClean="0">
                <a:latin typeface="Trebuchet MS"/>
                <a:cs typeface="Trebuchet MS"/>
              </a:rPr>
              <a:t>the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80821" y="2042350"/>
            <a:ext cx="1130211" cy="681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193">
              <a:lnSpc>
                <a:spcPct val="96761"/>
              </a:lnSpc>
              <a:spcBef>
                <a:spcPts val="420"/>
              </a:spcBef>
            </a:pPr>
            <a:r>
              <a:rPr sz="3600" spc="0" dirty="0" smtClean="0">
                <a:latin typeface="Trebuchet MS"/>
                <a:cs typeface="Trebuchet MS"/>
              </a:rPr>
              <a:t>2.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882394" y="1298384"/>
            <a:ext cx="7474331" cy="583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>
              <a:lnSpc>
                <a:spcPts val="750"/>
              </a:lnSpc>
              <a:spcBef>
                <a:spcPts val="42"/>
              </a:spcBef>
            </a:pPr>
            <a:endParaRPr sz="750"/>
          </a:p>
          <a:p>
            <a:pPr marL="65024">
              <a:lnSpc>
                <a:spcPct val="96761"/>
              </a:lnSpc>
            </a:pPr>
            <a:r>
              <a:rPr sz="2400" spc="100" dirty="0" smtClean="0">
                <a:latin typeface="Trebuchet MS"/>
                <a:cs typeface="Trebuchet MS"/>
              </a:rPr>
              <a:t>•</a:t>
            </a:r>
            <a:r>
              <a:rPr sz="2400" spc="0" dirty="0" smtClean="0">
                <a:latin typeface="Trebuchet MS"/>
                <a:cs typeface="Trebuchet MS"/>
              </a:rPr>
              <a:t>Specific</a:t>
            </a:r>
            <a:r>
              <a:rPr sz="2400" spc="-11" dirty="0" smtClean="0">
                <a:latin typeface="Trebuchet MS"/>
                <a:cs typeface="Trebuchet MS"/>
              </a:rPr>
              <a:t> </a:t>
            </a:r>
            <a:r>
              <a:rPr sz="2400" spc="0" dirty="0" smtClean="0">
                <a:latin typeface="Trebuchet MS"/>
                <a:cs typeface="Trebuchet MS"/>
              </a:rPr>
              <a:t>rather than</a:t>
            </a:r>
            <a:r>
              <a:rPr sz="2400" spc="9" dirty="0" smtClean="0">
                <a:latin typeface="Trebuchet MS"/>
                <a:cs typeface="Trebuchet MS"/>
              </a:rPr>
              <a:t> </a:t>
            </a:r>
            <a:r>
              <a:rPr sz="2400" spc="0" dirty="0" smtClean="0">
                <a:latin typeface="Trebuchet MS"/>
                <a:cs typeface="Trebuchet MS"/>
              </a:rPr>
              <a:t>ge</a:t>
            </a:r>
            <a:r>
              <a:rPr sz="2400" spc="-9" dirty="0" smtClean="0">
                <a:latin typeface="Trebuchet MS"/>
                <a:cs typeface="Trebuchet MS"/>
              </a:rPr>
              <a:t>n</a:t>
            </a:r>
            <a:r>
              <a:rPr sz="2400" spc="0" dirty="0" smtClean="0">
                <a:latin typeface="Trebuchet MS"/>
                <a:cs typeface="Trebuchet MS"/>
              </a:rPr>
              <a:t>eral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80821" y="1249362"/>
            <a:ext cx="1130211" cy="681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193">
              <a:lnSpc>
                <a:spcPct val="96761"/>
              </a:lnSpc>
              <a:spcBef>
                <a:spcPts val="420"/>
              </a:spcBef>
            </a:pPr>
            <a:r>
              <a:rPr sz="3600" spc="0" dirty="0" smtClean="0">
                <a:solidFill>
                  <a:srgbClr val="FFFFFF"/>
                </a:solidFill>
                <a:latin typeface="Trebuchet MS"/>
                <a:cs typeface="Trebuchet MS"/>
              </a:rPr>
              <a:t>1.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70948" y="0"/>
            <a:ext cx="1219199" cy="6857998"/>
          </a:xfrm>
          <a:custGeom>
            <a:avLst/>
            <a:gdLst/>
            <a:ahLst/>
            <a:cxnLst/>
            <a:rect l="l" t="t" r="r" b="b"/>
            <a:pathLst>
              <a:path w="1219199" h="6857998">
                <a:moveTo>
                  <a:pt x="0" y="0"/>
                </a:moveTo>
                <a:lnTo>
                  <a:pt x="1219199" y="6857998"/>
                </a:lnTo>
              </a:path>
            </a:pathLst>
          </a:custGeom>
          <a:ln w="12700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25311" y="3681476"/>
            <a:ext cx="4763513" cy="3176522"/>
          </a:xfrm>
          <a:custGeom>
            <a:avLst/>
            <a:gdLst/>
            <a:ahLst/>
            <a:cxnLst/>
            <a:rect l="l" t="t" r="r" b="b"/>
            <a:pathLst>
              <a:path w="4763513" h="3176522">
                <a:moveTo>
                  <a:pt x="4763513" y="0"/>
                </a:moveTo>
                <a:lnTo>
                  <a:pt x="0" y="3176522"/>
                </a:lnTo>
              </a:path>
            </a:pathLst>
          </a:custGeom>
          <a:ln w="12700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81465" y="0"/>
            <a:ext cx="3007359" cy="6857998"/>
          </a:xfrm>
          <a:custGeom>
            <a:avLst/>
            <a:gdLst/>
            <a:ahLst/>
            <a:cxnLst/>
            <a:rect l="l" t="t" r="r" b="b"/>
            <a:pathLst>
              <a:path w="3007359" h="6857998">
                <a:moveTo>
                  <a:pt x="3007359" y="0"/>
                </a:moveTo>
                <a:lnTo>
                  <a:pt x="2043053" y="0"/>
                </a:lnTo>
                <a:lnTo>
                  <a:pt x="0" y="6857998"/>
                </a:lnTo>
                <a:lnTo>
                  <a:pt x="3007359" y="6857998"/>
                </a:lnTo>
                <a:lnTo>
                  <a:pt x="3007359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04985" y="0"/>
            <a:ext cx="2587015" cy="6857998"/>
          </a:xfrm>
          <a:custGeom>
            <a:avLst/>
            <a:gdLst/>
            <a:ahLst/>
            <a:cxnLst/>
            <a:rect l="l" t="t" r="r" b="b"/>
            <a:pathLst>
              <a:path w="2587015" h="6857998">
                <a:moveTo>
                  <a:pt x="2587015" y="0"/>
                </a:moveTo>
                <a:lnTo>
                  <a:pt x="0" y="0"/>
                </a:lnTo>
                <a:lnTo>
                  <a:pt x="1207922" y="6857998"/>
                </a:lnTo>
                <a:lnTo>
                  <a:pt x="2587015" y="6857998"/>
                </a:lnTo>
                <a:lnTo>
                  <a:pt x="25870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32291" y="3048000"/>
            <a:ext cx="3259707" cy="3809998"/>
          </a:xfrm>
          <a:custGeom>
            <a:avLst/>
            <a:gdLst/>
            <a:ahLst/>
            <a:cxnLst/>
            <a:rect l="l" t="t" r="r" b="b"/>
            <a:pathLst>
              <a:path w="3259707" h="3809998">
                <a:moveTo>
                  <a:pt x="3259707" y="0"/>
                </a:moveTo>
                <a:lnTo>
                  <a:pt x="0" y="3809998"/>
                </a:lnTo>
                <a:lnTo>
                  <a:pt x="3259707" y="3809998"/>
                </a:lnTo>
                <a:lnTo>
                  <a:pt x="3259707" y="0"/>
                </a:lnTo>
                <a:close/>
              </a:path>
            </a:pathLst>
          </a:custGeom>
          <a:solidFill>
            <a:srgbClr val="539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37561" y="0"/>
            <a:ext cx="2851263" cy="6857998"/>
          </a:xfrm>
          <a:custGeom>
            <a:avLst/>
            <a:gdLst/>
            <a:ahLst/>
            <a:cxnLst/>
            <a:rect l="l" t="t" r="r" b="b"/>
            <a:pathLst>
              <a:path w="2851263" h="6857998">
                <a:moveTo>
                  <a:pt x="2851263" y="0"/>
                </a:moveTo>
                <a:lnTo>
                  <a:pt x="0" y="0"/>
                </a:lnTo>
                <a:lnTo>
                  <a:pt x="2467722" y="6857998"/>
                </a:lnTo>
                <a:lnTo>
                  <a:pt x="2851263" y="6857998"/>
                </a:lnTo>
                <a:lnTo>
                  <a:pt x="2851263" y="0"/>
                </a:lnTo>
                <a:close/>
              </a:path>
            </a:pathLst>
          </a:custGeom>
          <a:solidFill>
            <a:srgbClr val="3E781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98759" y="0"/>
            <a:ext cx="1290065" cy="6857998"/>
          </a:xfrm>
          <a:custGeom>
            <a:avLst/>
            <a:gdLst/>
            <a:ahLst/>
            <a:cxnLst/>
            <a:rect l="l" t="t" r="r" b="b"/>
            <a:pathLst>
              <a:path w="1290065" h="6857998">
                <a:moveTo>
                  <a:pt x="1290065" y="0"/>
                </a:moveTo>
                <a:lnTo>
                  <a:pt x="1018419" y="0"/>
                </a:lnTo>
                <a:lnTo>
                  <a:pt x="0" y="6857998"/>
                </a:lnTo>
                <a:lnTo>
                  <a:pt x="1290065" y="6857998"/>
                </a:lnTo>
                <a:lnTo>
                  <a:pt x="1290065" y="0"/>
                </a:lnTo>
                <a:close/>
              </a:path>
            </a:pathLst>
          </a:custGeom>
          <a:solidFill>
            <a:srgbClr val="C0E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940392" y="0"/>
            <a:ext cx="1248432" cy="6857998"/>
          </a:xfrm>
          <a:custGeom>
            <a:avLst/>
            <a:gdLst/>
            <a:ahLst/>
            <a:cxnLst/>
            <a:rect l="l" t="t" r="r" b="b"/>
            <a:pathLst>
              <a:path w="1248432" h="6857998">
                <a:moveTo>
                  <a:pt x="1248432" y="0"/>
                </a:moveTo>
                <a:lnTo>
                  <a:pt x="0" y="0"/>
                </a:lnTo>
                <a:lnTo>
                  <a:pt x="1107970" y="6857998"/>
                </a:lnTo>
                <a:lnTo>
                  <a:pt x="1248432" y="6857998"/>
                </a:lnTo>
                <a:lnTo>
                  <a:pt x="1248432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71709" y="3589909"/>
            <a:ext cx="1817115" cy="3268089"/>
          </a:xfrm>
          <a:custGeom>
            <a:avLst/>
            <a:gdLst/>
            <a:ahLst/>
            <a:cxnLst/>
            <a:rect l="l" t="t" r="r" b="b"/>
            <a:pathLst>
              <a:path w="1817115" h="3268089">
                <a:moveTo>
                  <a:pt x="1817115" y="0"/>
                </a:moveTo>
                <a:lnTo>
                  <a:pt x="0" y="3268089"/>
                </a:lnTo>
                <a:lnTo>
                  <a:pt x="1817115" y="3268089"/>
                </a:lnTo>
                <a:lnTo>
                  <a:pt x="18171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4013200"/>
            <a:ext cx="448728" cy="2844798"/>
          </a:xfrm>
          <a:custGeom>
            <a:avLst/>
            <a:gdLst/>
            <a:ahLst/>
            <a:cxnLst/>
            <a:rect l="l" t="t" r="r" b="b"/>
            <a:pathLst>
              <a:path w="448728" h="2844798">
                <a:moveTo>
                  <a:pt x="0" y="0"/>
                </a:moveTo>
                <a:lnTo>
                  <a:pt x="0" y="2844798"/>
                </a:lnTo>
                <a:lnTo>
                  <a:pt x="448728" y="2844798"/>
                </a:lnTo>
                <a:lnTo>
                  <a:pt x="0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61950" y="1476375"/>
            <a:ext cx="4457700" cy="4581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28950" y="1476375"/>
            <a:ext cx="4457700" cy="45815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695950" y="1476375"/>
            <a:ext cx="4457700" cy="45815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876706" y="133762"/>
            <a:ext cx="3093660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Functi</a:t>
            </a:r>
            <a:r>
              <a:rPr sz="4800" b="1" spc="9" dirty="0" smtClean="0">
                <a:solidFill>
                  <a:srgbClr val="001F5F"/>
                </a:solidFill>
                <a:latin typeface="Verdana"/>
                <a:cs typeface="Verdana"/>
              </a:rPr>
              <a:t>o</a:t>
            </a: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n</a:t>
            </a:r>
            <a:endParaRPr sz="48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49064" y="133762"/>
            <a:ext cx="807027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4800" b="1" spc="9" dirty="0" smtClean="0">
                <a:solidFill>
                  <a:srgbClr val="001F5F"/>
                </a:solidFill>
                <a:latin typeface="Verdana"/>
                <a:cs typeface="Verdana"/>
              </a:rPr>
              <a:t>o</a:t>
            </a: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f</a:t>
            </a:r>
            <a:endParaRPr sz="48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34813" y="133762"/>
            <a:ext cx="3365580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F</a:t>
            </a:r>
            <a:r>
              <a:rPr sz="4800" b="1" spc="9" dirty="0" smtClean="0">
                <a:solidFill>
                  <a:srgbClr val="001F5F"/>
                </a:solidFill>
                <a:latin typeface="Verdana"/>
                <a:cs typeface="Verdana"/>
              </a:rPr>
              <a:t>e</a:t>
            </a: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e</a:t>
            </a:r>
            <a:r>
              <a:rPr sz="4800" b="1" spc="9" dirty="0" smtClean="0">
                <a:solidFill>
                  <a:srgbClr val="001F5F"/>
                </a:solidFill>
                <a:latin typeface="Verdana"/>
                <a:cs typeface="Verdana"/>
              </a:rPr>
              <a:t>d</a:t>
            </a: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back</a:t>
            </a:r>
            <a:endParaRPr sz="4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70948" y="0"/>
            <a:ext cx="1219199" cy="6857998"/>
          </a:xfrm>
          <a:custGeom>
            <a:avLst/>
            <a:gdLst/>
            <a:ahLst/>
            <a:cxnLst/>
            <a:rect l="l" t="t" r="r" b="b"/>
            <a:pathLst>
              <a:path w="1219199" h="6857998">
                <a:moveTo>
                  <a:pt x="0" y="0"/>
                </a:moveTo>
                <a:lnTo>
                  <a:pt x="1219199" y="6857998"/>
                </a:lnTo>
              </a:path>
            </a:pathLst>
          </a:custGeom>
          <a:ln w="12700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25311" y="3681476"/>
            <a:ext cx="4763513" cy="3176522"/>
          </a:xfrm>
          <a:custGeom>
            <a:avLst/>
            <a:gdLst/>
            <a:ahLst/>
            <a:cxnLst/>
            <a:rect l="l" t="t" r="r" b="b"/>
            <a:pathLst>
              <a:path w="4763513" h="3176522">
                <a:moveTo>
                  <a:pt x="4763513" y="0"/>
                </a:moveTo>
                <a:lnTo>
                  <a:pt x="0" y="3176522"/>
                </a:lnTo>
              </a:path>
            </a:pathLst>
          </a:custGeom>
          <a:ln w="12700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81465" y="0"/>
            <a:ext cx="3007359" cy="6857998"/>
          </a:xfrm>
          <a:custGeom>
            <a:avLst/>
            <a:gdLst/>
            <a:ahLst/>
            <a:cxnLst/>
            <a:rect l="l" t="t" r="r" b="b"/>
            <a:pathLst>
              <a:path w="3007359" h="6857998">
                <a:moveTo>
                  <a:pt x="3007359" y="0"/>
                </a:moveTo>
                <a:lnTo>
                  <a:pt x="2043053" y="0"/>
                </a:lnTo>
                <a:lnTo>
                  <a:pt x="0" y="6857998"/>
                </a:lnTo>
                <a:lnTo>
                  <a:pt x="3007359" y="6857998"/>
                </a:lnTo>
                <a:lnTo>
                  <a:pt x="3007359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04984" y="0"/>
            <a:ext cx="2587015" cy="6857998"/>
          </a:xfrm>
          <a:custGeom>
            <a:avLst/>
            <a:gdLst/>
            <a:ahLst/>
            <a:cxnLst/>
            <a:rect l="l" t="t" r="r" b="b"/>
            <a:pathLst>
              <a:path w="2587015" h="6857998">
                <a:moveTo>
                  <a:pt x="2587015" y="0"/>
                </a:moveTo>
                <a:lnTo>
                  <a:pt x="0" y="0"/>
                </a:lnTo>
                <a:lnTo>
                  <a:pt x="1207922" y="6857998"/>
                </a:lnTo>
                <a:lnTo>
                  <a:pt x="2587015" y="6857998"/>
                </a:lnTo>
                <a:lnTo>
                  <a:pt x="25870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32292" y="3048000"/>
            <a:ext cx="3259707" cy="3809998"/>
          </a:xfrm>
          <a:custGeom>
            <a:avLst/>
            <a:gdLst/>
            <a:ahLst/>
            <a:cxnLst/>
            <a:rect l="l" t="t" r="r" b="b"/>
            <a:pathLst>
              <a:path w="3259707" h="3809998">
                <a:moveTo>
                  <a:pt x="3259707" y="0"/>
                </a:moveTo>
                <a:lnTo>
                  <a:pt x="0" y="3809998"/>
                </a:lnTo>
                <a:lnTo>
                  <a:pt x="3259707" y="3809998"/>
                </a:lnTo>
                <a:lnTo>
                  <a:pt x="3259707" y="0"/>
                </a:lnTo>
                <a:close/>
              </a:path>
            </a:pathLst>
          </a:custGeom>
          <a:solidFill>
            <a:srgbClr val="539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37561" y="0"/>
            <a:ext cx="2851263" cy="6857998"/>
          </a:xfrm>
          <a:custGeom>
            <a:avLst/>
            <a:gdLst/>
            <a:ahLst/>
            <a:cxnLst/>
            <a:rect l="l" t="t" r="r" b="b"/>
            <a:pathLst>
              <a:path w="2851263" h="6857998">
                <a:moveTo>
                  <a:pt x="2851263" y="0"/>
                </a:moveTo>
                <a:lnTo>
                  <a:pt x="0" y="0"/>
                </a:lnTo>
                <a:lnTo>
                  <a:pt x="2467722" y="6857998"/>
                </a:lnTo>
                <a:lnTo>
                  <a:pt x="2851263" y="6857998"/>
                </a:lnTo>
                <a:lnTo>
                  <a:pt x="2851263" y="0"/>
                </a:lnTo>
                <a:close/>
              </a:path>
            </a:pathLst>
          </a:custGeom>
          <a:solidFill>
            <a:srgbClr val="3E781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98759" y="0"/>
            <a:ext cx="1290065" cy="6857998"/>
          </a:xfrm>
          <a:custGeom>
            <a:avLst/>
            <a:gdLst/>
            <a:ahLst/>
            <a:cxnLst/>
            <a:rect l="l" t="t" r="r" b="b"/>
            <a:pathLst>
              <a:path w="1290065" h="6857998">
                <a:moveTo>
                  <a:pt x="1290065" y="0"/>
                </a:moveTo>
                <a:lnTo>
                  <a:pt x="1018419" y="0"/>
                </a:lnTo>
                <a:lnTo>
                  <a:pt x="0" y="6857998"/>
                </a:lnTo>
                <a:lnTo>
                  <a:pt x="1290065" y="6857998"/>
                </a:lnTo>
                <a:lnTo>
                  <a:pt x="1290065" y="0"/>
                </a:lnTo>
                <a:close/>
              </a:path>
            </a:pathLst>
          </a:custGeom>
          <a:solidFill>
            <a:srgbClr val="C0E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940392" y="0"/>
            <a:ext cx="1248432" cy="6857998"/>
          </a:xfrm>
          <a:custGeom>
            <a:avLst/>
            <a:gdLst/>
            <a:ahLst/>
            <a:cxnLst/>
            <a:rect l="l" t="t" r="r" b="b"/>
            <a:pathLst>
              <a:path w="1248432" h="6857998">
                <a:moveTo>
                  <a:pt x="1248432" y="0"/>
                </a:moveTo>
                <a:lnTo>
                  <a:pt x="0" y="0"/>
                </a:lnTo>
                <a:lnTo>
                  <a:pt x="1107970" y="6857998"/>
                </a:lnTo>
                <a:lnTo>
                  <a:pt x="1248432" y="6857998"/>
                </a:lnTo>
                <a:lnTo>
                  <a:pt x="1248432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71709" y="3589909"/>
            <a:ext cx="1817115" cy="3268089"/>
          </a:xfrm>
          <a:custGeom>
            <a:avLst/>
            <a:gdLst/>
            <a:ahLst/>
            <a:cxnLst/>
            <a:rect l="l" t="t" r="r" b="b"/>
            <a:pathLst>
              <a:path w="1817115" h="3268089">
                <a:moveTo>
                  <a:pt x="1817115" y="0"/>
                </a:moveTo>
                <a:lnTo>
                  <a:pt x="0" y="3268089"/>
                </a:lnTo>
                <a:lnTo>
                  <a:pt x="1817115" y="3268089"/>
                </a:lnTo>
                <a:lnTo>
                  <a:pt x="18171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4013200"/>
            <a:ext cx="448728" cy="2844798"/>
          </a:xfrm>
          <a:custGeom>
            <a:avLst/>
            <a:gdLst/>
            <a:ahLst/>
            <a:cxnLst/>
            <a:rect l="l" t="t" r="r" b="b"/>
            <a:pathLst>
              <a:path w="448728" h="2844798">
                <a:moveTo>
                  <a:pt x="0" y="0"/>
                </a:moveTo>
                <a:lnTo>
                  <a:pt x="0" y="2844798"/>
                </a:lnTo>
                <a:lnTo>
                  <a:pt x="448728" y="2844798"/>
                </a:lnTo>
                <a:lnTo>
                  <a:pt x="0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686427" y="149589"/>
            <a:ext cx="2899257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9"/>
              </a:lnSpc>
              <a:spcBef>
                <a:spcPts val="189"/>
              </a:spcBef>
            </a:pPr>
            <a:r>
              <a:rPr sz="3600" b="1" spc="0" dirty="0" smtClean="0">
                <a:solidFill>
                  <a:srgbClr val="00AF50"/>
                </a:solidFill>
                <a:latin typeface="Arial"/>
                <a:cs typeface="Arial"/>
              </a:rPr>
              <a:t>Bibl</a:t>
            </a:r>
            <a:r>
              <a:rPr sz="3600" b="1" spc="-14" dirty="0" smtClean="0">
                <a:solidFill>
                  <a:srgbClr val="00AF50"/>
                </a:solidFill>
                <a:latin typeface="Arial"/>
                <a:cs typeface="Arial"/>
              </a:rPr>
              <a:t>i</a:t>
            </a:r>
            <a:r>
              <a:rPr sz="3600" b="1" spc="0" dirty="0" smtClean="0">
                <a:solidFill>
                  <a:srgbClr val="00AF50"/>
                </a:solidFill>
                <a:latin typeface="Arial"/>
                <a:cs typeface="Arial"/>
              </a:rPr>
              <a:t>ography</a:t>
            </a:r>
            <a:endParaRPr sz="3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8739" y="1460144"/>
            <a:ext cx="288988" cy="3922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8491">
              <a:lnSpc>
                <a:spcPts val="2140"/>
              </a:lnSpc>
              <a:spcBef>
                <a:spcPts val="107"/>
              </a:spcBef>
            </a:pPr>
            <a:r>
              <a:rPr sz="3000" i="1" spc="4" baseline="2730" dirty="0" smtClean="0">
                <a:latin typeface="Calibri"/>
                <a:cs typeface="Calibri"/>
              </a:rPr>
              <a:t>1.</a:t>
            </a:r>
            <a:endParaRPr sz="2000">
              <a:latin typeface="Calibri"/>
              <a:cs typeface="Calibri"/>
            </a:endParaRPr>
          </a:p>
          <a:p>
            <a:pPr marL="12700" marR="18461">
              <a:lnSpc>
                <a:spcPct val="101725"/>
              </a:lnSpc>
              <a:spcBef>
                <a:spcPts val="1051"/>
              </a:spcBef>
            </a:pPr>
            <a:r>
              <a:rPr sz="2000" i="1" spc="4" dirty="0" smtClean="0">
                <a:latin typeface="Calibri"/>
                <a:cs typeface="Calibri"/>
              </a:rPr>
              <a:t>2.</a:t>
            </a:r>
            <a:endParaRPr sz="2000">
              <a:latin typeface="Calibri"/>
              <a:cs typeface="Calibri"/>
            </a:endParaRPr>
          </a:p>
          <a:p>
            <a:pPr marL="12700" marR="0">
              <a:lnSpc>
                <a:spcPct val="95825"/>
              </a:lnSpc>
              <a:spcBef>
                <a:spcPts val="1186"/>
              </a:spcBef>
            </a:pPr>
            <a:r>
              <a:rPr sz="2000" spc="0" dirty="0" smtClean="0">
                <a:latin typeface="Arial"/>
                <a:cs typeface="Arial"/>
              </a:rPr>
              <a:t>3.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02"/>
              </a:spcBef>
            </a:pPr>
            <a:r>
              <a:rPr sz="2000" spc="0" dirty="0" smtClean="0">
                <a:latin typeface="Arial"/>
                <a:cs typeface="Arial"/>
              </a:rPr>
              <a:t>4.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00"/>
              </a:spcBef>
            </a:pPr>
            <a:r>
              <a:rPr sz="2000" spc="0" dirty="0" smtClean="0">
                <a:latin typeface="Arial"/>
                <a:cs typeface="Arial"/>
              </a:rPr>
              <a:t>5.</a:t>
            </a:r>
            <a:endParaRPr sz="20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1300"/>
              </a:spcBef>
            </a:pPr>
            <a:r>
              <a:rPr sz="2000" spc="0" dirty="0" smtClean="0">
                <a:latin typeface="Arial"/>
                <a:cs typeface="Arial"/>
              </a:rPr>
              <a:t>6.</a:t>
            </a:r>
            <a:endParaRPr sz="20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1300"/>
              </a:spcBef>
            </a:pPr>
            <a:r>
              <a:rPr sz="2000" spc="0" dirty="0" smtClean="0">
                <a:latin typeface="Arial"/>
                <a:cs typeface="Arial"/>
              </a:rPr>
              <a:t>7.</a:t>
            </a:r>
            <a:endParaRPr sz="20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1302"/>
              </a:spcBef>
            </a:pPr>
            <a:r>
              <a:rPr sz="2000" spc="0" dirty="0" smtClean="0">
                <a:latin typeface="Arial"/>
                <a:cs typeface="Arial"/>
              </a:rPr>
              <a:t>8.</a:t>
            </a:r>
            <a:endParaRPr sz="20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1300"/>
              </a:spcBef>
            </a:pPr>
            <a:r>
              <a:rPr sz="2000" spc="0" dirty="0" smtClean="0">
                <a:latin typeface="Arial"/>
                <a:cs typeface="Arial"/>
              </a:rPr>
              <a:t>9.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1640" y="1460144"/>
            <a:ext cx="11081295" cy="3922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111">
              <a:lnSpc>
                <a:spcPts val="2140"/>
              </a:lnSpc>
              <a:spcBef>
                <a:spcPts val="107"/>
              </a:spcBef>
            </a:pPr>
            <a:r>
              <a:rPr sz="3000" i="1" spc="-4" baseline="2730" dirty="0" smtClean="0">
                <a:latin typeface="Calibri"/>
                <a:cs typeface="Calibri"/>
              </a:rPr>
              <a:t>www</a:t>
            </a:r>
            <a:r>
              <a:rPr sz="3000" i="1" spc="4" baseline="2730" dirty="0" smtClean="0">
                <a:latin typeface="Calibri"/>
                <a:cs typeface="Calibri"/>
              </a:rPr>
              <a:t>4</a:t>
            </a:r>
            <a:r>
              <a:rPr sz="3000" i="1" spc="-9" baseline="2730" dirty="0" smtClean="0">
                <a:latin typeface="Calibri"/>
                <a:cs typeface="Calibri"/>
              </a:rPr>
              <a:t>.</a:t>
            </a:r>
            <a:r>
              <a:rPr sz="3000" i="1" spc="0" baseline="2730" dirty="0" smtClean="0">
                <a:latin typeface="Calibri"/>
                <a:cs typeface="Calibri"/>
              </a:rPr>
              <a:t>uw</a:t>
            </a:r>
            <a:r>
              <a:rPr sz="3000" i="1" spc="-9" baseline="2730" dirty="0" smtClean="0">
                <a:latin typeface="Calibri"/>
                <a:cs typeface="Calibri"/>
              </a:rPr>
              <a:t>m</a:t>
            </a:r>
            <a:r>
              <a:rPr sz="3000" i="1" spc="-14" baseline="2730" dirty="0" smtClean="0">
                <a:latin typeface="Calibri"/>
                <a:cs typeface="Calibri"/>
              </a:rPr>
              <a:t>.</a:t>
            </a:r>
            <a:r>
              <a:rPr sz="3000" i="1" spc="-9" baseline="2730" dirty="0" smtClean="0">
                <a:latin typeface="Calibri"/>
                <a:cs typeface="Calibri"/>
              </a:rPr>
              <a:t>e</a:t>
            </a:r>
            <a:r>
              <a:rPr sz="3000" i="1" spc="0" baseline="2730" dirty="0" smtClean="0">
                <a:latin typeface="Calibri"/>
                <a:cs typeface="Calibri"/>
              </a:rPr>
              <a:t>d</a:t>
            </a:r>
            <a:r>
              <a:rPr sz="3000" i="1" spc="-9" baseline="2730" dirty="0" smtClean="0">
                <a:latin typeface="Calibri"/>
                <a:cs typeface="Calibri"/>
              </a:rPr>
              <a:t>u</a:t>
            </a:r>
            <a:r>
              <a:rPr sz="3000" i="1" spc="0" baseline="2730" dirty="0" smtClean="0">
                <a:latin typeface="Calibri"/>
                <a:cs typeface="Calibri"/>
              </a:rPr>
              <a:t>/O</a:t>
            </a:r>
            <a:r>
              <a:rPr sz="3000" i="1" spc="-4" baseline="2730" dirty="0" smtClean="0">
                <a:latin typeface="Calibri"/>
                <a:cs typeface="Calibri"/>
              </a:rPr>
              <a:t>r</a:t>
            </a:r>
            <a:r>
              <a:rPr sz="3000" i="1" spc="0" baseline="2730" dirty="0" smtClean="0">
                <a:latin typeface="Calibri"/>
                <a:cs typeface="Calibri"/>
              </a:rPr>
              <a:t>g/</a:t>
            </a:r>
            <a:r>
              <a:rPr sz="3000" i="1" spc="-4" baseline="2730" dirty="0" smtClean="0">
                <a:latin typeface="Calibri"/>
                <a:cs typeface="Calibri"/>
              </a:rPr>
              <a:t>mm</a:t>
            </a:r>
            <a:r>
              <a:rPr sz="3000" i="1" spc="0" baseline="2730" dirty="0" smtClean="0">
                <a:latin typeface="Calibri"/>
                <a:cs typeface="Calibri"/>
              </a:rPr>
              <a:t>p</a:t>
            </a:r>
            <a:r>
              <a:rPr sz="3000" i="1" spc="-9" baseline="2730" dirty="0" smtClean="0">
                <a:latin typeface="Calibri"/>
                <a:cs typeface="Calibri"/>
              </a:rPr>
              <a:t>/</a:t>
            </a:r>
            <a:r>
              <a:rPr sz="3000" i="1" spc="-94" baseline="2730" dirty="0" smtClean="0">
                <a:latin typeface="Calibri"/>
                <a:cs typeface="Calibri"/>
              </a:rPr>
              <a:t>W</a:t>
            </a:r>
            <a:r>
              <a:rPr sz="3000" i="1" spc="0" baseline="2730" dirty="0" smtClean="0">
                <a:latin typeface="Calibri"/>
                <a:cs typeface="Calibri"/>
              </a:rPr>
              <a:t>ord</a:t>
            </a:r>
            <a:r>
              <a:rPr sz="3000" i="1" spc="-19" baseline="2730" dirty="0" smtClean="0">
                <a:latin typeface="Calibri"/>
                <a:cs typeface="Calibri"/>
              </a:rPr>
              <a:t>%</a:t>
            </a:r>
            <a:r>
              <a:rPr sz="3000" i="1" spc="4" baseline="2730" dirty="0" smtClean="0">
                <a:latin typeface="Calibri"/>
                <a:cs typeface="Calibri"/>
              </a:rPr>
              <a:t>2</a:t>
            </a:r>
            <a:r>
              <a:rPr sz="3000" i="1" spc="-9" baseline="2730" dirty="0" smtClean="0">
                <a:latin typeface="Calibri"/>
                <a:cs typeface="Calibri"/>
              </a:rPr>
              <a:t>0D</a:t>
            </a:r>
            <a:r>
              <a:rPr sz="3000" i="1" spc="0" baseline="2730" dirty="0" smtClean="0">
                <a:latin typeface="Calibri"/>
                <a:cs typeface="Calibri"/>
              </a:rPr>
              <a:t>oc</a:t>
            </a:r>
            <a:r>
              <a:rPr sz="3000" i="1" spc="-14" baseline="2730" dirty="0" smtClean="0">
                <a:latin typeface="Calibri"/>
                <a:cs typeface="Calibri"/>
              </a:rPr>
              <a:t>s</a:t>
            </a:r>
            <a:r>
              <a:rPr sz="3000" i="1" spc="0" baseline="2730" dirty="0" smtClean="0">
                <a:latin typeface="Calibri"/>
                <a:cs typeface="Calibri"/>
              </a:rPr>
              <a:t>/</a:t>
            </a:r>
            <a:r>
              <a:rPr sz="3000" i="1" spc="-100" baseline="2730" dirty="0" smtClean="0">
                <a:latin typeface="Calibri"/>
                <a:cs typeface="Calibri"/>
              </a:rPr>
              <a:t>Y</a:t>
            </a:r>
            <a:r>
              <a:rPr sz="3000" i="1" spc="-4" baseline="2730" dirty="0" smtClean="0">
                <a:latin typeface="Calibri"/>
                <a:cs typeface="Calibri"/>
              </a:rPr>
              <a:t>r</a:t>
            </a:r>
            <a:r>
              <a:rPr sz="3000" i="1" spc="4" baseline="2730" dirty="0" smtClean="0">
                <a:latin typeface="Calibri"/>
                <a:cs typeface="Calibri"/>
              </a:rPr>
              <a:t>5</a:t>
            </a:r>
            <a:r>
              <a:rPr sz="3000" i="1" spc="0" baseline="2730" dirty="0" smtClean="0">
                <a:latin typeface="Calibri"/>
                <a:cs typeface="Calibri"/>
              </a:rPr>
              <a:t>.</a:t>
            </a:r>
            <a:r>
              <a:rPr sz="3000" i="1" spc="-19" baseline="2730" dirty="0" smtClean="0">
                <a:latin typeface="Calibri"/>
                <a:cs typeface="Calibri"/>
              </a:rPr>
              <a:t>.</a:t>
            </a:r>
            <a:r>
              <a:rPr sz="3000" i="1" spc="0" baseline="2730" dirty="0" smtClean="0">
                <a:latin typeface="Calibri"/>
                <a:cs typeface="Calibri"/>
              </a:rPr>
              <a:t>.</a:t>
            </a:r>
            <a:r>
              <a:rPr sz="3000" i="1" spc="-9" baseline="2730" dirty="0" smtClean="0">
                <a:latin typeface="Calibri"/>
                <a:cs typeface="Calibri"/>
              </a:rPr>
              <a:t>/</a:t>
            </a:r>
            <a:r>
              <a:rPr sz="3000" b="1" i="1" spc="-54" baseline="2730" dirty="0" smtClean="0">
                <a:latin typeface="Calibri"/>
                <a:cs typeface="Calibri"/>
              </a:rPr>
              <a:t>T</a:t>
            </a:r>
            <a:r>
              <a:rPr sz="3000" b="1" i="1" spc="-4" baseline="2730" dirty="0" smtClean="0">
                <a:latin typeface="Calibri"/>
                <a:cs typeface="Calibri"/>
              </a:rPr>
              <a:t>y</a:t>
            </a:r>
            <a:r>
              <a:rPr sz="3000" b="1" i="1" spc="0" baseline="2730" dirty="0" smtClean="0">
                <a:latin typeface="Calibri"/>
                <a:cs typeface="Calibri"/>
              </a:rPr>
              <a:t>pe</a:t>
            </a:r>
            <a:r>
              <a:rPr sz="3000" b="1" i="1" spc="-4" baseline="2730" dirty="0" smtClean="0">
                <a:latin typeface="Calibri"/>
                <a:cs typeface="Calibri"/>
              </a:rPr>
              <a:t>s</a:t>
            </a:r>
            <a:r>
              <a:rPr sz="3000" i="1" spc="0" baseline="2730" dirty="0" smtClean="0">
                <a:latin typeface="Calibri"/>
                <a:cs typeface="Calibri"/>
              </a:rPr>
              <a:t>-</a:t>
            </a:r>
            <a:r>
              <a:rPr sz="3000" b="1" i="1" spc="-44" baseline="2730" dirty="0" smtClean="0">
                <a:latin typeface="Calibri"/>
                <a:cs typeface="Calibri"/>
              </a:rPr>
              <a:t>F</a:t>
            </a:r>
            <a:r>
              <a:rPr sz="3000" b="1" i="1" spc="0" baseline="2730" dirty="0" smtClean="0">
                <a:latin typeface="Calibri"/>
                <a:cs typeface="Calibri"/>
              </a:rPr>
              <a:t>eed</a:t>
            </a:r>
            <a:r>
              <a:rPr sz="3000" b="1" i="1" spc="-9" baseline="2730" dirty="0" smtClean="0">
                <a:latin typeface="Calibri"/>
                <a:cs typeface="Calibri"/>
              </a:rPr>
              <a:t>b</a:t>
            </a:r>
            <a:r>
              <a:rPr sz="3000" b="1" i="1" spc="0" baseline="2730" dirty="0" smtClean="0">
                <a:latin typeface="Calibri"/>
                <a:cs typeface="Calibri"/>
              </a:rPr>
              <a:t>ac</a:t>
            </a:r>
            <a:r>
              <a:rPr sz="3000" b="1" i="1" spc="-4" baseline="2730" dirty="0" smtClean="0">
                <a:latin typeface="Calibri"/>
                <a:cs typeface="Calibri"/>
              </a:rPr>
              <a:t>k</a:t>
            </a:r>
            <a:r>
              <a:rPr sz="3000" i="1" spc="-14" baseline="2730" dirty="0" smtClean="0">
                <a:latin typeface="Calibri"/>
                <a:cs typeface="Calibri"/>
              </a:rPr>
              <a:t>.</a:t>
            </a:r>
            <a:r>
              <a:rPr sz="3000" i="1" spc="0" baseline="2730" dirty="0" smtClean="0">
                <a:latin typeface="Calibri"/>
                <a:cs typeface="Calibri"/>
              </a:rPr>
              <a:t>doc</a:t>
            </a:r>
            <a:endParaRPr sz="2000">
              <a:latin typeface="Calibri"/>
              <a:cs typeface="Calibri"/>
            </a:endParaRPr>
          </a:p>
          <a:p>
            <a:pPr marL="12700" marR="31111">
              <a:lnSpc>
                <a:spcPct val="101725"/>
              </a:lnSpc>
              <a:spcBef>
                <a:spcPts val="1051"/>
              </a:spcBef>
            </a:pPr>
            <a:r>
              <a:rPr sz="2000" i="1" spc="-4" dirty="0" smtClean="0">
                <a:latin typeface="Calibri"/>
                <a:cs typeface="Calibri"/>
                <a:hlinkClick r:id="rId2"/>
              </a:rPr>
              <a:t>ww</a:t>
            </a:r>
            <a:r>
              <a:rPr sz="2000" i="1" spc="-100" dirty="0" smtClean="0">
                <a:latin typeface="Calibri"/>
                <a:cs typeface="Calibri"/>
                <a:hlinkClick r:id="rId2"/>
              </a:rPr>
              <a:t>w</a:t>
            </a:r>
            <a:r>
              <a:rPr sz="2000" i="1" spc="-50" dirty="0" smtClean="0">
                <a:latin typeface="Calibri"/>
                <a:cs typeface="Calibri"/>
                <a:hlinkClick r:id="rId2"/>
              </a:rPr>
              <a:t>.</a:t>
            </a:r>
            <a:r>
              <a:rPr sz="2000" i="1" spc="-25" dirty="0" smtClean="0">
                <a:latin typeface="Calibri"/>
                <a:cs typeface="Calibri"/>
                <a:hlinkClick r:id="rId2"/>
              </a:rPr>
              <a:t>t</a:t>
            </a:r>
            <a:r>
              <a:rPr sz="2000" i="1" spc="4" dirty="0" smtClean="0">
                <a:latin typeface="Calibri"/>
                <a:cs typeface="Calibri"/>
                <a:hlinkClick r:id="rId2"/>
              </a:rPr>
              <a:t>c</a:t>
            </a:r>
            <a:r>
              <a:rPr sz="2000" i="1" spc="0" dirty="0" smtClean="0">
                <a:latin typeface="Calibri"/>
                <a:cs typeface="Calibri"/>
                <a:hlinkClick r:id="rId2"/>
              </a:rPr>
              <a:t>ml.</a:t>
            </a:r>
            <a:r>
              <a:rPr sz="2000" i="1" spc="-19" dirty="0" smtClean="0">
                <a:latin typeface="Calibri"/>
                <a:cs typeface="Calibri"/>
                <a:hlinkClick r:id="rId2"/>
              </a:rPr>
              <a:t>c</a:t>
            </a:r>
            <a:r>
              <a:rPr sz="2000" i="1" spc="0" dirty="0" smtClean="0">
                <a:latin typeface="Calibri"/>
                <a:cs typeface="Calibri"/>
                <a:hlinkClick r:id="rId2"/>
              </a:rPr>
              <a:t>o</a:t>
            </a:r>
            <a:r>
              <a:rPr sz="2000" i="1" spc="9" dirty="0" smtClean="0">
                <a:latin typeface="Calibri"/>
                <a:cs typeface="Calibri"/>
                <a:hlinkClick r:id="rId2"/>
              </a:rPr>
              <a:t>m</a:t>
            </a:r>
            <a:r>
              <a:rPr sz="2000" i="1" spc="0" dirty="0" smtClean="0">
                <a:latin typeface="Calibri"/>
                <a:cs typeface="Calibri"/>
                <a:hlinkClick r:id="rId2"/>
              </a:rPr>
              <a:t>/fi</a:t>
            </a:r>
            <a:r>
              <a:rPr sz="2000" i="1" spc="-4" dirty="0" smtClean="0">
                <a:latin typeface="Calibri"/>
                <a:cs typeface="Calibri"/>
                <a:hlinkClick r:id="rId2"/>
              </a:rPr>
              <a:t>l</a:t>
            </a:r>
            <a:r>
              <a:rPr sz="2000" i="1" spc="0" dirty="0" smtClean="0">
                <a:latin typeface="Calibri"/>
                <a:cs typeface="Calibri"/>
                <a:hlinkClick r:id="rId2"/>
              </a:rPr>
              <a:t>es</a:t>
            </a:r>
            <a:r>
              <a:rPr sz="2000" i="1" spc="-4" dirty="0" smtClean="0">
                <a:latin typeface="Calibri"/>
                <a:cs typeface="Calibri"/>
                <a:hlinkClick r:id="rId2"/>
              </a:rPr>
              <a:t>/</a:t>
            </a:r>
            <a:r>
              <a:rPr sz="2000" i="1" spc="0" dirty="0" smtClean="0">
                <a:latin typeface="Calibri"/>
                <a:cs typeface="Calibri"/>
                <a:hlinkClick r:id="rId2"/>
              </a:rPr>
              <a:t>201</a:t>
            </a:r>
            <a:r>
              <a:rPr sz="2000" i="1" spc="-4" dirty="0" smtClean="0">
                <a:latin typeface="Calibri"/>
                <a:cs typeface="Calibri"/>
                <a:hlinkClick r:id="rId2"/>
              </a:rPr>
              <a:t>3</a:t>
            </a:r>
            <a:r>
              <a:rPr sz="2000" i="1" spc="-9" dirty="0" smtClean="0">
                <a:latin typeface="Calibri"/>
                <a:cs typeface="Calibri"/>
                <a:hlinkClick r:id="rId2"/>
              </a:rPr>
              <a:t>/</a:t>
            </a:r>
            <a:r>
              <a:rPr sz="2000" i="1" spc="4" dirty="0" smtClean="0">
                <a:latin typeface="Calibri"/>
                <a:cs typeface="Calibri"/>
                <a:hlinkClick r:id="rId2"/>
              </a:rPr>
              <a:t>0</a:t>
            </a:r>
            <a:r>
              <a:rPr sz="2000" i="1" spc="-4" dirty="0" smtClean="0">
                <a:latin typeface="Calibri"/>
                <a:cs typeface="Calibri"/>
                <a:hlinkClick r:id="rId2"/>
              </a:rPr>
              <a:t>2</a:t>
            </a:r>
            <a:r>
              <a:rPr sz="2000" i="1" spc="4" dirty="0" smtClean="0">
                <a:latin typeface="Calibri"/>
                <a:cs typeface="Calibri"/>
                <a:hlinkClick r:id="rId2"/>
              </a:rPr>
              <a:t>/</a:t>
            </a:r>
            <a:r>
              <a:rPr sz="2000" b="1" i="1" spc="-29" dirty="0" smtClean="0">
                <a:latin typeface="Calibri"/>
                <a:cs typeface="Calibri"/>
                <a:hlinkClick r:id="rId2"/>
              </a:rPr>
              <a:t>F</a:t>
            </a:r>
            <a:r>
              <a:rPr sz="2000" b="1" i="1" spc="0" dirty="0" smtClean="0">
                <a:latin typeface="Calibri"/>
                <a:cs typeface="Calibri"/>
                <a:hlinkClick r:id="rId2"/>
              </a:rPr>
              <a:t>eed</a:t>
            </a:r>
            <a:r>
              <a:rPr sz="2000" b="1" i="1" spc="-14" dirty="0" smtClean="0">
                <a:latin typeface="Calibri"/>
                <a:cs typeface="Calibri"/>
                <a:hlinkClick r:id="rId2"/>
              </a:rPr>
              <a:t>b</a:t>
            </a:r>
            <a:r>
              <a:rPr sz="2000" b="1" i="1" spc="0" dirty="0" smtClean="0">
                <a:latin typeface="Calibri"/>
                <a:cs typeface="Calibri"/>
                <a:hlinkClick r:id="rId2"/>
              </a:rPr>
              <a:t>ack</a:t>
            </a:r>
            <a:r>
              <a:rPr sz="2000" i="1" spc="-14" dirty="0" smtClean="0">
                <a:latin typeface="Calibri"/>
                <a:cs typeface="Calibri"/>
                <a:hlinkClick r:id="rId2"/>
              </a:rPr>
              <a:t>.</a:t>
            </a:r>
            <a:r>
              <a:rPr sz="2000" i="1" spc="0" dirty="0" smtClean="0">
                <a:latin typeface="Calibri"/>
                <a:cs typeface="Calibri"/>
                <a:hlinkClick r:id="rId2"/>
              </a:rPr>
              <a:t>pdf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299"/>
              </a:lnSpc>
              <a:spcBef>
                <a:spcPts val="1186"/>
              </a:spcBef>
            </a:pPr>
            <a:r>
              <a:rPr sz="2000" spc="0" dirty="0" smtClean="0">
                <a:latin typeface="Arial"/>
                <a:cs typeface="Arial"/>
                <a:hlinkClick r:id="rId3"/>
              </a:rPr>
              <a:t>ht</a:t>
            </a:r>
            <a:r>
              <a:rPr sz="2000" spc="-9" dirty="0" smtClean="0">
                <a:latin typeface="Arial"/>
                <a:cs typeface="Arial"/>
                <a:hlinkClick r:id="rId3"/>
              </a:rPr>
              <a:t>t</a:t>
            </a:r>
            <a:r>
              <a:rPr sz="2000" spc="0" dirty="0" smtClean="0">
                <a:latin typeface="Arial"/>
                <a:cs typeface="Arial"/>
                <a:hlinkClick r:id="rId3"/>
              </a:rPr>
              <a:t>p</a:t>
            </a:r>
            <a:r>
              <a:rPr sz="2000" spc="-4" dirty="0" smtClean="0">
                <a:latin typeface="Arial"/>
                <a:cs typeface="Arial"/>
                <a:hlinkClick r:id="rId3"/>
              </a:rPr>
              <a:t>:</a:t>
            </a:r>
            <a:r>
              <a:rPr sz="2000" spc="0" dirty="0" smtClean="0">
                <a:latin typeface="Arial"/>
                <a:cs typeface="Arial"/>
                <a:hlinkClick r:id="rId3"/>
              </a:rPr>
              <a:t>/</a:t>
            </a:r>
            <a:r>
              <a:rPr sz="2000" spc="-9" dirty="0" smtClean="0">
                <a:latin typeface="Arial"/>
                <a:cs typeface="Arial"/>
                <a:hlinkClick r:id="rId3"/>
              </a:rPr>
              <a:t>/</a:t>
            </a:r>
            <a:r>
              <a:rPr sz="2000" spc="0" dirty="0" smtClean="0">
                <a:latin typeface="Arial"/>
                <a:cs typeface="Arial"/>
                <a:hlinkClick r:id="rId3"/>
              </a:rPr>
              <a:t>hub</a:t>
            </a:r>
            <a:r>
              <a:rPr sz="2000" spc="4" dirty="0" smtClean="0">
                <a:latin typeface="Arial"/>
                <a:cs typeface="Arial"/>
                <a:hlinkClick r:id="rId3"/>
              </a:rPr>
              <a:t>p</a:t>
            </a:r>
            <a:r>
              <a:rPr sz="2000" spc="0" dirty="0" smtClean="0">
                <a:latin typeface="Arial"/>
                <a:cs typeface="Arial"/>
                <a:hlinkClick r:id="rId3"/>
              </a:rPr>
              <a:t>ages</a:t>
            </a:r>
            <a:r>
              <a:rPr sz="2000" spc="-4" dirty="0" smtClean="0">
                <a:latin typeface="Arial"/>
                <a:cs typeface="Arial"/>
                <a:hlinkClick r:id="rId3"/>
              </a:rPr>
              <a:t>.</a:t>
            </a:r>
            <a:r>
              <a:rPr sz="2000" spc="0" dirty="0" smtClean="0">
                <a:latin typeface="Arial"/>
                <a:cs typeface="Arial"/>
                <a:hlinkClick r:id="rId3"/>
              </a:rPr>
              <a:t>co</a:t>
            </a:r>
            <a:r>
              <a:rPr sz="2000" spc="-19" dirty="0" smtClean="0">
                <a:latin typeface="Arial"/>
                <a:cs typeface="Arial"/>
                <a:hlinkClick r:id="rId3"/>
              </a:rPr>
              <a:t>m</a:t>
            </a:r>
            <a:r>
              <a:rPr sz="2000" spc="0" dirty="0" smtClean="0">
                <a:latin typeface="Arial"/>
                <a:cs typeface="Arial"/>
                <a:hlinkClick r:id="rId3"/>
              </a:rPr>
              <a:t>/hu</a:t>
            </a:r>
            <a:r>
              <a:rPr sz="2000" spc="-9" dirty="0" smtClean="0">
                <a:latin typeface="Arial"/>
                <a:cs typeface="Arial"/>
                <a:hlinkClick r:id="rId3"/>
              </a:rPr>
              <a:t>b</a:t>
            </a:r>
            <a:r>
              <a:rPr sz="2000" spc="-4" dirty="0" smtClean="0">
                <a:latin typeface="Arial"/>
                <a:cs typeface="Arial"/>
                <a:hlinkClick r:id="rId3"/>
              </a:rPr>
              <a:t>/</a:t>
            </a:r>
            <a:r>
              <a:rPr sz="2000" spc="0" dirty="0" smtClean="0">
                <a:latin typeface="Arial"/>
                <a:cs typeface="Arial"/>
                <a:hlinkClick r:id="rId3"/>
              </a:rPr>
              <a:t>5</a:t>
            </a:r>
            <a:r>
              <a:rPr sz="2000" spc="-4" dirty="0" smtClean="0">
                <a:latin typeface="Arial"/>
                <a:cs typeface="Arial"/>
                <a:hlinkClick r:id="rId3"/>
              </a:rPr>
              <a:t>-</a:t>
            </a:r>
            <a:r>
              <a:rPr sz="2000" spc="-109" dirty="0" smtClean="0">
                <a:latin typeface="Arial"/>
                <a:cs typeface="Arial"/>
                <a:hlinkClick r:id="rId3"/>
              </a:rPr>
              <a:t>T</a:t>
            </a:r>
            <a:r>
              <a:rPr sz="2000" spc="0" dirty="0" smtClean="0">
                <a:latin typeface="Arial"/>
                <a:cs typeface="Arial"/>
                <a:hlinkClick r:id="rId3"/>
              </a:rPr>
              <a:t>ype</a:t>
            </a:r>
            <a:r>
              <a:rPr sz="2000" spc="-9" dirty="0" smtClean="0">
                <a:latin typeface="Arial"/>
                <a:cs typeface="Arial"/>
                <a:hlinkClick r:id="rId3"/>
              </a:rPr>
              <a:t>s</a:t>
            </a:r>
            <a:r>
              <a:rPr sz="2000" spc="-4" dirty="0" smtClean="0">
                <a:latin typeface="Arial"/>
                <a:cs typeface="Arial"/>
                <a:hlinkClick r:id="rId3"/>
              </a:rPr>
              <a:t>-</a:t>
            </a:r>
            <a:r>
              <a:rPr sz="2000" spc="0" dirty="0" smtClean="0">
                <a:latin typeface="Arial"/>
                <a:cs typeface="Arial"/>
                <a:hlinkClick r:id="rId3"/>
              </a:rPr>
              <a:t>o</a:t>
            </a:r>
            <a:r>
              <a:rPr sz="2000" spc="-4" dirty="0" smtClean="0">
                <a:latin typeface="Arial"/>
                <a:cs typeface="Arial"/>
                <a:hlinkClick r:id="rId3"/>
              </a:rPr>
              <a:t>f-</a:t>
            </a:r>
            <a:r>
              <a:rPr sz="2000" spc="0" dirty="0" smtClean="0">
                <a:latin typeface="Arial"/>
                <a:cs typeface="Arial"/>
                <a:hlinkClick r:id="rId3"/>
              </a:rPr>
              <a:t>Fe</a:t>
            </a:r>
            <a:r>
              <a:rPr sz="2000" spc="-9" dirty="0" smtClean="0">
                <a:latin typeface="Arial"/>
                <a:cs typeface="Arial"/>
                <a:hlinkClick r:id="rId3"/>
              </a:rPr>
              <a:t>e</a:t>
            </a:r>
            <a:r>
              <a:rPr sz="2000" spc="0" dirty="0" smtClean="0">
                <a:latin typeface="Arial"/>
                <a:cs typeface="Arial"/>
                <a:hlinkClick r:id="rId3"/>
              </a:rPr>
              <a:t>dbac</a:t>
            </a:r>
            <a:r>
              <a:rPr sz="2000" spc="-4" dirty="0" smtClean="0">
                <a:latin typeface="Arial"/>
                <a:cs typeface="Arial"/>
                <a:hlinkClick r:id="rId3"/>
              </a:rPr>
              <a:t>k</a:t>
            </a:r>
            <a:r>
              <a:rPr sz="2000" spc="4" dirty="0" smtClean="0">
                <a:latin typeface="Arial"/>
                <a:cs typeface="Arial"/>
                <a:hlinkClick r:id="rId3"/>
              </a:rPr>
              <a:t>s</a:t>
            </a:r>
            <a:r>
              <a:rPr sz="2000" spc="-4" dirty="0" smtClean="0">
                <a:latin typeface="Arial"/>
                <a:cs typeface="Arial"/>
                <a:hlinkClick r:id="rId3"/>
              </a:rPr>
              <a:t>-</a:t>
            </a:r>
            <a:r>
              <a:rPr sz="2000" spc="0" dirty="0" smtClean="0">
                <a:latin typeface="Arial"/>
                <a:cs typeface="Arial"/>
                <a:hlinkClick r:id="rId3"/>
              </a:rPr>
              <a:t>Unde</a:t>
            </a:r>
            <a:r>
              <a:rPr sz="2000" spc="-9" dirty="0" smtClean="0">
                <a:latin typeface="Arial"/>
                <a:cs typeface="Arial"/>
                <a:hlinkClick r:id="rId3"/>
              </a:rPr>
              <a:t>r</a:t>
            </a:r>
            <a:r>
              <a:rPr sz="2000" spc="0" dirty="0" smtClean="0">
                <a:latin typeface="Arial"/>
                <a:cs typeface="Arial"/>
                <a:hlinkClick r:id="rId3"/>
              </a:rPr>
              <a:t>s</a:t>
            </a:r>
            <a:r>
              <a:rPr sz="2000" spc="-9" dirty="0" smtClean="0">
                <a:latin typeface="Arial"/>
                <a:cs typeface="Arial"/>
                <a:hlinkClick r:id="rId3"/>
              </a:rPr>
              <a:t>t</a:t>
            </a:r>
            <a:r>
              <a:rPr sz="2000" spc="0" dirty="0" smtClean="0">
                <a:latin typeface="Arial"/>
                <a:cs typeface="Arial"/>
                <a:hlinkClick r:id="rId3"/>
              </a:rPr>
              <a:t>an</a:t>
            </a:r>
            <a:r>
              <a:rPr sz="2000" spc="-4" dirty="0" smtClean="0">
                <a:latin typeface="Arial"/>
                <a:cs typeface="Arial"/>
                <a:hlinkClick r:id="rId3"/>
              </a:rPr>
              <a:t>d</a:t>
            </a:r>
            <a:r>
              <a:rPr sz="2000" spc="0" dirty="0" smtClean="0">
                <a:latin typeface="Arial"/>
                <a:cs typeface="Arial"/>
                <a:hlinkClick r:id="rId3"/>
              </a:rPr>
              <a:t>ing</a:t>
            </a:r>
            <a:r>
              <a:rPr sz="2000" spc="-4" dirty="0" smtClean="0">
                <a:latin typeface="Arial"/>
                <a:cs typeface="Arial"/>
                <a:hlinkClick r:id="rId3"/>
              </a:rPr>
              <a:t>-</a:t>
            </a:r>
            <a:r>
              <a:rPr sz="2000" spc="0" dirty="0" smtClean="0">
                <a:latin typeface="Arial"/>
                <a:cs typeface="Arial"/>
                <a:hlinkClick r:id="rId3"/>
              </a:rPr>
              <a:t>an</a:t>
            </a:r>
            <a:r>
              <a:rPr sz="2000" spc="-4" dirty="0" smtClean="0">
                <a:latin typeface="Arial"/>
                <a:cs typeface="Arial"/>
                <a:hlinkClick r:id="rId3"/>
              </a:rPr>
              <a:t>-</a:t>
            </a:r>
            <a:r>
              <a:rPr sz="2000" spc="0" dirty="0" smtClean="0">
                <a:latin typeface="Arial"/>
                <a:cs typeface="Arial"/>
                <a:hlinkClick r:id="rId3"/>
              </a:rPr>
              <a:t>Essen</a:t>
            </a:r>
            <a:r>
              <a:rPr sz="2000" spc="-19" dirty="0" smtClean="0">
                <a:latin typeface="Arial"/>
                <a:cs typeface="Arial"/>
                <a:hlinkClick r:id="rId3"/>
              </a:rPr>
              <a:t>t</a:t>
            </a:r>
            <a:r>
              <a:rPr sz="2000" spc="0" dirty="0" smtClean="0">
                <a:latin typeface="Arial"/>
                <a:cs typeface="Arial"/>
                <a:hlinkClick r:id="rId3"/>
              </a:rPr>
              <a:t>ia</a:t>
            </a:r>
            <a:r>
              <a:rPr sz="2000" spc="4" dirty="0" smtClean="0">
                <a:latin typeface="Arial"/>
                <a:cs typeface="Arial"/>
                <a:hlinkClick r:id="rId3"/>
              </a:rPr>
              <a:t>l-</a:t>
            </a:r>
            <a:r>
              <a:rPr sz="2000" spc="0" dirty="0" smtClean="0">
                <a:latin typeface="Arial"/>
                <a:cs typeface="Arial"/>
                <a:hlinkClick r:id="rId3"/>
              </a:rPr>
              <a:t>C</a:t>
            </a:r>
            <a:r>
              <a:rPr sz="2000" spc="4" dirty="0" smtClean="0">
                <a:latin typeface="Arial"/>
                <a:cs typeface="Arial"/>
                <a:hlinkClick r:id="rId3"/>
              </a:rPr>
              <a:t>o</a:t>
            </a:r>
            <a:r>
              <a:rPr sz="2000" spc="-14" dirty="0" smtClean="0">
                <a:latin typeface="Arial"/>
                <a:cs typeface="Arial"/>
                <a:hlinkClick r:id="rId3"/>
              </a:rPr>
              <a:t>m</a:t>
            </a:r>
            <a:r>
              <a:rPr sz="2000" spc="0" dirty="0" smtClean="0">
                <a:latin typeface="Arial"/>
                <a:cs typeface="Arial"/>
                <a:hlinkClick r:id="rId3"/>
              </a:rPr>
              <a:t>mu</a:t>
            </a:r>
            <a:r>
              <a:rPr sz="2000" spc="-9" dirty="0" smtClean="0">
                <a:latin typeface="Arial"/>
                <a:cs typeface="Arial"/>
                <a:hlinkClick r:id="rId3"/>
              </a:rPr>
              <a:t>n</a:t>
            </a:r>
            <a:r>
              <a:rPr sz="2000" spc="0" dirty="0" smtClean="0">
                <a:latin typeface="Arial"/>
                <a:cs typeface="Arial"/>
                <a:hlinkClick r:id="rId3"/>
              </a:rPr>
              <a:t>ic</a:t>
            </a:r>
            <a:r>
              <a:rPr sz="2000" spc="4" dirty="0" smtClean="0">
                <a:latin typeface="Arial"/>
                <a:cs typeface="Arial"/>
                <a:hlinkClick r:id="rId3"/>
              </a:rPr>
              <a:t>a</a:t>
            </a:r>
            <a:r>
              <a:rPr sz="2000" spc="0" dirty="0" smtClean="0">
                <a:latin typeface="Arial"/>
                <a:cs typeface="Arial"/>
                <a:hlinkClick r:id="rId3"/>
              </a:rPr>
              <a:t>tio</a:t>
            </a:r>
            <a:r>
              <a:rPr sz="2000" spc="4" dirty="0" smtClean="0">
                <a:latin typeface="Arial"/>
                <a:cs typeface="Arial"/>
                <a:hlinkClick r:id="rId3"/>
              </a:rPr>
              <a:t>n</a:t>
            </a:r>
            <a:r>
              <a:rPr sz="2000" spc="-4" dirty="0" smtClean="0">
                <a:latin typeface="Arial"/>
                <a:cs typeface="Arial"/>
                <a:hlinkClick r:id="rId3"/>
              </a:rPr>
              <a:t>-</a:t>
            </a:r>
            <a:r>
              <a:rPr sz="2000" spc="-229" dirty="0" smtClean="0">
                <a:latin typeface="Arial"/>
                <a:cs typeface="Arial"/>
                <a:hlinkClick r:id="rId3"/>
              </a:rPr>
              <a:t>T</a:t>
            </a:r>
            <a:r>
              <a:rPr sz="2000" spc="0" dirty="0" smtClean="0">
                <a:latin typeface="Arial"/>
                <a:cs typeface="Arial"/>
                <a:hlinkClick r:id="rId3"/>
              </a:rPr>
              <a:t>ool 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99"/>
              </a:lnSpc>
              <a:spcBef>
                <a:spcPts val="1301"/>
              </a:spcBef>
            </a:pPr>
            <a:r>
              <a:rPr sz="2000" spc="4" dirty="0" smtClean="0">
                <a:latin typeface="Arial"/>
                <a:cs typeface="Arial"/>
                <a:hlinkClick r:id="rId4"/>
              </a:rPr>
              <a:t>ww</a:t>
            </a:r>
            <a:r>
              <a:rPr sz="2000" spc="-104" dirty="0" smtClean="0">
                <a:latin typeface="Arial"/>
                <a:cs typeface="Arial"/>
                <a:hlinkClick r:id="rId4"/>
              </a:rPr>
              <a:t>w</a:t>
            </a:r>
            <a:r>
              <a:rPr sz="2000" spc="-4" dirty="0" smtClean="0">
                <a:latin typeface="Arial"/>
                <a:cs typeface="Arial"/>
                <a:hlinkClick r:id="rId4"/>
              </a:rPr>
              <a:t>.</a:t>
            </a:r>
            <a:r>
              <a:rPr sz="2000" spc="0" dirty="0" smtClean="0">
                <a:latin typeface="Arial"/>
                <a:cs typeface="Arial"/>
                <a:hlinkClick r:id="rId4"/>
              </a:rPr>
              <a:t>humanitie</a:t>
            </a:r>
            <a:r>
              <a:rPr sz="2000" spc="9" dirty="0" smtClean="0">
                <a:latin typeface="Arial"/>
                <a:cs typeface="Arial"/>
                <a:hlinkClick r:id="rId4"/>
              </a:rPr>
              <a:t>s</a:t>
            </a:r>
            <a:r>
              <a:rPr sz="2000" spc="-4" dirty="0" smtClean="0">
                <a:latin typeface="Arial"/>
                <a:cs typeface="Arial"/>
                <a:hlinkClick r:id="rId4"/>
              </a:rPr>
              <a:t>.</a:t>
            </a:r>
            <a:r>
              <a:rPr sz="2000" spc="0" dirty="0" smtClean="0">
                <a:latin typeface="Arial"/>
                <a:cs typeface="Arial"/>
                <a:hlinkClick r:id="rId4"/>
              </a:rPr>
              <a:t>m</a:t>
            </a:r>
            <a:r>
              <a:rPr sz="2000" spc="-9" dirty="0" smtClean="0">
                <a:latin typeface="Arial"/>
                <a:cs typeface="Arial"/>
                <a:hlinkClick r:id="rId4"/>
              </a:rPr>
              <a:t>a</a:t>
            </a:r>
            <a:r>
              <a:rPr sz="2000" spc="0" dirty="0" smtClean="0">
                <a:latin typeface="Arial"/>
                <a:cs typeface="Arial"/>
                <a:hlinkClick r:id="rId4"/>
              </a:rPr>
              <a:t>n</a:t>
            </a:r>
            <a:r>
              <a:rPr sz="2000" spc="4" dirty="0" smtClean="0">
                <a:latin typeface="Arial"/>
                <a:cs typeface="Arial"/>
                <a:hlinkClick r:id="rId4"/>
              </a:rPr>
              <a:t>c</a:t>
            </a:r>
            <a:r>
              <a:rPr sz="2000" spc="-9" dirty="0" smtClean="0">
                <a:latin typeface="Arial"/>
                <a:cs typeface="Arial"/>
                <a:hlinkClick r:id="rId4"/>
              </a:rPr>
              <a:t>h</a:t>
            </a:r>
            <a:r>
              <a:rPr sz="2000" spc="0" dirty="0" smtClean="0">
                <a:latin typeface="Arial"/>
                <a:cs typeface="Arial"/>
                <a:hlinkClick r:id="rId4"/>
              </a:rPr>
              <a:t>es</a:t>
            </a:r>
            <a:r>
              <a:rPr sz="2000" spc="-9" dirty="0" smtClean="0">
                <a:latin typeface="Arial"/>
                <a:cs typeface="Arial"/>
                <a:hlinkClick r:id="rId4"/>
              </a:rPr>
              <a:t>t</a:t>
            </a:r>
            <a:r>
              <a:rPr sz="2000" spc="0" dirty="0" smtClean="0">
                <a:latin typeface="Arial"/>
                <a:cs typeface="Arial"/>
                <a:hlinkClick r:id="rId4"/>
              </a:rPr>
              <a:t>e</a:t>
            </a:r>
            <a:r>
              <a:rPr sz="2000" spc="-109" dirty="0" smtClean="0">
                <a:latin typeface="Arial"/>
                <a:cs typeface="Arial"/>
                <a:hlinkClick r:id="rId4"/>
              </a:rPr>
              <a:t>r</a:t>
            </a:r>
            <a:r>
              <a:rPr sz="2000" spc="-4" dirty="0" smtClean="0">
                <a:latin typeface="Arial"/>
                <a:cs typeface="Arial"/>
                <a:hlinkClick r:id="rId4"/>
              </a:rPr>
              <a:t>.</a:t>
            </a:r>
            <a:r>
              <a:rPr sz="2000" spc="-9" dirty="0" smtClean="0">
                <a:latin typeface="Arial"/>
                <a:cs typeface="Arial"/>
                <a:hlinkClick r:id="rId4"/>
              </a:rPr>
              <a:t>a</a:t>
            </a:r>
            <a:r>
              <a:rPr sz="2000" spc="4" dirty="0" smtClean="0">
                <a:latin typeface="Arial"/>
                <a:cs typeface="Arial"/>
                <a:hlinkClick r:id="rId4"/>
              </a:rPr>
              <a:t>c</a:t>
            </a:r>
            <a:r>
              <a:rPr sz="2000" spc="-4" dirty="0" smtClean="0">
                <a:latin typeface="Arial"/>
                <a:cs typeface="Arial"/>
                <a:hlinkClick r:id="rId4"/>
              </a:rPr>
              <a:t>.</a:t>
            </a:r>
            <a:r>
              <a:rPr sz="2000" spc="-9" dirty="0" smtClean="0">
                <a:latin typeface="Arial"/>
                <a:cs typeface="Arial"/>
                <a:hlinkClick r:id="rId4"/>
              </a:rPr>
              <a:t>u</a:t>
            </a:r>
            <a:r>
              <a:rPr sz="2000" spc="0" dirty="0" smtClean="0">
                <a:latin typeface="Arial"/>
                <a:cs typeface="Arial"/>
                <a:hlinkClick r:id="rId4"/>
              </a:rPr>
              <a:t>k</a:t>
            </a:r>
            <a:r>
              <a:rPr sz="2000" spc="-9" dirty="0" smtClean="0">
                <a:latin typeface="Arial"/>
                <a:cs typeface="Arial"/>
                <a:hlinkClick r:id="rId4"/>
              </a:rPr>
              <a:t>/</a:t>
            </a:r>
            <a:r>
              <a:rPr sz="2000" spc="0" dirty="0" smtClean="0">
                <a:latin typeface="Arial"/>
                <a:cs typeface="Arial"/>
                <a:hlinkClick r:id="rId4"/>
              </a:rPr>
              <a:t>st</a:t>
            </a:r>
            <a:r>
              <a:rPr sz="2000" spc="-9" dirty="0" smtClean="0">
                <a:latin typeface="Arial"/>
                <a:cs typeface="Arial"/>
                <a:hlinkClick r:id="rId4"/>
              </a:rPr>
              <a:t>u</a:t>
            </a:r>
            <a:r>
              <a:rPr sz="2000" spc="0" dirty="0" smtClean="0">
                <a:latin typeface="Arial"/>
                <a:cs typeface="Arial"/>
                <a:hlinkClick r:id="rId4"/>
              </a:rPr>
              <a:t>dyskil</a:t>
            </a:r>
            <a:r>
              <a:rPr sz="2000" spc="-4" dirty="0" smtClean="0">
                <a:latin typeface="Arial"/>
                <a:cs typeface="Arial"/>
                <a:hlinkClick r:id="rId4"/>
              </a:rPr>
              <a:t>l</a:t>
            </a:r>
            <a:r>
              <a:rPr sz="2000" spc="0" dirty="0" smtClean="0">
                <a:latin typeface="Arial"/>
                <a:cs typeface="Arial"/>
                <a:hlinkClick r:id="rId4"/>
              </a:rPr>
              <a:t>s/p</a:t>
            </a:r>
            <a:r>
              <a:rPr sz="2000" spc="4" dirty="0" smtClean="0">
                <a:latin typeface="Arial"/>
                <a:cs typeface="Arial"/>
                <a:hlinkClick r:id="rId4"/>
              </a:rPr>
              <a:t>r</a:t>
            </a:r>
            <a:r>
              <a:rPr sz="2000" spc="-9" dirty="0" smtClean="0">
                <a:latin typeface="Arial"/>
                <a:cs typeface="Arial"/>
                <a:hlinkClick r:id="rId4"/>
              </a:rPr>
              <a:t>o</a:t>
            </a:r>
            <a:r>
              <a:rPr sz="2000" spc="0" dirty="0" smtClean="0">
                <a:latin typeface="Arial"/>
                <a:cs typeface="Arial"/>
                <a:hlinkClick r:id="rId4"/>
              </a:rPr>
              <a:t>gre</a:t>
            </a:r>
            <a:r>
              <a:rPr sz="2000" spc="-9" dirty="0" smtClean="0">
                <a:latin typeface="Arial"/>
                <a:cs typeface="Arial"/>
                <a:hlinkClick r:id="rId4"/>
              </a:rPr>
              <a:t>s</a:t>
            </a:r>
            <a:r>
              <a:rPr sz="2000" spc="0" dirty="0" smtClean="0">
                <a:latin typeface="Arial"/>
                <a:cs typeface="Arial"/>
                <a:hlinkClick r:id="rId4"/>
              </a:rPr>
              <a:t>s</a:t>
            </a:r>
            <a:r>
              <a:rPr sz="2000" spc="-9" dirty="0" smtClean="0">
                <a:latin typeface="Arial"/>
                <a:cs typeface="Arial"/>
                <a:hlinkClick r:id="rId4"/>
              </a:rPr>
              <a:t>/</a:t>
            </a:r>
            <a:r>
              <a:rPr sz="2000" spc="0" dirty="0" smtClean="0">
                <a:latin typeface="Arial"/>
                <a:cs typeface="Arial"/>
                <a:hlinkClick r:id="rId4"/>
              </a:rPr>
              <a:t>fee</a:t>
            </a:r>
            <a:r>
              <a:rPr sz="2000" spc="-9" dirty="0" smtClean="0">
                <a:latin typeface="Arial"/>
                <a:cs typeface="Arial"/>
                <a:hlinkClick r:id="rId4"/>
              </a:rPr>
              <a:t>d</a:t>
            </a:r>
            <a:r>
              <a:rPr sz="2000" spc="0" dirty="0" smtClean="0">
                <a:latin typeface="Arial"/>
                <a:cs typeface="Arial"/>
                <a:hlinkClick r:id="rId4"/>
              </a:rPr>
              <a:t>bac</a:t>
            </a:r>
            <a:r>
              <a:rPr sz="2000" spc="-9" dirty="0" smtClean="0">
                <a:latin typeface="Arial"/>
                <a:cs typeface="Arial"/>
                <a:hlinkClick r:id="rId4"/>
              </a:rPr>
              <a:t>k</a:t>
            </a:r>
            <a:r>
              <a:rPr sz="2000" spc="0" dirty="0" smtClean="0">
                <a:latin typeface="Arial"/>
                <a:cs typeface="Arial"/>
                <a:hlinkClick r:id="rId4"/>
              </a:rPr>
              <a:t>/</a:t>
            </a:r>
            <a:r>
              <a:rPr sz="2000" spc="-9" dirty="0" smtClean="0">
                <a:latin typeface="Arial"/>
                <a:cs typeface="Arial"/>
                <a:hlinkClick r:id="rId4"/>
              </a:rPr>
              <a:t>f</a:t>
            </a:r>
            <a:r>
              <a:rPr sz="2000" spc="0" dirty="0" smtClean="0">
                <a:latin typeface="Arial"/>
                <a:cs typeface="Arial"/>
                <a:hlinkClick r:id="rId4"/>
              </a:rPr>
              <a:t>ee</a:t>
            </a:r>
            <a:r>
              <a:rPr sz="2000" spc="-4" dirty="0" smtClean="0">
                <a:latin typeface="Arial"/>
                <a:cs typeface="Arial"/>
                <a:hlinkClick r:id="rId4"/>
              </a:rPr>
              <a:t>d</a:t>
            </a:r>
            <a:r>
              <a:rPr sz="2000" spc="0" dirty="0" smtClean="0">
                <a:latin typeface="Arial"/>
                <a:cs typeface="Arial"/>
                <a:hlinkClick r:id="rId4"/>
              </a:rPr>
              <a:t>bac</a:t>
            </a:r>
            <a:r>
              <a:rPr sz="2000" spc="-9" dirty="0" smtClean="0">
                <a:latin typeface="Arial"/>
                <a:cs typeface="Arial"/>
                <a:hlinkClick r:id="rId4"/>
              </a:rPr>
              <a:t>k</a:t>
            </a:r>
            <a:r>
              <a:rPr sz="2000" spc="0" dirty="0" smtClean="0">
                <a:latin typeface="Arial"/>
                <a:cs typeface="Arial"/>
                <a:hlinkClick r:id="rId4"/>
              </a:rPr>
              <a:t>_h</a:t>
            </a:r>
            <a:r>
              <a:rPr sz="2000" spc="-4" dirty="0" smtClean="0">
                <a:latin typeface="Arial"/>
                <a:cs typeface="Arial"/>
                <a:hlinkClick r:id="rId4"/>
              </a:rPr>
              <a:t>o</a:t>
            </a:r>
            <a:r>
              <a:rPr sz="2000" spc="0" dirty="0" smtClean="0">
                <a:latin typeface="Arial"/>
                <a:cs typeface="Arial"/>
                <a:hlinkClick r:id="rId4"/>
              </a:rPr>
              <a:t>w</a:t>
            </a:r>
            <a:r>
              <a:rPr sz="2000" spc="4" dirty="0" smtClean="0">
                <a:latin typeface="Arial"/>
                <a:cs typeface="Arial"/>
                <a:hlinkClick r:id="rId4"/>
              </a:rPr>
              <a:t>_</a:t>
            </a:r>
            <a:r>
              <a:rPr sz="2000" spc="0" dirty="0" smtClean="0">
                <a:latin typeface="Arial"/>
                <a:cs typeface="Arial"/>
                <a:hlinkClick r:id="rId4"/>
              </a:rPr>
              <a:t>t</a:t>
            </a:r>
            <a:r>
              <a:rPr sz="2000" spc="4" dirty="0" smtClean="0">
                <a:latin typeface="Arial"/>
                <a:cs typeface="Arial"/>
                <a:hlinkClick r:id="rId4"/>
              </a:rPr>
              <a:t>o</a:t>
            </a:r>
            <a:r>
              <a:rPr sz="2000" spc="-14" dirty="0" smtClean="0">
                <a:latin typeface="Arial"/>
                <a:cs typeface="Arial"/>
                <a:hlinkClick r:id="rId4"/>
              </a:rPr>
              <a:t>.</a:t>
            </a:r>
            <a:r>
              <a:rPr sz="2000" spc="0" dirty="0" smtClean="0">
                <a:latin typeface="Arial"/>
                <a:cs typeface="Arial"/>
                <a:hlinkClick r:id="rId4"/>
              </a:rPr>
              <a:t>ht</a:t>
            </a:r>
            <a:r>
              <a:rPr sz="2000" spc="-14" dirty="0" smtClean="0">
                <a:latin typeface="Arial"/>
                <a:cs typeface="Arial"/>
                <a:hlinkClick r:id="rId4"/>
              </a:rPr>
              <a:t>m</a:t>
            </a:r>
            <a:r>
              <a:rPr sz="2000" spc="0" dirty="0" smtClean="0">
                <a:latin typeface="Arial"/>
                <a:cs typeface="Arial"/>
                <a:hlinkClick r:id="rId4"/>
              </a:rPr>
              <a:t>l 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99"/>
              </a:lnSpc>
              <a:spcBef>
                <a:spcPts val="1301"/>
              </a:spcBef>
            </a:pPr>
            <a:r>
              <a:rPr sz="2000" spc="0" dirty="0" smtClean="0">
                <a:latin typeface="Arial"/>
                <a:cs typeface="Arial"/>
                <a:hlinkClick r:id="rId5"/>
              </a:rPr>
              <a:t>ht</a:t>
            </a:r>
            <a:r>
              <a:rPr sz="2000" spc="-9" dirty="0" smtClean="0">
                <a:latin typeface="Arial"/>
                <a:cs typeface="Arial"/>
                <a:hlinkClick r:id="rId5"/>
              </a:rPr>
              <a:t>t</a:t>
            </a:r>
            <a:r>
              <a:rPr sz="2000" spc="0" dirty="0" smtClean="0">
                <a:latin typeface="Arial"/>
                <a:cs typeface="Arial"/>
                <a:hlinkClick r:id="rId5"/>
              </a:rPr>
              <a:t>p</a:t>
            </a:r>
            <a:r>
              <a:rPr sz="2000" spc="-4" dirty="0" smtClean="0">
                <a:latin typeface="Arial"/>
                <a:cs typeface="Arial"/>
                <a:hlinkClick r:id="rId5"/>
              </a:rPr>
              <a:t>:</a:t>
            </a:r>
            <a:r>
              <a:rPr sz="2000" spc="0" dirty="0" smtClean="0">
                <a:latin typeface="Arial"/>
                <a:cs typeface="Arial"/>
                <a:hlinkClick r:id="rId5"/>
              </a:rPr>
              <a:t>/</a:t>
            </a:r>
            <a:r>
              <a:rPr sz="2000" spc="-9" dirty="0" smtClean="0">
                <a:latin typeface="Arial"/>
                <a:cs typeface="Arial"/>
                <a:hlinkClick r:id="rId5"/>
              </a:rPr>
              <a:t>/</a:t>
            </a:r>
            <a:r>
              <a:rPr sz="2000" spc="0" dirty="0" smtClean="0">
                <a:latin typeface="Arial"/>
                <a:cs typeface="Arial"/>
                <a:hlinkClick r:id="rId5"/>
              </a:rPr>
              <a:t>w</a:t>
            </a:r>
            <a:r>
              <a:rPr sz="2000" spc="9" dirty="0" smtClean="0">
                <a:latin typeface="Arial"/>
                <a:cs typeface="Arial"/>
                <a:hlinkClick r:id="rId5"/>
              </a:rPr>
              <a:t>w</a:t>
            </a:r>
            <a:r>
              <a:rPr sz="2000" spc="-100" dirty="0" smtClean="0">
                <a:latin typeface="Arial"/>
                <a:cs typeface="Arial"/>
                <a:hlinkClick r:id="rId5"/>
              </a:rPr>
              <a:t>w</a:t>
            </a:r>
            <a:r>
              <a:rPr sz="2000" spc="-4" dirty="0" smtClean="0">
                <a:latin typeface="Arial"/>
                <a:cs typeface="Arial"/>
                <a:hlinkClick r:id="rId5"/>
              </a:rPr>
              <a:t>.</a:t>
            </a:r>
            <a:r>
              <a:rPr sz="2000" spc="0" dirty="0" smtClean="0">
                <a:latin typeface="Arial"/>
                <a:cs typeface="Arial"/>
                <a:hlinkClick r:id="rId5"/>
              </a:rPr>
              <a:t>hu</a:t>
            </a:r>
            <a:r>
              <a:rPr sz="2000" spc="-39" dirty="0" smtClean="0">
                <a:latin typeface="Arial"/>
                <a:cs typeface="Arial"/>
                <a:hlinkClick r:id="rId5"/>
              </a:rPr>
              <a:t>f</a:t>
            </a:r>
            <a:r>
              <a:rPr sz="2000" spc="0" dirty="0" smtClean="0">
                <a:latin typeface="Arial"/>
                <a:cs typeface="Arial"/>
                <a:hlinkClick r:id="rId5"/>
              </a:rPr>
              <a:t>fing</a:t>
            </a:r>
            <a:r>
              <a:rPr sz="2000" spc="-9" dirty="0" smtClean="0">
                <a:latin typeface="Arial"/>
                <a:cs typeface="Arial"/>
                <a:hlinkClick r:id="rId5"/>
              </a:rPr>
              <a:t>to</a:t>
            </a:r>
            <a:r>
              <a:rPr sz="2000" spc="0" dirty="0" smtClean="0">
                <a:latin typeface="Arial"/>
                <a:cs typeface="Arial"/>
                <a:hlinkClick r:id="rId5"/>
              </a:rPr>
              <a:t>np</a:t>
            </a:r>
            <a:r>
              <a:rPr sz="2000" spc="-4" dirty="0" smtClean="0">
                <a:latin typeface="Arial"/>
                <a:cs typeface="Arial"/>
                <a:hlinkClick r:id="rId5"/>
              </a:rPr>
              <a:t>o</a:t>
            </a:r>
            <a:r>
              <a:rPr sz="2000" spc="0" dirty="0" smtClean="0">
                <a:latin typeface="Arial"/>
                <a:cs typeface="Arial"/>
                <a:hlinkClick r:id="rId5"/>
              </a:rPr>
              <a:t>st</a:t>
            </a:r>
            <a:r>
              <a:rPr sz="2000" spc="-14" dirty="0" smtClean="0">
                <a:latin typeface="Arial"/>
                <a:cs typeface="Arial"/>
                <a:hlinkClick r:id="rId5"/>
              </a:rPr>
              <a:t>.</a:t>
            </a:r>
            <a:r>
              <a:rPr sz="2000" spc="0" dirty="0" smtClean="0">
                <a:latin typeface="Arial"/>
                <a:cs typeface="Arial"/>
                <a:hlinkClick r:id="rId5"/>
              </a:rPr>
              <a:t>com</a:t>
            </a:r>
            <a:r>
              <a:rPr sz="2000" spc="-9" dirty="0" smtClean="0">
                <a:latin typeface="Arial"/>
                <a:cs typeface="Arial"/>
                <a:hlinkClick r:id="rId5"/>
              </a:rPr>
              <a:t>/</a:t>
            </a:r>
            <a:r>
              <a:rPr sz="2000" spc="0" dirty="0" smtClean="0">
                <a:latin typeface="Arial"/>
                <a:cs typeface="Arial"/>
                <a:hlinkClick r:id="rId5"/>
              </a:rPr>
              <a:t>sa</a:t>
            </a:r>
            <a:r>
              <a:rPr sz="2000" spc="-9" dirty="0" smtClean="0">
                <a:latin typeface="Arial"/>
                <a:cs typeface="Arial"/>
                <a:hlinkClick r:id="rId5"/>
              </a:rPr>
              <a:t>r</a:t>
            </a:r>
            <a:r>
              <a:rPr sz="2000" spc="4" dirty="0" smtClean="0">
                <a:latin typeface="Arial"/>
                <a:cs typeface="Arial"/>
                <a:hlinkClick r:id="rId5"/>
              </a:rPr>
              <a:t>a</a:t>
            </a:r>
            <a:r>
              <a:rPr sz="2000" spc="-4" dirty="0" smtClean="0">
                <a:latin typeface="Arial"/>
                <a:cs typeface="Arial"/>
                <a:hlinkClick r:id="rId5"/>
              </a:rPr>
              <a:t>-</a:t>
            </a:r>
            <a:r>
              <a:rPr sz="2000" spc="0" dirty="0" smtClean="0">
                <a:latin typeface="Arial"/>
                <a:cs typeface="Arial"/>
                <a:hlinkClick r:id="rId5"/>
              </a:rPr>
              <a:t>can</a:t>
            </a:r>
            <a:r>
              <a:rPr sz="2000" spc="-9" dirty="0" smtClean="0">
                <a:latin typeface="Arial"/>
                <a:cs typeface="Arial"/>
                <a:hlinkClick r:id="rId5"/>
              </a:rPr>
              <a:t>a</a:t>
            </a:r>
            <a:r>
              <a:rPr sz="2000" spc="0" dirty="0" smtClean="0">
                <a:latin typeface="Arial"/>
                <a:cs typeface="Arial"/>
                <a:hlinkClick r:id="rId5"/>
              </a:rPr>
              <a:t>day</a:t>
            </a:r>
            <a:r>
              <a:rPr sz="2000" spc="-9" dirty="0" smtClean="0">
                <a:latin typeface="Arial"/>
                <a:cs typeface="Arial"/>
                <a:hlinkClick r:id="rId5"/>
              </a:rPr>
              <a:t>/</a:t>
            </a:r>
            <a:r>
              <a:rPr sz="2000" spc="0" dirty="0" smtClean="0">
                <a:latin typeface="Arial"/>
                <a:cs typeface="Arial"/>
                <a:hlinkClick r:id="rId5"/>
              </a:rPr>
              <a:t>h</a:t>
            </a:r>
            <a:r>
              <a:rPr sz="2000" spc="-9" dirty="0" smtClean="0">
                <a:latin typeface="Arial"/>
                <a:cs typeface="Arial"/>
                <a:hlinkClick r:id="rId5"/>
              </a:rPr>
              <a:t>o</a:t>
            </a:r>
            <a:r>
              <a:rPr sz="2000" spc="4" dirty="0" smtClean="0">
                <a:latin typeface="Arial"/>
                <a:cs typeface="Arial"/>
                <a:hlinkClick r:id="rId5"/>
              </a:rPr>
              <a:t>w</a:t>
            </a:r>
            <a:r>
              <a:rPr sz="2000" spc="-4" dirty="0" smtClean="0">
                <a:latin typeface="Arial"/>
                <a:cs typeface="Arial"/>
                <a:hlinkClick r:id="rId5"/>
              </a:rPr>
              <a:t>-t</a:t>
            </a:r>
            <a:r>
              <a:rPr sz="2000" spc="0" dirty="0" smtClean="0">
                <a:latin typeface="Arial"/>
                <a:cs typeface="Arial"/>
                <a:hlinkClick r:id="rId5"/>
              </a:rPr>
              <a:t>o</a:t>
            </a:r>
            <a:r>
              <a:rPr sz="2000" spc="-4" dirty="0" smtClean="0">
                <a:latin typeface="Arial"/>
                <a:cs typeface="Arial"/>
                <a:hlinkClick r:id="rId5"/>
              </a:rPr>
              <a:t>-</a:t>
            </a:r>
            <a:r>
              <a:rPr sz="2000" spc="0" dirty="0" smtClean="0">
                <a:latin typeface="Arial"/>
                <a:cs typeface="Arial"/>
                <a:hlinkClick r:id="rId5"/>
              </a:rPr>
              <a:t>use</a:t>
            </a:r>
            <a:r>
              <a:rPr sz="2000" spc="-4" dirty="0" smtClean="0">
                <a:latin typeface="Arial"/>
                <a:cs typeface="Arial"/>
                <a:hlinkClick r:id="rId5"/>
              </a:rPr>
              <a:t>-</a:t>
            </a:r>
            <a:r>
              <a:rPr sz="2000" spc="0" dirty="0" smtClean="0">
                <a:latin typeface="Arial"/>
                <a:cs typeface="Arial"/>
                <a:hlinkClick r:id="rId5"/>
              </a:rPr>
              <a:t>fe</a:t>
            </a:r>
            <a:r>
              <a:rPr sz="2000" spc="-14" dirty="0" smtClean="0">
                <a:latin typeface="Arial"/>
                <a:cs typeface="Arial"/>
                <a:hlinkClick r:id="rId5"/>
              </a:rPr>
              <a:t>e</a:t>
            </a:r>
            <a:r>
              <a:rPr sz="2000" spc="0" dirty="0" smtClean="0">
                <a:latin typeface="Arial"/>
                <a:cs typeface="Arial"/>
                <a:hlinkClick r:id="rId5"/>
              </a:rPr>
              <a:t>dbac</a:t>
            </a:r>
            <a:r>
              <a:rPr sz="2000" spc="-4" dirty="0" smtClean="0">
                <a:latin typeface="Arial"/>
                <a:cs typeface="Arial"/>
                <a:hlinkClick r:id="rId5"/>
              </a:rPr>
              <a:t>k-t</a:t>
            </a:r>
            <a:r>
              <a:rPr sz="2000" spc="0" dirty="0" smtClean="0">
                <a:latin typeface="Arial"/>
                <a:cs typeface="Arial"/>
                <a:hlinkClick r:id="rId5"/>
              </a:rPr>
              <a:t>o</a:t>
            </a:r>
            <a:r>
              <a:rPr sz="2000" spc="-4" dirty="0" smtClean="0">
                <a:latin typeface="Arial"/>
                <a:cs typeface="Arial"/>
                <a:hlinkClick r:id="rId5"/>
              </a:rPr>
              <a:t>-</a:t>
            </a:r>
            <a:r>
              <a:rPr sz="2000" spc="0" dirty="0" smtClean="0">
                <a:latin typeface="Arial"/>
                <a:cs typeface="Arial"/>
                <a:hlinkClick r:id="rId5"/>
              </a:rPr>
              <a:t>su_b</a:t>
            </a:r>
            <a:r>
              <a:rPr sz="2000" spc="-9" dirty="0" smtClean="0">
                <a:latin typeface="Arial"/>
                <a:cs typeface="Arial"/>
                <a:hlinkClick r:id="rId5"/>
              </a:rPr>
              <a:t>_</a:t>
            </a:r>
            <a:r>
              <a:rPr sz="2000" spc="0" dirty="0" smtClean="0">
                <a:latin typeface="Arial"/>
                <a:cs typeface="Arial"/>
                <a:hlinkClick r:id="rId5"/>
              </a:rPr>
              <a:t>42</a:t>
            </a:r>
            <a:r>
              <a:rPr sz="2000" spc="-4" dirty="0" smtClean="0">
                <a:latin typeface="Arial"/>
                <a:cs typeface="Arial"/>
                <a:hlinkClick r:id="rId5"/>
              </a:rPr>
              <a:t>7</a:t>
            </a:r>
            <a:r>
              <a:rPr sz="2000" spc="0" dirty="0" smtClean="0">
                <a:latin typeface="Arial"/>
                <a:cs typeface="Arial"/>
                <a:hlinkClick r:id="rId5"/>
              </a:rPr>
              <a:t>700</a:t>
            </a:r>
            <a:r>
              <a:rPr sz="2000" spc="-4" dirty="0" smtClean="0">
                <a:latin typeface="Arial"/>
                <a:cs typeface="Arial"/>
                <a:hlinkClick r:id="rId5"/>
              </a:rPr>
              <a:t>9.</a:t>
            </a:r>
            <a:r>
              <a:rPr sz="2000" spc="0" dirty="0" smtClean="0">
                <a:latin typeface="Arial"/>
                <a:cs typeface="Arial"/>
                <a:hlinkClick r:id="rId5"/>
              </a:rPr>
              <a:t>ht</a:t>
            </a:r>
            <a:r>
              <a:rPr sz="2000" spc="-14" dirty="0" smtClean="0">
                <a:latin typeface="Arial"/>
                <a:cs typeface="Arial"/>
                <a:hlinkClick r:id="rId5"/>
              </a:rPr>
              <a:t>m</a:t>
            </a:r>
            <a:r>
              <a:rPr sz="2000" spc="0" dirty="0" smtClean="0">
                <a:latin typeface="Arial"/>
                <a:cs typeface="Arial"/>
                <a:hlinkClick r:id="rId5"/>
              </a:rPr>
              <a:t>l 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99"/>
              </a:lnSpc>
              <a:spcBef>
                <a:spcPts val="1301"/>
              </a:spcBef>
            </a:pPr>
            <a:r>
              <a:rPr sz="2000" spc="0" dirty="0" smtClean="0">
                <a:latin typeface="Arial"/>
                <a:cs typeface="Arial"/>
                <a:hlinkClick r:id="rId6"/>
              </a:rPr>
              <a:t>ht</a:t>
            </a:r>
            <a:r>
              <a:rPr sz="2000" spc="-9" dirty="0" smtClean="0">
                <a:latin typeface="Arial"/>
                <a:cs typeface="Arial"/>
                <a:hlinkClick r:id="rId6"/>
              </a:rPr>
              <a:t>t</a:t>
            </a:r>
            <a:r>
              <a:rPr sz="2000" spc="0" dirty="0" smtClean="0">
                <a:latin typeface="Arial"/>
                <a:cs typeface="Arial"/>
                <a:hlinkClick r:id="rId6"/>
              </a:rPr>
              <a:t>p</a:t>
            </a:r>
            <a:r>
              <a:rPr sz="2000" spc="-4" dirty="0" smtClean="0">
                <a:latin typeface="Arial"/>
                <a:cs typeface="Arial"/>
                <a:hlinkClick r:id="rId6"/>
              </a:rPr>
              <a:t>:</a:t>
            </a:r>
            <a:r>
              <a:rPr sz="2000" spc="0" dirty="0" smtClean="0">
                <a:latin typeface="Arial"/>
                <a:cs typeface="Arial"/>
                <a:hlinkClick r:id="rId6"/>
              </a:rPr>
              <a:t>/</a:t>
            </a:r>
            <a:r>
              <a:rPr sz="2000" spc="-9" dirty="0" smtClean="0">
                <a:latin typeface="Arial"/>
                <a:cs typeface="Arial"/>
                <a:hlinkClick r:id="rId6"/>
              </a:rPr>
              <a:t>/</a:t>
            </a:r>
            <a:r>
              <a:rPr sz="2000" spc="0" dirty="0" smtClean="0">
                <a:latin typeface="Arial"/>
                <a:cs typeface="Arial"/>
                <a:hlinkClick r:id="rId6"/>
              </a:rPr>
              <a:t>w</a:t>
            </a:r>
            <a:r>
              <a:rPr sz="2000" spc="9" dirty="0" smtClean="0">
                <a:latin typeface="Arial"/>
                <a:cs typeface="Arial"/>
                <a:hlinkClick r:id="rId6"/>
              </a:rPr>
              <a:t>w</a:t>
            </a:r>
            <a:r>
              <a:rPr sz="2000" spc="-100" dirty="0" smtClean="0">
                <a:latin typeface="Arial"/>
                <a:cs typeface="Arial"/>
                <a:hlinkClick r:id="rId6"/>
              </a:rPr>
              <a:t>w</a:t>
            </a:r>
            <a:r>
              <a:rPr sz="2000" spc="-4" dirty="0" smtClean="0">
                <a:latin typeface="Arial"/>
                <a:cs typeface="Arial"/>
                <a:hlinkClick r:id="rId6"/>
              </a:rPr>
              <a:t>.</a:t>
            </a:r>
            <a:r>
              <a:rPr sz="2000" spc="0" dirty="0" smtClean="0">
                <a:latin typeface="Arial"/>
                <a:cs typeface="Arial"/>
                <a:hlinkClick r:id="rId6"/>
              </a:rPr>
              <a:t>ci</a:t>
            </a:r>
            <a:r>
              <a:rPr sz="2000" spc="4" dirty="0" smtClean="0">
                <a:latin typeface="Arial"/>
                <a:cs typeface="Arial"/>
                <a:hlinkClick r:id="rId6"/>
              </a:rPr>
              <a:t>pd</a:t>
            </a:r>
            <a:r>
              <a:rPr sz="2000" spc="-4" dirty="0" smtClean="0">
                <a:latin typeface="Arial"/>
                <a:cs typeface="Arial"/>
                <a:hlinkClick r:id="rId6"/>
              </a:rPr>
              <a:t>.c</a:t>
            </a:r>
            <a:r>
              <a:rPr sz="2000" spc="0" dirty="0" smtClean="0">
                <a:latin typeface="Arial"/>
                <a:cs typeface="Arial"/>
                <a:hlinkClick r:id="rId6"/>
              </a:rPr>
              <a:t>o</a:t>
            </a:r>
            <a:r>
              <a:rPr sz="2000" spc="-4" dirty="0" smtClean="0">
                <a:latin typeface="Arial"/>
                <a:cs typeface="Arial"/>
                <a:hlinkClick r:id="rId6"/>
              </a:rPr>
              <a:t>.</a:t>
            </a:r>
            <a:r>
              <a:rPr sz="2000" spc="-9" dirty="0" smtClean="0">
                <a:latin typeface="Arial"/>
                <a:cs typeface="Arial"/>
                <a:hlinkClick r:id="rId6"/>
              </a:rPr>
              <a:t>u</a:t>
            </a:r>
            <a:r>
              <a:rPr sz="2000" spc="0" dirty="0" smtClean="0">
                <a:latin typeface="Arial"/>
                <a:cs typeface="Arial"/>
                <a:hlinkClick r:id="rId6"/>
              </a:rPr>
              <a:t>k/</a:t>
            </a:r>
            <a:r>
              <a:rPr sz="2000" spc="-9" dirty="0" smtClean="0">
                <a:latin typeface="Arial"/>
                <a:cs typeface="Arial"/>
                <a:hlinkClick r:id="rId6"/>
              </a:rPr>
              <a:t>p</a:t>
            </a:r>
            <a:r>
              <a:rPr sz="2000" spc="0" dirty="0" smtClean="0">
                <a:latin typeface="Arial"/>
                <a:cs typeface="Arial"/>
                <a:hlinkClick r:id="rId6"/>
              </a:rPr>
              <a:t>m</a:t>
            </a:r>
            <a:r>
              <a:rPr sz="2000" spc="-4" dirty="0" smtClean="0">
                <a:latin typeface="Arial"/>
                <a:cs typeface="Arial"/>
                <a:hlinkClick r:id="rId6"/>
              </a:rPr>
              <a:t>/</a:t>
            </a:r>
            <a:r>
              <a:rPr sz="2000" spc="-9" dirty="0" smtClean="0">
                <a:latin typeface="Arial"/>
                <a:cs typeface="Arial"/>
                <a:hlinkClick r:id="rId6"/>
              </a:rPr>
              <a:t>p</a:t>
            </a:r>
            <a:r>
              <a:rPr sz="2000" spc="0" dirty="0" smtClean="0">
                <a:latin typeface="Arial"/>
                <a:cs typeface="Arial"/>
                <a:hlinkClick r:id="rId6"/>
              </a:rPr>
              <a:t>eo</a:t>
            </a:r>
            <a:r>
              <a:rPr sz="2000" spc="-4" dirty="0" smtClean="0">
                <a:latin typeface="Arial"/>
                <a:cs typeface="Arial"/>
                <a:hlinkClick r:id="rId6"/>
              </a:rPr>
              <a:t>p</a:t>
            </a:r>
            <a:r>
              <a:rPr sz="2000" spc="0" dirty="0" smtClean="0">
                <a:latin typeface="Arial"/>
                <a:cs typeface="Arial"/>
                <a:hlinkClick r:id="rId6"/>
              </a:rPr>
              <a:t>leman</a:t>
            </a:r>
            <a:r>
              <a:rPr sz="2000" spc="-9" dirty="0" smtClean="0">
                <a:latin typeface="Arial"/>
                <a:cs typeface="Arial"/>
                <a:hlinkClick r:id="rId6"/>
              </a:rPr>
              <a:t>a</a:t>
            </a:r>
            <a:r>
              <a:rPr sz="2000" spc="0" dirty="0" smtClean="0">
                <a:latin typeface="Arial"/>
                <a:cs typeface="Arial"/>
                <a:hlinkClick r:id="rId6"/>
              </a:rPr>
              <a:t>ge</a:t>
            </a:r>
            <a:r>
              <a:rPr sz="2000" spc="-9" dirty="0" smtClean="0">
                <a:latin typeface="Arial"/>
                <a:cs typeface="Arial"/>
                <a:hlinkClick r:id="rId6"/>
              </a:rPr>
              <a:t>m</a:t>
            </a:r>
            <a:r>
              <a:rPr sz="2000" spc="0" dirty="0" smtClean="0">
                <a:latin typeface="Arial"/>
                <a:cs typeface="Arial"/>
                <a:hlinkClick r:id="rId6"/>
              </a:rPr>
              <a:t>ent</a:t>
            </a:r>
            <a:r>
              <a:rPr sz="2000" spc="-19" dirty="0" smtClean="0">
                <a:latin typeface="Arial"/>
                <a:cs typeface="Arial"/>
                <a:hlinkClick r:id="rId6"/>
              </a:rPr>
              <a:t>/</a:t>
            </a:r>
            <a:r>
              <a:rPr sz="2000" spc="0" dirty="0" smtClean="0">
                <a:latin typeface="Arial"/>
                <a:cs typeface="Arial"/>
                <a:hlinkClick r:id="rId6"/>
              </a:rPr>
              <a:t>b/w</a:t>
            </a:r>
            <a:r>
              <a:rPr sz="2000" spc="-9" dirty="0" smtClean="0">
                <a:latin typeface="Arial"/>
                <a:cs typeface="Arial"/>
                <a:hlinkClick r:id="rId6"/>
              </a:rPr>
              <a:t>e</a:t>
            </a:r>
            <a:r>
              <a:rPr sz="2000" spc="0" dirty="0" smtClean="0">
                <a:latin typeface="Arial"/>
                <a:cs typeface="Arial"/>
                <a:hlinkClick r:id="rId6"/>
              </a:rPr>
              <a:t>blog/a</a:t>
            </a:r>
            <a:r>
              <a:rPr sz="2000" spc="-4" dirty="0" smtClean="0">
                <a:latin typeface="Arial"/>
                <a:cs typeface="Arial"/>
                <a:hlinkClick r:id="rId6"/>
              </a:rPr>
              <a:t>r</a:t>
            </a:r>
            <a:r>
              <a:rPr sz="2000" spc="0" dirty="0" smtClean="0">
                <a:latin typeface="Arial"/>
                <a:cs typeface="Arial"/>
                <a:hlinkClick r:id="rId6"/>
              </a:rPr>
              <a:t>chi</a:t>
            </a:r>
            <a:r>
              <a:rPr sz="2000" spc="-9" dirty="0" smtClean="0">
                <a:latin typeface="Arial"/>
                <a:cs typeface="Arial"/>
                <a:hlinkClick r:id="rId6"/>
              </a:rPr>
              <a:t>v</a:t>
            </a:r>
            <a:r>
              <a:rPr sz="2000" spc="0" dirty="0" smtClean="0">
                <a:latin typeface="Arial"/>
                <a:cs typeface="Arial"/>
                <a:hlinkClick r:id="rId6"/>
              </a:rPr>
              <a:t>e/20</a:t>
            </a:r>
            <a:r>
              <a:rPr sz="2000" spc="-4" dirty="0" smtClean="0">
                <a:latin typeface="Arial"/>
                <a:cs typeface="Arial"/>
                <a:hlinkClick r:id="rId6"/>
              </a:rPr>
              <a:t>1</a:t>
            </a:r>
            <a:r>
              <a:rPr sz="2000" spc="0" dirty="0" smtClean="0">
                <a:latin typeface="Arial"/>
                <a:cs typeface="Arial"/>
                <a:hlinkClick r:id="rId6"/>
              </a:rPr>
              <a:t>3</a:t>
            </a:r>
            <a:r>
              <a:rPr sz="2000" spc="-4" dirty="0" smtClean="0">
                <a:latin typeface="Arial"/>
                <a:cs typeface="Arial"/>
                <a:hlinkClick r:id="rId6"/>
              </a:rPr>
              <a:t>/</a:t>
            </a:r>
            <a:r>
              <a:rPr sz="2000" spc="0" dirty="0" smtClean="0">
                <a:latin typeface="Arial"/>
                <a:cs typeface="Arial"/>
                <a:hlinkClick r:id="rId6"/>
              </a:rPr>
              <a:t>0</a:t>
            </a:r>
            <a:r>
              <a:rPr sz="2000" spc="-4" dirty="0" smtClean="0">
                <a:latin typeface="Arial"/>
                <a:cs typeface="Arial"/>
                <a:hlinkClick r:id="rId6"/>
              </a:rPr>
              <a:t>1/</a:t>
            </a:r>
            <a:r>
              <a:rPr sz="2000" spc="0" dirty="0" smtClean="0">
                <a:latin typeface="Arial"/>
                <a:cs typeface="Arial"/>
                <a:hlinkClick r:id="rId6"/>
              </a:rPr>
              <a:t>29</a:t>
            </a:r>
            <a:r>
              <a:rPr sz="2000" spc="-14" dirty="0" smtClean="0">
                <a:latin typeface="Arial"/>
                <a:cs typeface="Arial"/>
                <a:hlinkClick r:id="rId6"/>
              </a:rPr>
              <a:t>/</a:t>
            </a:r>
            <a:r>
              <a:rPr sz="2000" spc="0" dirty="0" smtClean="0">
                <a:latin typeface="Arial"/>
                <a:cs typeface="Arial"/>
                <a:hlinkClick r:id="rId6"/>
              </a:rPr>
              <a:t>730</a:t>
            </a:r>
            <a:r>
              <a:rPr sz="2000" spc="-9" dirty="0" smtClean="0">
                <a:latin typeface="Arial"/>
                <a:cs typeface="Arial"/>
                <a:hlinkClick r:id="rId6"/>
              </a:rPr>
              <a:t>a</a:t>
            </a:r>
            <a:r>
              <a:rPr sz="2000" spc="-4" dirty="0" smtClean="0">
                <a:latin typeface="Arial"/>
                <a:cs typeface="Arial"/>
                <a:hlinkClick r:id="rId6"/>
              </a:rPr>
              <a:t>-</a:t>
            </a:r>
            <a:r>
              <a:rPr sz="2000" spc="0" dirty="0" smtClean="0">
                <a:latin typeface="Arial"/>
                <a:cs typeface="Arial"/>
                <a:hlinkClick r:id="rId6"/>
              </a:rPr>
              <a:t>200</a:t>
            </a:r>
            <a:r>
              <a:rPr sz="2000" spc="-9" dirty="0" smtClean="0">
                <a:latin typeface="Arial"/>
                <a:cs typeface="Arial"/>
                <a:hlinkClick r:id="rId6"/>
              </a:rPr>
              <a:t>1</a:t>
            </a:r>
            <a:r>
              <a:rPr sz="2000" spc="4" dirty="0" smtClean="0">
                <a:latin typeface="Arial"/>
                <a:cs typeface="Arial"/>
                <a:hlinkClick r:id="rId6"/>
              </a:rPr>
              <a:t>-</a:t>
            </a:r>
            <a:r>
              <a:rPr sz="2000" spc="-9" dirty="0" smtClean="0">
                <a:latin typeface="Arial"/>
                <a:cs typeface="Arial"/>
                <a:hlinkClick r:id="rId6"/>
              </a:rPr>
              <a:t>0</a:t>
            </a:r>
            <a:r>
              <a:rPr sz="2000" spc="0" dirty="0" smtClean="0">
                <a:latin typeface="Arial"/>
                <a:cs typeface="Arial"/>
                <a:hlinkClick r:id="rId6"/>
              </a:rPr>
              <a:t>5</a:t>
            </a:r>
            <a:r>
              <a:rPr sz="2000" spc="-4" dirty="0" smtClean="0">
                <a:latin typeface="Arial"/>
                <a:cs typeface="Arial"/>
                <a:hlinkClick r:id="rId6"/>
              </a:rPr>
              <a:t>.</a:t>
            </a:r>
            <a:r>
              <a:rPr sz="2000" spc="-9" dirty="0" smtClean="0">
                <a:latin typeface="Arial"/>
                <a:cs typeface="Arial"/>
                <a:hlinkClick r:id="rId6"/>
              </a:rPr>
              <a:t>a</a:t>
            </a:r>
            <a:r>
              <a:rPr sz="2000" spc="0" dirty="0" smtClean="0">
                <a:latin typeface="Arial"/>
                <a:cs typeface="Arial"/>
                <a:hlinkClick r:id="rId6"/>
              </a:rPr>
              <a:t>s</a:t>
            </a:r>
            <a:r>
              <a:rPr sz="2000" spc="4" dirty="0" smtClean="0">
                <a:latin typeface="Arial"/>
                <a:cs typeface="Arial"/>
                <a:hlinkClick r:id="rId6"/>
              </a:rPr>
              <a:t>p</a:t>
            </a:r>
            <a:r>
              <a:rPr sz="2000" spc="0" dirty="0" smtClean="0">
                <a:latin typeface="Arial"/>
                <a:cs typeface="Arial"/>
                <a:hlinkClick r:id="rId6"/>
              </a:rPr>
              <a:t>x 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99"/>
              </a:lnSpc>
              <a:spcBef>
                <a:spcPts val="1301"/>
              </a:spcBef>
            </a:pPr>
            <a:r>
              <a:rPr sz="2000" spc="0" dirty="0" smtClean="0">
                <a:latin typeface="Arial"/>
                <a:cs typeface="Arial"/>
                <a:hlinkClick r:id="rId7"/>
              </a:rPr>
              <a:t>ht</a:t>
            </a:r>
            <a:r>
              <a:rPr sz="2000" spc="-9" dirty="0" smtClean="0">
                <a:latin typeface="Arial"/>
                <a:cs typeface="Arial"/>
                <a:hlinkClick r:id="rId7"/>
              </a:rPr>
              <a:t>t</a:t>
            </a:r>
            <a:r>
              <a:rPr sz="2000" spc="0" dirty="0" smtClean="0">
                <a:latin typeface="Arial"/>
                <a:cs typeface="Arial"/>
                <a:hlinkClick r:id="rId7"/>
              </a:rPr>
              <a:t>p</a:t>
            </a:r>
            <a:r>
              <a:rPr sz="2000" spc="-4" dirty="0" smtClean="0">
                <a:latin typeface="Arial"/>
                <a:cs typeface="Arial"/>
                <a:hlinkClick r:id="rId7"/>
              </a:rPr>
              <a:t>:</a:t>
            </a:r>
            <a:r>
              <a:rPr sz="2000" spc="0" dirty="0" smtClean="0">
                <a:latin typeface="Arial"/>
                <a:cs typeface="Arial"/>
                <a:hlinkClick r:id="rId7"/>
              </a:rPr>
              <a:t>/</a:t>
            </a:r>
            <a:r>
              <a:rPr sz="2000" spc="-9" dirty="0" smtClean="0">
                <a:latin typeface="Arial"/>
                <a:cs typeface="Arial"/>
                <a:hlinkClick r:id="rId7"/>
              </a:rPr>
              <a:t>/</a:t>
            </a:r>
            <a:r>
              <a:rPr sz="2000" spc="0" dirty="0" smtClean="0">
                <a:latin typeface="Arial"/>
                <a:cs typeface="Arial"/>
                <a:hlinkClick r:id="rId7"/>
              </a:rPr>
              <a:t>h</a:t>
            </a:r>
            <a:r>
              <a:rPr sz="2000" spc="4" dirty="0" smtClean="0">
                <a:latin typeface="Arial"/>
                <a:cs typeface="Arial"/>
                <a:hlinkClick r:id="rId7"/>
              </a:rPr>
              <a:t>s</a:t>
            </a:r>
            <a:r>
              <a:rPr sz="2000" spc="0" dirty="0" smtClean="0">
                <a:latin typeface="Arial"/>
                <a:cs typeface="Arial"/>
                <a:hlinkClick r:id="rId7"/>
              </a:rPr>
              <a:t>harpe</a:t>
            </a:r>
            <a:r>
              <a:rPr sz="2000" spc="-9" dirty="0" smtClean="0">
                <a:latin typeface="Arial"/>
                <a:cs typeface="Arial"/>
                <a:hlinkClick r:id="rId7"/>
              </a:rPr>
              <a:t>a</a:t>
            </a:r>
            <a:r>
              <a:rPr sz="2000" spc="0" dirty="0" smtClean="0">
                <a:latin typeface="Arial"/>
                <a:cs typeface="Arial"/>
                <a:hlinkClick r:id="rId7"/>
              </a:rPr>
              <a:t>sh</a:t>
            </a:r>
            <a:r>
              <a:rPr sz="2000" spc="-9" dirty="0" smtClean="0">
                <a:latin typeface="Arial"/>
                <a:cs typeface="Arial"/>
                <a:hlinkClick r:id="rId7"/>
              </a:rPr>
              <a:t>f</a:t>
            </a:r>
            <a:r>
              <a:rPr sz="2000" spc="0" dirty="0" smtClean="0">
                <a:latin typeface="Arial"/>
                <a:cs typeface="Arial"/>
                <a:hlinkClick r:id="rId7"/>
              </a:rPr>
              <a:t>ieldp</a:t>
            </a:r>
            <a:r>
              <a:rPr sz="2000" spc="9" dirty="0" smtClean="0">
                <a:latin typeface="Arial"/>
                <a:cs typeface="Arial"/>
                <a:hlinkClick r:id="rId7"/>
              </a:rPr>
              <a:t>e</a:t>
            </a:r>
            <a:r>
              <a:rPr sz="2000" spc="-4" dirty="0" smtClean="0">
                <a:latin typeface="Arial"/>
                <a:cs typeface="Arial"/>
                <a:hlinkClick r:id="rId7"/>
              </a:rPr>
              <a:t>.</a:t>
            </a:r>
            <a:r>
              <a:rPr sz="2000" spc="0" dirty="0" smtClean="0">
                <a:latin typeface="Arial"/>
                <a:cs typeface="Arial"/>
                <a:hlinkClick r:id="rId7"/>
              </a:rPr>
              <a:t>blogsp</a:t>
            </a:r>
            <a:r>
              <a:rPr sz="2000" spc="-9" dirty="0" smtClean="0">
                <a:latin typeface="Arial"/>
                <a:cs typeface="Arial"/>
                <a:hlinkClick r:id="rId7"/>
              </a:rPr>
              <a:t>o</a:t>
            </a:r>
            <a:r>
              <a:rPr sz="2000" spc="0" dirty="0" smtClean="0">
                <a:latin typeface="Arial"/>
                <a:cs typeface="Arial"/>
                <a:hlinkClick r:id="rId7"/>
              </a:rPr>
              <a:t>t</a:t>
            </a:r>
            <a:r>
              <a:rPr sz="2000" spc="-4" dirty="0" smtClean="0">
                <a:latin typeface="Arial"/>
                <a:cs typeface="Arial"/>
                <a:hlinkClick r:id="rId7"/>
              </a:rPr>
              <a:t>.</a:t>
            </a:r>
            <a:r>
              <a:rPr sz="2000" spc="0" dirty="0" smtClean="0">
                <a:latin typeface="Arial"/>
                <a:cs typeface="Arial"/>
                <a:hlinkClick r:id="rId7"/>
              </a:rPr>
              <a:t>in</a:t>
            </a:r>
            <a:r>
              <a:rPr sz="2000" spc="-4" dirty="0" smtClean="0">
                <a:latin typeface="Arial"/>
                <a:cs typeface="Arial"/>
                <a:hlinkClick r:id="rId7"/>
              </a:rPr>
              <a:t>/</a:t>
            </a:r>
            <a:r>
              <a:rPr sz="2000" spc="0" dirty="0" smtClean="0">
                <a:latin typeface="Arial"/>
                <a:cs typeface="Arial"/>
                <a:hlinkClick r:id="rId7"/>
              </a:rPr>
              <a:t>2</a:t>
            </a:r>
            <a:r>
              <a:rPr sz="2000" spc="-9" dirty="0" smtClean="0">
                <a:latin typeface="Arial"/>
                <a:cs typeface="Arial"/>
                <a:hlinkClick r:id="rId7"/>
              </a:rPr>
              <a:t>0</a:t>
            </a:r>
            <a:r>
              <a:rPr sz="2000" spc="0" dirty="0" smtClean="0">
                <a:latin typeface="Arial"/>
                <a:cs typeface="Arial"/>
                <a:hlinkClick r:id="rId7"/>
              </a:rPr>
              <a:t>1</a:t>
            </a:r>
            <a:r>
              <a:rPr sz="2000" spc="4" dirty="0" smtClean="0">
                <a:latin typeface="Arial"/>
                <a:cs typeface="Arial"/>
                <a:hlinkClick r:id="rId7"/>
              </a:rPr>
              <a:t>3</a:t>
            </a:r>
            <a:r>
              <a:rPr sz="2000" spc="-4" dirty="0" smtClean="0">
                <a:latin typeface="Arial"/>
                <a:cs typeface="Arial"/>
                <a:hlinkClick r:id="rId7"/>
              </a:rPr>
              <a:t>/</a:t>
            </a:r>
            <a:r>
              <a:rPr sz="2000" spc="-9" dirty="0" smtClean="0">
                <a:latin typeface="Arial"/>
                <a:cs typeface="Arial"/>
                <a:hlinkClick r:id="rId7"/>
              </a:rPr>
              <a:t>0</a:t>
            </a:r>
            <a:r>
              <a:rPr sz="2000" spc="0" dirty="0" smtClean="0">
                <a:latin typeface="Arial"/>
                <a:cs typeface="Arial"/>
                <a:hlinkClick r:id="rId7"/>
              </a:rPr>
              <a:t>3/di</a:t>
            </a:r>
            <a:r>
              <a:rPr sz="2000" spc="-44" dirty="0" smtClean="0">
                <a:latin typeface="Arial"/>
                <a:cs typeface="Arial"/>
                <a:hlinkClick r:id="rId7"/>
              </a:rPr>
              <a:t>f</a:t>
            </a:r>
            <a:r>
              <a:rPr sz="2000" spc="0" dirty="0" smtClean="0">
                <a:latin typeface="Arial"/>
                <a:cs typeface="Arial"/>
                <a:hlinkClick r:id="rId7"/>
              </a:rPr>
              <a:t>fe</a:t>
            </a:r>
            <a:r>
              <a:rPr sz="2000" spc="-9" dirty="0" smtClean="0">
                <a:latin typeface="Arial"/>
                <a:cs typeface="Arial"/>
                <a:hlinkClick r:id="rId7"/>
              </a:rPr>
              <a:t>re</a:t>
            </a:r>
            <a:r>
              <a:rPr sz="2000" spc="0" dirty="0" smtClean="0">
                <a:latin typeface="Arial"/>
                <a:cs typeface="Arial"/>
                <a:hlinkClick r:id="rId7"/>
              </a:rPr>
              <a:t>nt</a:t>
            </a:r>
            <a:r>
              <a:rPr sz="2000" spc="-4" dirty="0" smtClean="0">
                <a:latin typeface="Arial"/>
                <a:cs typeface="Arial"/>
                <a:hlinkClick r:id="rId7"/>
              </a:rPr>
              <a:t>-</a:t>
            </a:r>
            <a:r>
              <a:rPr sz="2000" spc="0" dirty="0" smtClean="0">
                <a:latin typeface="Arial"/>
                <a:cs typeface="Arial"/>
                <a:hlinkClick r:id="rId7"/>
              </a:rPr>
              <a:t>t</a:t>
            </a:r>
            <a:r>
              <a:rPr sz="2000" spc="-9" dirty="0" smtClean="0">
                <a:latin typeface="Arial"/>
                <a:cs typeface="Arial"/>
                <a:hlinkClick r:id="rId7"/>
              </a:rPr>
              <a:t>y</a:t>
            </a:r>
            <a:r>
              <a:rPr sz="2000" spc="0" dirty="0" smtClean="0">
                <a:latin typeface="Arial"/>
                <a:cs typeface="Arial"/>
                <a:hlinkClick r:id="rId7"/>
              </a:rPr>
              <a:t>pes</a:t>
            </a:r>
            <a:r>
              <a:rPr sz="2000" spc="-4" dirty="0" smtClean="0">
                <a:latin typeface="Arial"/>
                <a:cs typeface="Arial"/>
                <a:hlinkClick r:id="rId7"/>
              </a:rPr>
              <a:t>-</a:t>
            </a:r>
            <a:r>
              <a:rPr sz="2000" spc="0" dirty="0" smtClean="0">
                <a:latin typeface="Arial"/>
                <a:cs typeface="Arial"/>
                <a:hlinkClick r:id="rId7"/>
              </a:rPr>
              <a:t>o</a:t>
            </a:r>
            <a:r>
              <a:rPr sz="2000" spc="-4" dirty="0" smtClean="0">
                <a:latin typeface="Arial"/>
                <a:cs typeface="Arial"/>
                <a:hlinkClick r:id="rId7"/>
              </a:rPr>
              <a:t>f-</a:t>
            </a:r>
            <a:r>
              <a:rPr sz="2000" spc="0" dirty="0" smtClean="0">
                <a:latin typeface="Arial"/>
                <a:cs typeface="Arial"/>
                <a:hlinkClick r:id="rId7"/>
              </a:rPr>
              <a:t>fe</a:t>
            </a:r>
            <a:r>
              <a:rPr sz="2000" spc="-14" dirty="0" smtClean="0">
                <a:latin typeface="Arial"/>
                <a:cs typeface="Arial"/>
                <a:hlinkClick r:id="rId7"/>
              </a:rPr>
              <a:t>e</a:t>
            </a:r>
            <a:r>
              <a:rPr sz="2000" spc="0" dirty="0" smtClean="0">
                <a:latin typeface="Arial"/>
                <a:cs typeface="Arial"/>
                <a:hlinkClick r:id="rId7"/>
              </a:rPr>
              <a:t>db</a:t>
            </a:r>
            <a:r>
              <a:rPr sz="2000" spc="-4" dirty="0" smtClean="0">
                <a:latin typeface="Arial"/>
                <a:cs typeface="Arial"/>
                <a:hlinkClick r:id="rId7"/>
              </a:rPr>
              <a:t>a</a:t>
            </a:r>
            <a:r>
              <a:rPr sz="2000" spc="0" dirty="0" smtClean="0">
                <a:latin typeface="Arial"/>
                <a:cs typeface="Arial"/>
                <a:hlinkClick r:id="rId7"/>
              </a:rPr>
              <a:t>c</a:t>
            </a:r>
            <a:r>
              <a:rPr sz="2000" spc="4" dirty="0" smtClean="0">
                <a:latin typeface="Arial"/>
                <a:cs typeface="Arial"/>
                <a:hlinkClick r:id="rId7"/>
              </a:rPr>
              <a:t>k</a:t>
            </a:r>
            <a:r>
              <a:rPr sz="2000" spc="-4" dirty="0" smtClean="0">
                <a:latin typeface="Arial"/>
                <a:cs typeface="Arial"/>
                <a:hlinkClick r:id="rId7"/>
              </a:rPr>
              <a:t>.</a:t>
            </a:r>
            <a:r>
              <a:rPr sz="2000" spc="0" dirty="0" smtClean="0">
                <a:latin typeface="Arial"/>
                <a:cs typeface="Arial"/>
                <a:hlinkClick r:id="rId7"/>
              </a:rPr>
              <a:t>h</a:t>
            </a:r>
            <a:r>
              <a:rPr sz="2000" spc="-14" dirty="0" smtClean="0">
                <a:latin typeface="Arial"/>
                <a:cs typeface="Arial"/>
                <a:hlinkClick r:id="rId7"/>
              </a:rPr>
              <a:t>t</a:t>
            </a:r>
            <a:r>
              <a:rPr sz="2000" spc="0" dirty="0" smtClean="0">
                <a:latin typeface="Arial"/>
                <a:cs typeface="Arial"/>
                <a:hlinkClick r:id="rId7"/>
              </a:rPr>
              <a:t>ml 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99"/>
              </a:lnSpc>
              <a:spcBef>
                <a:spcPts val="1301"/>
              </a:spcBef>
            </a:pPr>
            <a:r>
              <a:rPr sz="2000" spc="0" dirty="0" smtClean="0">
                <a:latin typeface="Arial"/>
                <a:cs typeface="Arial"/>
                <a:hlinkClick r:id="rId8"/>
              </a:rPr>
              <a:t>ht</a:t>
            </a:r>
            <a:r>
              <a:rPr sz="2000" spc="-9" dirty="0" smtClean="0">
                <a:latin typeface="Arial"/>
                <a:cs typeface="Arial"/>
                <a:hlinkClick r:id="rId8"/>
              </a:rPr>
              <a:t>t</a:t>
            </a:r>
            <a:r>
              <a:rPr sz="2000" spc="0" dirty="0" smtClean="0">
                <a:latin typeface="Arial"/>
                <a:cs typeface="Arial"/>
                <a:hlinkClick r:id="rId8"/>
              </a:rPr>
              <a:t>p</a:t>
            </a:r>
            <a:r>
              <a:rPr sz="2000" spc="-4" dirty="0" smtClean="0">
                <a:latin typeface="Arial"/>
                <a:cs typeface="Arial"/>
                <a:hlinkClick r:id="rId8"/>
              </a:rPr>
              <a:t>:</a:t>
            </a:r>
            <a:r>
              <a:rPr sz="2000" spc="0" dirty="0" smtClean="0">
                <a:latin typeface="Arial"/>
                <a:cs typeface="Arial"/>
                <a:hlinkClick r:id="rId8"/>
              </a:rPr>
              <a:t>/</a:t>
            </a:r>
            <a:r>
              <a:rPr sz="2000" spc="-9" dirty="0" smtClean="0">
                <a:latin typeface="Arial"/>
                <a:cs typeface="Arial"/>
                <a:hlinkClick r:id="rId8"/>
              </a:rPr>
              <a:t>/</a:t>
            </a:r>
            <a:r>
              <a:rPr sz="2000" spc="0" dirty="0" smtClean="0">
                <a:latin typeface="Arial"/>
                <a:cs typeface="Arial"/>
                <a:hlinkClick r:id="rId8"/>
              </a:rPr>
              <a:t>blo</a:t>
            </a:r>
            <a:r>
              <a:rPr sz="2000" spc="4" dirty="0" smtClean="0">
                <a:latin typeface="Arial"/>
                <a:cs typeface="Arial"/>
                <a:hlinkClick r:id="rId8"/>
              </a:rPr>
              <a:t>g</a:t>
            </a:r>
            <a:r>
              <a:rPr sz="2000" spc="-4" dirty="0" smtClean="0">
                <a:latin typeface="Arial"/>
                <a:cs typeface="Arial"/>
                <a:hlinkClick r:id="rId8"/>
              </a:rPr>
              <a:t>.</a:t>
            </a:r>
            <a:r>
              <a:rPr sz="2000" spc="0" dirty="0" smtClean="0">
                <a:latin typeface="Arial"/>
                <a:cs typeface="Arial"/>
                <a:hlinkClick r:id="rId8"/>
              </a:rPr>
              <a:t>talkdes</a:t>
            </a:r>
            <a:r>
              <a:rPr sz="2000" spc="4" dirty="0" smtClean="0">
                <a:latin typeface="Arial"/>
                <a:cs typeface="Arial"/>
                <a:hlinkClick r:id="rId8"/>
              </a:rPr>
              <a:t>k</a:t>
            </a:r>
            <a:r>
              <a:rPr sz="2000" spc="-14" dirty="0" smtClean="0">
                <a:latin typeface="Arial"/>
                <a:cs typeface="Arial"/>
                <a:hlinkClick r:id="rId8"/>
              </a:rPr>
              <a:t>.</a:t>
            </a:r>
            <a:r>
              <a:rPr sz="2000" spc="0" dirty="0" smtClean="0">
                <a:latin typeface="Arial"/>
                <a:cs typeface="Arial"/>
                <a:hlinkClick r:id="rId8"/>
              </a:rPr>
              <a:t>com</a:t>
            </a:r>
            <a:r>
              <a:rPr sz="2000" spc="-9" dirty="0" smtClean="0">
                <a:latin typeface="Arial"/>
                <a:cs typeface="Arial"/>
                <a:hlinkClick r:id="rId8"/>
              </a:rPr>
              <a:t>/</a:t>
            </a:r>
            <a:r>
              <a:rPr sz="2000" spc="0" dirty="0" smtClean="0">
                <a:latin typeface="Arial"/>
                <a:cs typeface="Arial"/>
                <a:hlinkClick r:id="rId8"/>
              </a:rPr>
              <a:t>t</a:t>
            </a:r>
            <a:r>
              <a:rPr sz="2000" spc="-9" dirty="0" smtClean="0">
                <a:latin typeface="Arial"/>
                <a:cs typeface="Arial"/>
                <a:hlinkClick r:id="rId8"/>
              </a:rPr>
              <a:t>y</a:t>
            </a:r>
            <a:r>
              <a:rPr sz="2000" spc="0" dirty="0" smtClean="0">
                <a:latin typeface="Arial"/>
                <a:cs typeface="Arial"/>
                <a:hlinkClick r:id="rId8"/>
              </a:rPr>
              <a:t>p</a:t>
            </a:r>
            <a:r>
              <a:rPr sz="2000" spc="-9" dirty="0" smtClean="0">
                <a:latin typeface="Arial"/>
                <a:cs typeface="Arial"/>
                <a:hlinkClick r:id="rId8"/>
              </a:rPr>
              <a:t>e</a:t>
            </a:r>
            <a:r>
              <a:rPr sz="2000" spc="9" dirty="0" smtClean="0">
                <a:latin typeface="Arial"/>
                <a:cs typeface="Arial"/>
                <a:hlinkClick r:id="rId8"/>
              </a:rPr>
              <a:t>s</a:t>
            </a:r>
            <a:r>
              <a:rPr sz="2000" spc="-4" dirty="0" smtClean="0">
                <a:latin typeface="Arial"/>
                <a:cs typeface="Arial"/>
                <a:hlinkClick r:id="rId8"/>
              </a:rPr>
              <a:t>-</a:t>
            </a:r>
            <a:r>
              <a:rPr sz="2000" spc="0" dirty="0" smtClean="0">
                <a:latin typeface="Arial"/>
                <a:cs typeface="Arial"/>
                <a:hlinkClick r:id="rId8"/>
              </a:rPr>
              <a:t>a</a:t>
            </a:r>
            <a:r>
              <a:rPr sz="2000" spc="-9" dirty="0" smtClean="0">
                <a:latin typeface="Arial"/>
                <a:cs typeface="Arial"/>
                <a:hlinkClick r:id="rId8"/>
              </a:rPr>
              <a:t>n</a:t>
            </a:r>
            <a:r>
              <a:rPr sz="2000" spc="0" dirty="0" smtClean="0">
                <a:latin typeface="Arial"/>
                <a:cs typeface="Arial"/>
                <a:hlinkClick r:id="rId8"/>
              </a:rPr>
              <a:t>d</a:t>
            </a:r>
            <a:r>
              <a:rPr sz="2000" spc="-4" dirty="0" smtClean="0">
                <a:latin typeface="Arial"/>
                <a:cs typeface="Arial"/>
                <a:hlinkClick r:id="rId8"/>
              </a:rPr>
              <a:t>-</a:t>
            </a:r>
            <a:r>
              <a:rPr sz="2000" spc="0" dirty="0" smtClean="0">
                <a:latin typeface="Arial"/>
                <a:cs typeface="Arial"/>
                <a:hlinkClick r:id="rId8"/>
              </a:rPr>
              <a:t>sou</a:t>
            </a:r>
            <a:r>
              <a:rPr sz="2000" spc="-9" dirty="0" smtClean="0">
                <a:latin typeface="Arial"/>
                <a:cs typeface="Arial"/>
                <a:hlinkClick r:id="rId8"/>
              </a:rPr>
              <a:t>r</a:t>
            </a:r>
            <a:r>
              <a:rPr sz="2000" spc="0" dirty="0" smtClean="0">
                <a:latin typeface="Arial"/>
                <a:cs typeface="Arial"/>
                <a:hlinkClick r:id="rId8"/>
              </a:rPr>
              <a:t>ces</a:t>
            </a:r>
            <a:r>
              <a:rPr sz="2000" spc="-4" dirty="0" smtClean="0">
                <a:latin typeface="Arial"/>
                <a:cs typeface="Arial"/>
                <a:hlinkClick r:id="rId8"/>
              </a:rPr>
              <a:t>-</a:t>
            </a:r>
            <a:r>
              <a:rPr sz="2000" spc="-9" dirty="0" smtClean="0">
                <a:latin typeface="Arial"/>
                <a:cs typeface="Arial"/>
                <a:hlinkClick r:id="rId8"/>
              </a:rPr>
              <a:t>o</a:t>
            </a:r>
            <a:r>
              <a:rPr sz="2000" spc="-4" dirty="0" smtClean="0">
                <a:latin typeface="Arial"/>
                <a:cs typeface="Arial"/>
                <a:hlinkClick r:id="rId8"/>
              </a:rPr>
              <a:t>f</a:t>
            </a:r>
            <a:r>
              <a:rPr sz="2000" spc="4" dirty="0" smtClean="0">
                <a:latin typeface="Arial"/>
                <a:cs typeface="Arial"/>
                <a:hlinkClick r:id="rId8"/>
              </a:rPr>
              <a:t>-</a:t>
            </a:r>
            <a:r>
              <a:rPr sz="2000" spc="-19" dirty="0" smtClean="0">
                <a:latin typeface="Arial"/>
                <a:cs typeface="Arial"/>
                <a:hlinkClick r:id="rId8"/>
              </a:rPr>
              <a:t>f</a:t>
            </a:r>
            <a:r>
              <a:rPr sz="2000" spc="0" dirty="0" smtClean="0">
                <a:latin typeface="Arial"/>
                <a:cs typeface="Arial"/>
                <a:hlinkClick r:id="rId8"/>
              </a:rPr>
              <a:t>ee</a:t>
            </a:r>
            <a:r>
              <a:rPr sz="2000" spc="-4" dirty="0" smtClean="0">
                <a:latin typeface="Arial"/>
                <a:cs typeface="Arial"/>
                <a:hlinkClick r:id="rId8"/>
              </a:rPr>
              <a:t>d</a:t>
            </a:r>
            <a:r>
              <a:rPr sz="2000" spc="0" dirty="0" smtClean="0">
                <a:latin typeface="Arial"/>
                <a:cs typeface="Arial"/>
                <a:hlinkClick r:id="rId8"/>
              </a:rPr>
              <a:t>bac</a:t>
            </a:r>
            <a:r>
              <a:rPr sz="2000" spc="4" dirty="0" smtClean="0">
                <a:latin typeface="Arial"/>
                <a:cs typeface="Arial"/>
                <a:hlinkClick r:id="rId8"/>
              </a:rPr>
              <a:t>k</a:t>
            </a:r>
            <a:r>
              <a:rPr sz="2000" spc="-4" dirty="0" smtClean="0">
                <a:latin typeface="Arial"/>
                <a:cs typeface="Arial"/>
                <a:hlinkClick r:id="rId8"/>
              </a:rPr>
              <a:t>-</a:t>
            </a:r>
            <a:r>
              <a:rPr sz="2000" spc="0" dirty="0" smtClean="0">
                <a:latin typeface="Arial"/>
                <a:cs typeface="Arial"/>
                <a:hlinkClick r:id="rId8"/>
              </a:rPr>
              <a:t>in</a:t>
            </a:r>
            <a:r>
              <a:rPr sz="2000" spc="-4" dirty="0" smtClean="0">
                <a:latin typeface="Arial"/>
                <a:cs typeface="Arial"/>
                <a:hlinkClick r:id="rId8"/>
              </a:rPr>
              <a:t>-</a:t>
            </a:r>
            <a:r>
              <a:rPr sz="2000" spc="0" dirty="0" smtClean="0">
                <a:latin typeface="Arial"/>
                <a:cs typeface="Arial"/>
                <a:hlinkClick r:id="rId8"/>
              </a:rPr>
              <a:t>th</a:t>
            </a:r>
            <a:r>
              <a:rPr sz="2000" spc="-14" dirty="0" smtClean="0">
                <a:latin typeface="Arial"/>
                <a:cs typeface="Arial"/>
                <a:hlinkClick r:id="rId8"/>
              </a:rPr>
              <a:t>e</a:t>
            </a:r>
            <a:r>
              <a:rPr sz="2000" spc="4" dirty="0" smtClean="0">
                <a:latin typeface="Arial"/>
                <a:cs typeface="Arial"/>
                <a:hlinkClick r:id="rId8"/>
              </a:rPr>
              <a:t>-</a:t>
            </a:r>
            <a:r>
              <a:rPr sz="2000" spc="-4" dirty="0" smtClean="0">
                <a:latin typeface="Arial"/>
                <a:cs typeface="Arial"/>
                <a:hlinkClick r:id="rId8"/>
              </a:rPr>
              <a:t>w</a:t>
            </a:r>
            <a:r>
              <a:rPr sz="2000" spc="0" dirty="0" smtClean="0">
                <a:latin typeface="Arial"/>
                <a:cs typeface="Arial"/>
                <a:hlinkClick r:id="rId8"/>
              </a:rPr>
              <a:t>ork</a:t>
            </a:r>
            <a:r>
              <a:rPr sz="2000" spc="-9" dirty="0" smtClean="0">
                <a:latin typeface="Arial"/>
                <a:cs typeface="Arial"/>
                <a:hlinkClick r:id="rId8"/>
              </a:rPr>
              <a:t>p</a:t>
            </a:r>
            <a:r>
              <a:rPr sz="2000" spc="0" dirty="0" smtClean="0">
                <a:latin typeface="Arial"/>
                <a:cs typeface="Arial"/>
                <a:hlinkClick r:id="rId8"/>
              </a:rPr>
              <a:t>la</a:t>
            </a:r>
            <a:r>
              <a:rPr sz="2000" spc="4" dirty="0" smtClean="0">
                <a:latin typeface="Arial"/>
                <a:cs typeface="Arial"/>
                <a:hlinkClick r:id="rId8"/>
              </a:rPr>
              <a:t>c</a:t>
            </a:r>
            <a:r>
              <a:rPr sz="2000" spc="0" dirty="0" smtClean="0">
                <a:latin typeface="Arial"/>
                <a:cs typeface="Arial"/>
                <a:hlinkClick r:id="rId8"/>
              </a:rPr>
              <a:t>e</a:t>
            </a:r>
            <a:endParaRPr sz="2000">
              <a:latin typeface="Arial"/>
              <a:cs typeface="Arial"/>
            </a:endParaRPr>
          </a:p>
          <a:p>
            <a:pPr marL="12700" marR="31111">
              <a:lnSpc>
                <a:spcPct val="95825"/>
              </a:lnSpc>
              <a:spcBef>
                <a:spcPts val="1336"/>
              </a:spcBef>
            </a:pPr>
            <a:r>
              <a:rPr sz="2000" spc="0" dirty="0" smtClean="0">
                <a:latin typeface="Arial"/>
                <a:cs typeface="Arial"/>
                <a:hlinkClick r:id="rId9"/>
              </a:rPr>
              <a:t>ht</a:t>
            </a:r>
            <a:r>
              <a:rPr sz="2000" spc="-9" dirty="0" smtClean="0">
                <a:latin typeface="Arial"/>
                <a:cs typeface="Arial"/>
                <a:hlinkClick r:id="rId9"/>
              </a:rPr>
              <a:t>t</a:t>
            </a:r>
            <a:r>
              <a:rPr sz="2000" spc="0" dirty="0" smtClean="0">
                <a:latin typeface="Arial"/>
                <a:cs typeface="Arial"/>
                <a:hlinkClick r:id="rId9"/>
              </a:rPr>
              <a:t>p</a:t>
            </a:r>
            <a:r>
              <a:rPr sz="2000" spc="-4" dirty="0" smtClean="0">
                <a:latin typeface="Arial"/>
                <a:cs typeface="Arial"/>
                <a:hlinkClick r:id="rId9"/>
              </a:rPr>
              <a:t>:</a:t>
            </a:r>
            <a:r>
              <a:rPr sz="2000" spc="0" dirty="0" smtClean="0">
                <a:latin typeface="Arial"/>
                <a:cs typeface="Arial"/>
                <a:hlinkClick r:id="rId9"/>
              </a:rPr>
              <a:t>/</a:t>
            </a:r>
            <a:r>
              <a:rPr sz="2000" spc="-9" dirty="0" smtClean="0">
                <a:latin typeface="Arial"/>
                <a:cs typeface="Arial"/>
                <a:hlinkClick r:id="rId9"/>
              </a:rPr>
              <a:t>/</a:t>
            </a:r>
            <a:r>
              <a:rPr sz="2000" spc="0" dirty="0" smtClean="0">
                <a:latin typeface="Arial"/>
                <a:cs typeface="Arial"/>
                <a:hlinkClick r:id="rId9"/>
              </a:rPr>
              <a:t>w</a:t>
            </a:r>
            <a:r>
              <a:rPr sz="2000" spc="9" dirty="0" smtClean="0">
                <a:latin typeface="Arial"/>
                <a:cs typeface="Arial"/>
                <a:hlinkClick r:id="rId9"/>
              </a:rPr>
              <a:t>w</a:t>
            </a:r>
            <a:r>
              <a:rPr sz="2000" spc="-100" dirty="0" smtClean="0">
                <a:latin typeface="Arial"/>
                <a:cs typeface="Arial"/>
                <a:hlinkClick r:id="rId9"/>
              </a:rPr>
              <a:t>w</a:t>
            </a:r>
            <a:r>
              <a:rPr sz="2000" spc="-4" dirty="0" smtClean="0">
                <a:latin typeface="Arial"/>
                <a:cs typeface="Arial"/>
                <a:hlinkClick r:id="rId9"/>
              </a:rPr>
              <a:t>.</a:t>
            </a:r>
            <a:r>
              <a:rPr sz="2000" spc="0" dirty="0" smtClean="0">
                <a:latin typeface="Arial"/>
                <a:cs typeface="Arial"/>
                <a:hlinkClick r:id="rId9"/>
              </a:rPr>
              <a:t>slid</a:t>
            </a:r>
            <a:r>
              <a:rPr sz="2000" spc="4" dirty="0" smtClean="0">
                <a:latin typeface="Arial"/>
                <a:cs typeface="Arial"/>
                <a:hlinkClick r:id="rId9"/>
              </a:rPr>
              <a:t>e</a:t>
            </a:r>
            <a:r>
              <a:rPr sz="2000" spc="0" dirty="0" smtClean="0">
                <a:latin typeface="Arial"/>
                <a:cs typeface="Arial"/>
                <a:hlinkClick r:id="rId9"/>
              </a:rPr>
              <a:t>s</a:t>
            </a:r>
            <a:r>
              <a:rPr sz="2000" spc="4" dirty="0" smtClean="0">
                <a:latin typeface="Arial"/>
                <a:cs typeface="Arial"/>
                <a:hlinkClick r:id="rId9"/>
              </a:rPr>
              <a:t>h</a:t>
            </a:r>
            <a:r>
              <a:rPr sz="2000" spc="-9" dirty="0" smtClean="0">
                <a:latin typeface="Arial"/>
                <a:cs typeface="Arial"/>
                <a:hlinkClick r:id="rId9"/>
              </a:rPr>
              <a:t>ar</a:t>
            </a:r>
            <a:r>
              <a:rPr sz="2000" spc="4" dirty="0" smtClean="0">
                <a:latin typeface="Arial"/>
                <a:cs typeface="Arial"/>
                <a:hlinkClick r:id="rId9"/>
              </a:rPr>
              <a:t>e</a:t>
            </a:r>
            <a:r>
              <a:rPr sz="2000" spc="-4" dirty="0" smtClean="0">
                <a:latin typeface="Arial"/>
                <a:cs typeface="Arial"/>
                <a:hlinkClick r:id="rId9"/>
              </a:rPr>
              <a:t>.</a:t>
            </a:r>
            <a:r>
              <a:rPr sz="2000" spc="0" dirty="0" smtClean="0">
                <a:latin typeface="Arial"/>
                <a:cs typeface="Arial"/>
                <a:hlinkClick r:id="rId9"/>
              </a:rPr>
              <a:t>n</a:t>
            </a:r>
            <a:r>
              <a:rPr sz="2000" spc="-9" dirty="0" smtClean="0">
                <a:latin typeface="Arial"/>
                <a:cs typeface="Arial"/>
                <a:hlinkClick r:id="rId9"/>
              </a:rPr>
              <a:t>e</a:t>
            </a:r>
            <a:r>
              <a:rPr sz="2000" spc="0" dirty="0" smtClean="0">
                <a:latin typeface="Arial"/>
                <a:cs typeface="Arial"/>
                <a:hlinkClick r:id="rId9"/>
              </a:rPr>
              <a:t>t</a:t>
            </a:r>
            <a:r>
              <a:rPr sz="2000" spc="-9" dirty="0" smtClean="0">
                <a:latin typeface="Arial"/>
                <a:cs typeface="Arial"/>
                <a:hlinkClick r:id="rId9"/>
              </a:rPr>
              <a:t>/</a:t>
            </a:r>
            <a:r>
              <a:rPr sz="2000" spc="0" dirty="0" smtClean="0">
                <a:latin typeface="Arial"/>
                <a:cs typeface="Arial"/>
                <a:hlinkClick r:id="rId9"/>
              </a:rPr>
              <a:t>M</a:t>
            </a:r>
            <a:r>
              <a:rPr sz="2000" spc="-9" dirty="0" smtClean="0">
                <a:latin typeface="Arial"/>
                <a:cs typeface="Arial"/>
                <a:hlinkClick r:id="rId9"/>
              </a:rPr>
              <a:t>a</a:t>
            </a:r>
            <a:r>
              <a:rPr sz="2000" spc="0" dirty="0" smtClean="0">
                <a:latin typeface="Arial"/>
                <a:cs typeface="Arial"/>
                <a:hlinkClick r:id="rId9"/>
              </a:rPr>
              <a:t>zha</a:t>
            </a:r>
            <a:r>
              <a:rPr sz="2000" spc="-9" dirty="0" smtClean="0">
                <a:latin typeface="Arial"/>
                <a:cs typeface="Arial"/>
                <a:hlinkClick r:id="rId9"/>
              </a:rPr>
              <a:t>r</a:t>
            </a:r>
            <a:r>
              <a:rPr sz="2000" spc="0" dirty="0" smtClean="0">
                <a:latin typeface="Arial"/>
                <a:cs typeface="Arial"/>
                <a:hlinkClick r:id="rId9"/>
              </a:rPr>
              <a:t>I</a:t>
            </a:r>
            <a:r>
              <a:rPr sz="2000" spc="-9" dirty="0" smtClean="0">
                <a:latin typeface="Arial"/>
                <a:cs typeface="Arial"/>
                <a:hlinkClick r:id="rId9"/>
              </a:rPr>
              <a:t>f</a:t>
            </a:r>
            <a:r>
              <a:rPr sz="2000" spc="0" dirty="0" smtClean="0">
                <a:latin typeface="Arial"/>
                <a:cs typeface="Arial"/>
                <a:hlinkClick r:id="rId9"/>
              </a:rPr>
              <a:t>tik</a:t>
            </a:r>
            <a:r>
              <a:rPr sz="2000" spc="-9" dirty="0" smtClean="0">
                <a:latin typeface="Arial"/>
                <a:cs typeface="Arial"/>
                <a:hlinkClick r:id="rId9"/>
              </a:rPr>
              <a:t>h</a:t>
            </a:r>
            <a:r>
              <a:rPr sz="2000" spc="0" dirty="0" smtClean="0">
                <a:latin typeface="Arial"/>
                <a:cs typeface="Arial"/>
                <a:hlinkClick r:id="rId9"/>
              </a:rPr>
              <a:t>ar</a:t>
            </a:r>
            <a:r>
              <a:rPr sz="2000" spc="-9" dirty="0" smtClean="0">
                <a:latin typeface="Arial"/>
                <a:cs typeface="Arial"/>
                <a:hlinkClick r:id="rId9"/>
              </a:rPr>
              <a:t>/</a:t>
            </a:r>
            <a:r>
              <a:rPr sz="2000" spc="0" dirty="0" smtClean="0">
                <a:latin typeface="Arial"/>
                <a:cs typeface="Arial"/>
                <a:hlinkClick r:id="rId9"/>
              </a:rPr>
              <a:t>t</a:t>
            </a:r>
            <a:r>
              <a:rPr sz="2000" spc="-9" dirty="0" smtClean="0">
                <a:latin typeface="Arial"/>
                <a:cs typeface="Arial"/>
                <a:hlinkClick r:id="rId9"/>
              </a:rPr>
              <a:t>y</a:t>
            </a:r>
            <a:r>
              <a:rPr sz="2000" spc="0" dirty="0" smtClean="0">
                <a:latin typeface="Arial"/>
                <a:cs typeface="Arial"/>
                <a:hlinkClick r:id="rId9"/>
              </a:rPr>
              <a:t>pes</a:t>
            </a:r>
            <a:r>
              <a:rPr sz="2000" spc="-4" dirty="0" smtClean="0">
                <a:latin typeface="Arial"/>
                <a:cs typeface="Arial"/>
                <a:hlinkClick r:id="rId9"/>
              </a:rPr>
              <a:t>-</a:t>
            </a:r>
            <a:r>
              <a:rPr sz="2000" spc="0" dirty="0" smtClean="0">
                <a:latin typeface="Arial"/>
                <a:cs typeface="Arial"/>
                <a:hlinkClick r:id="rId9"/>
              </a:rPr>
              <a:t>o</a:t>
            </a:r>
            <a:r>
              <a:rPr sz="2000" spc="-4" dirty="0" smtClean="0">
                <a:latin typeface="Arial"/>
                <a:cs typeface="Arial"/>
                <a:hlinkClick r:id="rId9"/>
              </a:rPr>
              <a:t>f-</a:t>
            </a:r>
            <a:r>
              <a:rPr sz="2000" spc="0" dirty="0" smtClean="0">
                <a:latin typeface="Arial"/>
                <a:cs typeface="Arial"/>
                <a:hlinkClick r:id="rId9"/>
              </a:rPr>
              <a:t>f</a:t>
            </a:r>
            <a:r>
              <a:rPr sz="2000" spc="-14" dirty="0" smtClean="0">
                <a:latin typeface="Arial"/>
                <a:cs typeface="Arial"/>
                <a:hlinkClick r:id="rId9"/>
              </a:rPr>
              <a:t>e</a:t>
            </a:r>
            <a:r>
              <a:rPr sz="2000" spc="0" dirty="0" smtClean="0">
                <a:latin typeface="Arial"/>
                <a:cs typeface="Arial"/>
                <a:hlinkClick r:id="rId9"/>
              </a:rPr>
              <a:t>edback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8739" y="5560381"/>
            <a:ext cx="1007876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10</a:t>
            </a:r>
            <a:r>
              <a:rPr sz="2000" spc="-14" dirty="0" smtClean="0">
                <a:latin typeface="Arial"/>
                <a:cs typeface="Arial"/>
              </a:rPr>
              <a:t>.</a:t>
            </a:r>
            <a:r>
              <a:rPr sz="2000" spc="0" dirty="0" smtClean="0">
                <a:latin typeface="Arial"/>
                <a:cs typeface="Arial"/>
                <a:hlinkClick r:id="rId10"/>
              </a:rPr>
              <a:t>ht</a:t>
            </a:r>
            <a:r>
              <a:rPr sz="2000" spc="-9" dirty="0" smtClean="0">
                <a:latin typeface="Arial"/>
                <a:cs typeface="Arial"/>
                <a:hlinkClick r:id="rId10"/>
              </a:rPr>
              <a:t>t</a:t>
            </a:r>
            <a:r>
              <a:rPr sz="2000" spc="0" dirty="0" smtClean="0">
                <a:latin typeface="Arial"/>
                <a:cs typeface="Arial"/>
                <a:hlinkClick r:id="rId10"/>
              </a:rPr>
              <a:t>p</a:t>
            </a:r>
            <a:r>
              <a:rPr sz="2000" spc="-4" dirty="0" smtClean="0">
                <a:latin typeface="Arial"/>
                <a:cs typeface="Arial"/>
                <a:hlinkClick r:id="rId10"/>
              </a:rPr>
              <a:t>:</a:t>
            </a:r>
            <a:r>
              <a:rPr sz="2000" spc="0" dirty="0" smtClean="0">
                <a:latin typeface="Arial"/>
                <a:cs typeface="Arial"/>
                <a:hlinkClick r:id="rId10"/>
              </a:rPr>
              <a:t>/</a:t>
            </a:r>
            <a:r>
              <a:rPr sz="2000" spc="-9" dirty="0" smtClean="0">
                <a:latin typeface="Arial"/>
                <a:cs typeface="Arial"/>
                <a:hlinkClick r:id="rId10"/>
              </a:rPr>
              <a:t>/</a:t>
            </a:r>
            <a:r>
              <a:rPr sz="2000" spc="0" dirty="0" smtClean="0">
                <a:latin typeface="Arial"/>
                <a:cs typeface="Arial"/>
                <a:hlinkClick r:id="rId10"/>
              </a:rPr>
              <a:t>w</a:t>
            </a:r>
            <a:r>
              <a:rPr sz="2000" spc="9" dirty="0" smtClean="0">
                <a:latin typeface="Arial"/>
                <a:cs typeface="Arial"/>
                <a:hlinkClick r:id="rId10"/>
              </a:rPr>
              <a:t>w</a:t>
            </a:r>
            <a:r>
              <a:rPr sz="2000" spc="-100" dirty="0" smtClean="0">
                <a:latin typeface="Arial"/>
                <a:cs typeface="Arial"/>
                <a:hlinkClick r:id="rId10"/>
              </a:rPr>
              <a:t>w</a:t>
            </a:r>
            <a:r>
              <a:rPr sz="2000" spc="-4" dirty="0" smtClean="0">
                <a:latin typeface="Arial"/>
                <a:cs typeface="Arial"/>
                <a:hlinkClick r:id="rId10"/>
              </a:rPr>
              <a:t>.</a:t>
            </a:r>
            <a:r>
              <a:rPr sz="2000" spc="0" dirty="0" smtClean="0">
                <a:latin typeface="Arial"/>
                <a:cs typeface="Arial"/>
                <a:hlinkClick r:id="rId10"/>
              </a:rPr>
              <a:t>fo</a:t>
            </a:r>
            <a:r>
              <a:rPr sz="2000" spc="-9" dirty="0" smtClean="0">
                <a:latin typeface="Arial"/>
                <a:cs typeface="Arial"/>
                <a:hlinkClick r:id="rId10"/>
              </a:rPr>
              <a:t>r</a:t>
            </a:r>
            <a:r>
              <a:rPr sz="2000" spc="0" dirty="0" smtClean="0">
                <a:latin typeface="Arial"/>
                <a:cs typeface="Arial"/>
                <a:hlinkClick r:id="rId10"/>
              </a:rPr>
              <a:t>be</a:t>
            </a:r>
            <a:r>
              <a:rPr sz="2000" spc="-4" dirty="0" smtClean="0">
                <a:latin typeface="Arial"/>
                <a:cs typeface="Arial"/>
                <a:hlinkClick r:id="rId10"/>
              </a:rPr>
              <a:t>s.</a:t>
            </a:r>
            <a:r>
              <a:rPr sz="2000" spc="0" dirty="0" smtClean="0">
                <a:latin typeface="Arial"/>
                <a:cs typeface="Arial"/>
                <a:hlinkClick r:id="rId10"/>
              </a:rPr>
              <a:t>com</a:t>
            </a:r>
            <a:r>
              <a:rPr sz="2000" spc="-19" dirty="0" smtClean="0">
                <a:latin typeface="Arial"/>
                <a:cs typeface="Arial"/>
                <a:hlinkClick r:id="rId10"/>
              </a:rPr>
              <a:t>/</a:t>
            </a:r>
            <a:r>
              <a:rPr sz="2000" spc="0" dirty="0" smtClean="0">
                <a:latin typeface="Arial"/>
                <a:cs typeface="Arial"/>
                <a:hlinkClick r:id="rId10"/>
              </a:rPr>
              <a:t>sites</a:t>
            </a:r>
            <a:r>
              <a:rPr sz="2000" spc="-9" dirty="0" smtClean="0">
                <a:latin typeface="Arial"/>
                <a:cs typeface="Arial"/>
                <a:hlinkClick r:id="rId10"/>
              </a:rPr>
              <a:t>/</a:t>
            </a:r>
            <a:r>
              <a:rPr sz="2000" spc="0" dirty="0" smtClean="0">
                <a:latin typeface="Arial"/>
                <a:cs typeface="Arial"/>
                <a:hlinkClick r:id="rId10"/>
              </a:rPr>
              <a:t>c</a:t>
            </a:r>
            <a:r>
              <a:rPr sz="2000" spc="-9" dirty="0" smtClean="0">
                <a:latin typeface="Arial"/>
                <a:cs typeface="Arial"/>
                <a:hlinkClick r:id="rId10"/>
              </a:rPr>
              <a:t>y</a:t>
            </a:r>
            <a:r>
              <a:rPr sz="2000" spc="0" dirty="0" smtClean="0">
                <a:latin typeface="Arial"/>
                <a:cs typeface="Arial"/>
                <a:hlinkClick r:id="rId10"/>
              </a:rPr>
              <a:t>w</a:t>
            </a:r>
            <a:r>
              <a:rPr sz="2000" spc="4" dirty="0" smtClean="0">
                <a:latin typeface="Arial"/>
                <a:cs typeface="Arial"/>
                <a:hlinkClick r:id="rId10"/>
              </a:rPr>
              <a:t>a</a:t>
            </a:r>
            <a:r>
              <a:rPr sz="2000" spc="0" dirty="0" smtClean="0">
                <a:latin typeface="Arial"/>
                <a:cs typeface="Arial"/>
                <a:hlinkClick r:id="rId10"/>
              </a:rPr>
              <a:t>kema</a:t>
            </a:r>
            <a:r>
              <a:rPr sz="2000" spc="-14" dirty="0" smtClean="0">
                <a:latin typeface="Arial"/>
                <a:cs typeface="Arial"/>
                <a:hlinkClick r:id="rId10"/>
              </a:rPr>
              <a:t>n</a:t>
            </a:r>
            <a:r>
              <a:rPr sz="2000" spc="0" dirty="0" smtClean="0">
                <a:latin typeface="Arial"/>
                <a:cs typeface="Arial"/>
                <a:hlinkClick r:id="rId10"/>
              </a:rPr>
              <a:t>/2</a:t>
            </a:r>
            <a:r>
              <a:rPr sz="2000" spc="-9" dirty="0" smtClean="0">
                <a:latin typeface="Arial"/>
                <a:cs typeface="Arial"/>
                <a:hlinkClick r:id="rId10"/>
              </a:rPr>
              <a:t>0</a:t>
            </a:r>
            <a:r>
              <a:rPr sz="2000" spc="0" dirty="0" smtClean="0">
                <a:latin typeface="Arial"/>
                <a:cs typeface="Arial"/>
                <a:hlinkClick r:id="rId10"/>
              </a:rPr>
              <a:t>1</a:t>
            </a:r>
            <a:r>
              <a:rPr sz="2000" spc="4" dirty="0" smtClean="0">
                <a:latin typeface="Arial"/>
                <a:cs typeface="Arial"/>
                <a:hlinkClick r:id="rId10"/>
              </a:rPr>
              <a:t>3</a:t>
            </a:r>
            <a:r>
              <a:rPr sz="2000" spc="-4" dirty="0" smtClean="0">
                <a:latin typeface="Arial"/>
                <a:cs typeface="Arial"/>
                <a:hlinkClick r:id="rId10"/>
              </a:rPr>
              <a:t>/</a:t>
            </a:r>
            <a:r>
              <a:rPr sz="2000" spc="-9" dirty="0" smtClean="0">
                <a:latin typeface="Arial"/>
                <a:cs typeface="Arial"/>
                <a:hlinkClick r:id="rId10"/>
              </a:rPr>
              <a:t>0</a:t>
            </a:r>
            <a:r>
              <a:rPr sz="2000" spc="4" dirty="0" smtClean="0">
                <a:latin typeface="Arial"/>
                <a:cs typeface="Arial"/>
                <a:hlinkClick r:id="rId10"/>
              </a:rPr>
              <a:t>3</a:t>
            </a:r>
            <a:r>
              <a:rPr sz="2000" spc="-4" dirty="0" smtClean="0">
                <a:latin typeface="Arial"/>
                <a:cs typeface="Arial"/>
                <a:hlinkClick r:id="rId10"/>
              </a:rPr>
              <a:t>/</a:t>
            </a:r>
            <a:r>
              <a:rPr sz="2000" spc="0" dirty="0" smtClean="0">
                <a:latin typeface="Arial"/>
                <a:cs typeface="Arial"/>
                <a:hlinkClick r:id="rId10"/>
              </a:rPr>
              <a:t>2</a:t>
            </a:r>
            <a:r>
              <a:rPr sz="2000" spc="-9" dirty="0" smtClean="0">
                <a:latin typeface="Arial"/>
                <a:cs typeface="Arial"/>
                <a:hlinkClick r:id="rId10"/>
              </a:rPr>
              <a:t>2</a:t>
            </a:r>
            <a:r>
              <a:rPr sz="2000" spc="0" dirty="0" smtClean="0">
                <a:latin typeface="Arial"/>
                <a:cs typeface="Arial"/>
                <a:hlinkClick r:id="rId10"/>
              </a:rPr>
              <a:t>/u</a:t>
            </a:r>
            <a:r>
              <a:rPr sz="2000" spc="-9" dirty="0" smtClean="0">
                <a:latin typeface="Arial"/>
                <a:cs typeface="Arial"/>
                <a:hlinkClick r:id="rId10"/>
              </a:rPr>
              <a:t>s</a:t>
            </a:r>
            <a:r>
              <a:rPr sz="2000" spc="0" dirty="0" smtClean="0">
                <a:latin typeface="Arial"/>
                <a:cs typeface="Arial"/>
                <a:hlinkClick r:id="rId10"/>
              </a:rPr>
              <a:t>e</a:t>
            </a:r>
            <a:r>
              <a:rPr sz="2000" spc="-4" dirty="0" smtClean="0">
                <a:latin typeface="Arial"/>
                <a:cs typeface="Arial"/>
                <a:hlinkClick r:id="rId10"/>
              </a:rPr>
              <a:t>-</a:t>
            </a:r>
            <a:r>
              <a:rPr sz="2000" spc="0" dirty="0" smtClean="0">
                <a:latin typeface="Arial"/>
                <a:cs typeface="Arial"/>
                <a:hlinkClick r:id="rId10"/>
              </a:rPr>
              <a:t>fe</a:t>
            </a:r>
            <a:r>
              <a:rPr sz="2000" spc="-14" dirty="0" smtClean="0">
                <a:latin typeface="Arial"/>
                <a:cs typeface="Arial"/>
                <a:hlinkClick r:id="rId10"/>
              </a:rPr>
              <a:t>e</a:t>
            </a:r>
            <a:r>
              <a:rPr sz="2000" spc="0" dirty="0" smtClean="0">
                <a:latin typeface="Arial"/>
                <a:cs typeface="Arial"/>
                <a:hlinkClick r:id="rId10"/>
              </a:rPr>
              <a:t>dbac</a:t>
            </a:r>
            <a:r>
              <a:rPr sz="2000" spc="-4" dirty="0" smtClean="0">
                <a:latin typeface="Arial"/>
                <a:cs typeface="Arial"/>
                <a:hlinkClick r:id="rId10"/>
              </a:rPr>
              <a:t>k-t</a:t>
            </a:r>
            <a:r>
              <a:rPr sz="2000" spc="0" dirty="0" smtClean="0">
                <a:latin typeface="Arial"/>
                <a:cs typeface="Arial"/>
                <a:hlinkClick r:id="rId10"/>
              </a:rPr>
              <a:t>o</a:t>
            </a:r>
            <a:r>
              <a:rPr sz="2000" spc="-4" dirty="0" smtClean="0">
                <a:latin typeface="Arial"/>
                <a:cs typeface="Arial"/>
                <a:hlinkClick r:id="rId10"/>
              </a:rPr>
              <a:t>-</a:t>
            </a:r>
            <a:r>
              <a:rPr sz="2000" spc="0" dirty="0" smtClean="0">
                <a:latin typeface="Arial"/>
                <a:cs typeface="Arial"/>
                <a:hlinkClick r:id="rId10"/>
              </a:rPr>
              <a:t>you</a:t>
            </a:r>
            <a:r>
              <a:rPr sz="2000" spc="-9" dirty="0" smtClean="0">
                <a:latin typeface="Arial"/>
                <a:cs typeface="Arial"/>
                <a:hlinkClick r:id="rId10"/>
              </a:rPr>
              <a:t>r</a:t>
            </a:r>
            <a:r>
              <a:rPr sz="2000" spc="-4" dirty="0" smtClean="0">
                <a:latin typeface="Arial"/>
                <a:cs typeface="Arial"/>
                <a:hlinkClick r:id="rId10"/>
              </a:rPr>
              <a:t>-</a:t>
            </a:r>
            <a:r>
              <a:rPr sz="2000" spc="0" dirty="0" smtClean="0">
                <a:latin typeface="Arial"/>
                <a:cs typeface="Arial"/>
                <a:hlinkClick r:id="rId10"/>
              </a:rPr>
              <a:t>advan</a:t>
            </a:r>
            <a:r>
              <a:rPr sz="2000" spc="-14" dirty="0" smtClean="0">
                <a:latin typeface="Arial"/>
                <a:cs typeface="Arial"/>
                <a:hlinkClick r:id="rId10"/>
              </a:rPr>
              <a:t>t</a:t>
            </a:r>
            <a:r>
              <a:rPr sz="2000" spc="0" dirty="0" smtClean="0">
                <a:latin typeface="Arial"/>
                <a:cs typeface="Arial"/>
                <a:hlinkClick r:id="rId10"/>
              </a:rPr>
              <a:t>ag</a:t>
            </a:r>
            <a:r>
              <a:rPr sz="2000" spc="-4" dirty="0" smtClean="0">
                <a:latin typeface="Arial"/>
                <a:cs typeface="Arial"/>
                <a:hlinkClick r:id="rId10"/>
              </a:rPr>
              <a:t>e</a:t>
            </a:r>
            <a:r>
              <a:rPr sz="2000" spc="0" dirty="0" smtClean="0">
                <a:latin typeface="Arial"/>
                <a:cs typeface="Arial"/>
                <a:hlinkClick r:id="rId10"/>
              </a:rPr>
              <a:t>/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70948" y="0"/>
            <a:ext cx="1219199" cy="6857998"/>
          </a:xfrm>
          <a:custGeom>
            <a:avLst/>
            <a:gdLst/>
            <a:ahLst/>
            <a:cxnLst/>
            <a:rect l="l" t="t" r="r" b="b"/>
            <a:pathLst>
              <a:path w="1219199" h="6857998">
                <a:moveTo>
                  <a:pt x="0" y="0"/>
                </a:moveTo>
                <a:lnTo>
                  <a:pt x="1219199" y="6857998"/>
                </a:lnTo>
              </a:path>
            </a:pathLst>
          </a:custGeom>
          <a:ln w="12700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25311" y="3681476"/>
            <a:ext cx="4763513" cy="3176522"/>
          </a:xfrm>
          <a:custGeom>
            <a:avLst/>
            <a:gdLst/>
            <a:ahLst/>
            <a:cxnLst/>
            <a:rect l="l" t="t" r="r" b="b"/>
            <a:pathLst>
              <a:path w="4763513" h="3176522">
                <a:moveTo>
                  <a:pt x="4763513" y="0"/>
                </a:moveTo>
                <a:lnTo>
                  <a:pt x="0" y="3176522"/>
                </a:lnTo>
              </a:path>
            </a:pathLst>
          </a:custGeom>
          <a:ln w="12700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81465" y="0"/>
            <a:ext cx="3007359" cy="6857998"/>
          </a:xfrm>
          <a:custGeom>
            <a:avLst/>
            <a:gdLst/>
            <a:ahLst/>
            <a:cxnLst/>
            <a:rect l="l" t="t" r="r" b="b"/>
            <a:pathLst>
              <a:path w="3007359" h="6857998">
                <a:moveTo>
                  <a:pt x="3007359" y="0"/>
                </a:moveTo>
                <a:lnTo>
                  <a:pt x="2043053" y="0"/>
                </a:lnTo>
                <a:lnTo>
                  <a:pt x="0" y="6857998"/>
                </a:lnTo>
                <a:lnTo>
                  <a:pt x="3007359" y="6857998"/>
                </a:lnTo>
                <a:lnTo>
                  <a:pt x="3007359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04985" y="0"/>
            <a:ext cx="2587015" cy="6857998"/>
          </a:xfrm>
          <a:custGeom>
            <a:avLst/>
            <a:gdLst/>
            <a:ahLst/>
            <a:cxnLst/>
            <a:rect l="l" t="t" r="r" b="b"/>
            <a:pathLst>
              <a:path w="2587015" h="6857998">
                <a:moveTo>
                  <a:pt x="2587015" y="0"/>
                </a:moveTo>
                <a:lnTo>
                  <a:pt x="0" y="0"/>
                </a:lnTo>
                <a:lnTo>
                  <a:pt x="1207922" y="6857998"/>
                </a:lnTo>
                <a:lnTo>
                  <a:pt x="2587015" y="6857998"/>
                </a:lnTo>
                <a:lnTo>
                  <a:pt x="25870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32291" y="3048000"/>
            <a:ext cx="3259707" cy="3809998"/>
          </a:xfrm>
          <a:custGeom>
            <a:avLst/>
            <a:gdLst/>
            <a:ahLst/>
            <a:cxnLst/>
            <a:rect l="l" t="t" r="r" b="b"/>
            <a:pathLst>
              <a:path w="3259707" h="3809998">
                <a:moveTo>
                  <a:pt x="3259707" y="0"/>
                </a:moveTo>
                <a:lnTo>
                  <a:pt x="0" y="3809998"/>
                </a:lnTo>
                <a:lnTo>
                  <a:pt x="3259707" y="3809998"/>
                </a:lnTo>
                <a:lnTo>
                  <a:pt x="3259707" y="0"/>
                </a:lnTo>
                <a:close/>
              </a:path>
            </a:pathLst>
          </a:custGeom>
          <a:solidFill>
            <a:srgbClr val="539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37561" y="0"/>
            <a:ext cx="2851263" cy="6857998"/>
          </a:xfrm>
          <a:custGeom>
            <a:avLst/>
            <a:gdLst/>
            <a:ahLst/>
            <a:cxnLst/>
            <a:rect l="l" t="t" r="r" b="b"/>
            <a:pathLst>
              <a:path w="2851263" h="6857998">
                <a:moveTo>
                  <a:pt x="2851263" y="0"/>
                </a:moveTo>
                <a:lnTo>
                  <a:pt x="0" y="0"/>
                </a:lnTo>
                <a:lnTo>
                  <a:pt x="2467722" y="6857998"/>
                </a:lnTo>
                <a:lnTo>
                  <a:pt x="2851263" y="6857998"/>
                </a:lnTo>
                <a:lnTo>
                  <a:pt x="2851263" y="0"/>
                </a:lnTo>
                <a:close/>
              </a:path>
            </a:pathLst>
          </a:custGeom>
          <a:solidFill>
            <a:srgbClr val="3E781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98759" y="0"/>
            <a:ext cx="1290065" cy="6857998"/>
          </a:xfrm>
          <a:custGeom>
            <a:avLst/>
            <a:gdLst/>
            <a:ahLst/>
            <a:cxnLst/>
            <a:rect l="l" t="t" r="r" b="b"/>
            <a:pathLst>
              <a:path w="1290065" h="6857998">
                <a:moveTo>
                  <a:pt x="1290065" y="0"/>
                </a:moveTo>
                <a:lnTo>
                  <a:pt x="1018419" y="0"/>
                </a:lnTo>
                <a:lnTo>
                  <a:pt x="0" y="6857998"/>
                </a:lnTo>
                <a:lnTo>
                  <a:pt x="1290065" y="6857998"/>
                </a:lnTo>
                <a:lnTo>
                  <a:pt x="1290065" y="0"/>
                </a:lnTo>
                <a:close/>
              </a:path>
            </a:pathLst>
          </a:custGeom>
          <a:solidFill>
            <a:srgbClr val="C0E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940392" y="0"/>
            <a:ext cx="1248432" cy="6857998"/>
          </a:xfrm>
          <a:custGeom>
            <a:avLst/>
            <a:gdLst/>
            <a:ahLst/>
            <a:cxnLst/>
            <a:rect l="l" t="t" r="r" b="b"/>
            <a:pathLst>
              <a:path w="1248432" h="6857998">
                <a:moveTo>
                  <a:pt x="1248432" y="0"/>
                </a:moveTo>
                <a:lnTo>
                  <a:pt x="0" y="0"/>
                </a:lnTo>
                <a:lnTo>
                  <a:pt x="1107970" y="6857998"/>
                </a:lnTo>
                <a:lnTo>
                  <a:pt x="1248432" y="6857998"/>
                </a:lnTo>
                <a:lnTo>
                  <a:pt x="1248432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71709" y="3589909"/>
            <a:ext cx="1817115" cy="3268089"/>
          </a:xfrm>
          <a:custGeom>
            <a:avLst/>
            <a:gdLst/>
            <a:ahLst/>
            <a:cxnLst/>
            <a:rect l="l" t="t" r="r" b="b"/>
            <a:pathLst>
              <a:path w="1817115" h="3268089">
                <a:moveTo>
                  <a:pt x="1817115" y="0"/>
                </a:moveTo>
                <a:lnTo>
                  <a:pt x="0" y="3268089"/>
                </a:lnTo>
                <a:lnTo>
                  <a:pt x="1817115" y="3268089"/>
                </a:lnTo>
                <a:lnTo>
                  <a:pt x="18171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4013200"/>
            <a:ext cx="448728" cy="2844798"/>
          </a:xfrm>
          <a:custGeom>
            <a:avLst/>
            <a:gdLst/>
            <a:ahLst/>
            <a:cxnLst/>
            <a:rect l="l" t="t" r="r" b="b"/>
            <a:pathLst>
              <a:path w="448728" h="2844798">
                <a:moveTo>
                  <a:pt x="0" y="0"/>
                </a:moveTo>
                <a:lnTo>
                  <a:pt x="0" y="2844798"/>
                </a:lnTo>
                <a:lnTo>
                  <a:pt x="448728" y="2844798"/>
                </a:lnTo>
                <a:lnTo>
                  <a:pt x="0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2200275"/>
            <a:ext cx="9820275" cy="2371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70948" y="0"/>
            <a:ext cx="1219199" cy="6857998"/>
          </a:xfrm>
          <a:custGeom>
            <a:avLst/>
            <a:gdLst/>
            <a:ahLst/>
            <a:cxnLst/>
            <a:rect l="l" t="t" r="r" b="b"/>
            <a:pathLst>
              <a:path w="1219199" h="6857998">
                <a:moveTo>
                  <a:pt x="0" y="0"/>
                </a:moveTo>
                <a:lnTo>
                  <a:pt x="1219199" y="6857998"/>
                </a:lnTo>
              </a:path>
            </a:pathLst>
          </a:custGeom>
          <a:ln w="12700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25311" y="3681476"/>
            <a:ext cx="4763513" cy="3176522"/>
          </a:xfrm>
          <a:custGeom>
            <a:avLst/>
            <a:gdLst/>
            <a:ahLst/>
            <a:cxnLst/>
            <a:rect l="l" t="t" r="r" b="b"/>
            <a:pathLst>
              <a:path w="4763513" h="3176522">
                <a:moveTo>
                  <a:pt x="4763513" y="0"/>
                </a:moveTo>
                <a:lnTo>
                  <a:pt x="0" y="3176522"/>
                </a:lnTo>
              </a:path>
            </a:pathLst>
          </a:custGeom>
          <a:ln w="12700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81465" y="0"/>
            <a:ext cx="3007359" cy="6857998"/>
          </a:xfrm>
          <a:custGeom>
            <a:avLst/>
            <a:gdLst/>
            <a:ahLst/>
            <a:cxnLst/>
            <a:rect l="l" t="t" r="r" b="b"/>
            <a:pathLst>
              <a:path w="3007359" h="6857998">
                <a:moveTo>
                  <a:pt x="3007359" y="0"/>
                </a:moveTo>
                <a:lnTo>
                  <a:pt x="2043053" y="0"/>
                </a:lnTo>
                <a:lnTo>
                  <a:pt x="0" y="6857998"/>
                </a:lnTo>
                <a:lnTo>
                  <a:pt x="3007359" y="6857998"/>
                </a:lnTo>
                <a:lnTo>
                  <a:pt x="3007359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04984" y="0"/>
            <a:ext cx="2587015" cy="6857998"/>
          </a:xfrm>
          <a:custGeom>
            <a:avLst/>
            <a:gdLst/>
            <a:ahLst/>
            <a:cxnLst/>
            <a:rect l="l" t="t" r="r" b="b"/>
            <a:pathLst>
              <a:path w="2587015" h="6857998">
                <a:moveTo>
                  <a:pt x="2587015" y="0"/>
                </a:moveTo>
                <a:lnTo>
                  <a:pt x="0" y="0"/>
                </a:lnTo>
                <a:lnTo>
                  <a:pt x="1207922" y="6857998"/>
                </a:lnTo>
                <a:lnTo>
                  <a:pt x="2587015" y="6857998"/>
                </a:lnTo>
                <a:lnTo>
                  <a:pt x="25870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32292" y="3048000"/>
            <a:ext cx="3259707" cy="3809998"/>
          </a:xfrm>
          <a:custGeom>
            <a:avLst/>
            <a:gdLst/>
            <a:ahLst/>
            <a:cxnLst/>
            <a:rect l="l" t="t" r="r" b="b"/>
            <a:pathLst>
              <a:path w="3259707" h="3809998">
                <a:moveTo>
                  <a:pt x="3259707" y="0"/>
                </a:moveTo>
                <a:lnTo>
                  <a:pt x="0" y="3809998"/>
                </a:lnTo>
                <a:lnTo>
                  <a:pt x="3259707" y="3809998"/>
                </a:lnTo>
                <a:lnTo>
                  <a:pt x="3259707" y="0"/>
                </a:lnTo>
                <a:close/>
              </a:path>
            </a:pathLst>
          </a:custGeom>
          <a:solidFill>
            <a:srgbClr val="539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37561" y="0"/>
            <a:ext cx="2851263" cy="6857998"/>
          </a:xfrm>
          <a:custGeom>
            <a:avLst/>
            <a:gdLst/>
            <a:ahLst/>
            <a:cxnLst/>
            <a:rect l="l" t="t" r="r" b="b"/>
            <a:pathLst>
              <a:path w="2851263" h="6857998">
                <a:moveTo>
                  <a:pt x="2851263" y="0"/>
                </a:moveTo>
                <a:lnTo>
                  <a:pt x="0" y="0"/>
                </a:lnTo>
                <a:lnTo>
                  <a:pt x="2467722" y="6857998"/>
                </a:lnTo>
                <a:lnTo>
                  <a:pt x="2851263" y="6857998"/>
                </a:lnTo>
                <a:lnTo>
                  <a:pt x="2851263" y="0"/>
                </a:lnTo>
                <a:close/>
              </a:path>
            </a:pathLst>
          </a:custGeom>
          <a:solidFill>
            <a:srgbClr val="3E781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98759" y="0"/>
            <a:ext cx="1290065" cy="6857998"/>
          </a:xfrm>
          <a:custGeom>
            <a:avLst/>
            <a:gdLst/>
            <a:ahLst/>
            <a:cxnLst/>
            <a:rect l="l" t="t" r="r" b="b"/>
            <a:pathLst>
              <a:path w="1290065" h="6857998">
                <a:moveTo>
                  <a:pt x="1290065" y="0"/>
                </a:moveTo>
                <a:lnTo>
                  <a:pt x="1018419" y="0"/>
                </a:lnTo>
                <a:lnTo>
                  <a:pt x="0" y="6857998"/>
                </a:lnTo>
                <a:lnTo>
                  <a:pt x="1290065" y="6857998"/>
                </a:lnTo>
                <a:lnTo>
                  <a:pt x="1290065" y="0"/>
                </a:lnTo>
                <a:close/>
              </a:path>
            </a:pathLst>
          </a:custGeom>
          <a:solidFill>
            <a:srgbClr val="C0E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940392" y="0"/>
            <a:ext cx="1248432" cy="6857998"/>
          </a:xfrm>
          <a:custGeom>
            <a:avLst/>
            <a:gdLst/>
            <a:ahLst/>
            <a:cxnLst/>
            <a:rect l="l" t="t" r="r" b="b"/>
            <a:pathLst>
              <a:path w="1248432" h="6857998">
                <a:moveTo>
                  <a:pt x="1248432" y="0"/>
                </a:moveTo>
                <a:lnTo>
                  <a:pt x="0" y="0"/>
                </a:lnTo>
                <a:lnTo>
                  <a:pt x="1107970" y="6857998"/>
                </a:lnTo>
                <a:lnTo>
                  <a:pt x="1248432" y="6857998"/>
                </a:lnTo>
                <a:lnTo>
                  <a:pt x="1248432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71709" y="3589909"/>
            <a:ext cx="1817115" cy="3268089"/>
          </a:xfrm>
          <a:custGeom>
            <a:avLst/>
            <a:gdLst/>
            <a:ahLst/>
            <a:cxnLst/>
            <a:rect l="l" t="t" r="r" b="b"/>
            <a:pathLst>
              <a:path w="1817115" h="3268089">
                <a:moveTo>
                  <a:pt x="1817115" y="0"/>
                </a:moveTo>
                <a:lnTo>
                  <a:pt x="0" y="3268089"/>
                </a:lnTo>
                <a:lnTo>
                  <a:pt x="1817115" y="3268089"/>
                </a:lnTo>
                <a:lnTo>
                  <a:pt x="18171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4013200"/>
            <a:ext cx="448728" cy="2844798"/>
          </a:xfrm>
          <a:custGeom>
            <a:avLst/>
            <a:gdLst/>
            <a:ahLst/>
            <a:cxnLst/>
            <a:rect l="l" t="t" r="r" b="b"/>
            <a:pathLst>
              <a:path w="448728" h="2844798">
                <a:moveTo>
                  <a:pt x="0" y="0"/>
                </a:moveTo>
                <a:lnTo>
                  <a:pt x="0" y="2844798"/>
                </a:lnTo>
                <a:lnTo>
                  <a:pt x="448728" y="2844798"/>
                </a:lnTo>
                <a:lnTo>
                  <a:pt x="0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941701" y="123094"/>
            <a:ext cx="3363751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Fee</a:t>
            </a:r>
            <a:r>
              <a:rPr sz="4800" b="1" spc="4" dirty="0" smtClean="0">
                <a:solidFill>
                  <a:srgbClr val="001F5F"/>
                </a:solidFill>
                <a:latin typeface="Verdana"/>
                <a:cs typeface="Verdana"/>
              </a:rPr>
              <a:t>d</a:t>
            </a: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back</a:t>
            </a:r>
            <a:endParaRPr sz="48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2846" y="1083302"/>
            <a:ext cx="1142424" cy="11646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dirty="0" smtClean="0">
                <a:latin typeface="Wingdings"/>
                <a:cs typeface="Wingdings"/>
              </a:rPr>
              <a:t></a:t>
            </a:r>
            <a:r>
              <a:rPr sz="3200" spc="-48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The</a:t>
            </a:r>
            <a:endParaRPr sz="3200">
              <a:latin typeface="Trebuchet MS"/>
              <a:cs typeface="Trebuchet MS"/>
            </a:endParaRPr>
          </a:p>
          <a:p>
            <a:pPr marL="375412" marR="61114">
              <a:lnSpc>
                <a:spcPct val="96761"/>
              </a:lnSpc>
              <a:spcBef>
                <a:spcPts val="1876"/>
              </a:spcBef>
            </a:pPr>
            <a:r>
              <a:rPr sz="3200" spc="0" dirty="0" smtClean="0">
                <a:latin typeface="Trebuchet MS"/>
                <a:cs typeface="Trebuchet MS"/>
              </a:rPr>
              <a:t>all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10689" y="1083823"/>
            <a:ext cx="1169008" cy="11641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81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te</a:t>
            </a:r>
            <a:r>
              <a:rPr sz="3200" spc="14" dirty="0" smtClean="0">
                <a:latin typeface="Trebuchet MS"/>
                <a:cs typeface="Trebuchet MS"/>
              </a:rPr>
              <a:t>r</a:t>
            </a:r>
            <a:r>
              <a:rPr sz="3200" spc="0" dirty="0" smtClean="0">
                <a:latin typeface="Trebuchet MS"/>
                <a:cs typeface="Trebuchet MS"/>
              </a:rPr>
              <a:t>m</a:t>
            </a:r>
            <a:endParaRPr sz="3200">
              <a:latin typeface="Trebuchet MS"/>
              <a:cs typeface="Trebuchet MS"/>
            </a:endParaRPr>
          </a:p>
          <a:p>
            <a:pPr marL="146812">
              <a:lnSpc>
                <a:spcPct val="96761"/>
              </a:lnSpc>
              <a:spcBef>
                <a:spcPts val="1876"/>
              </a:spcBef>
            </a:pPr>
            <a:r>
              <a:rPr sz="3200" spc="0" dirty="0" smtClean="0">
                <a:latin typeface="Trebuchet MS"/>
                <a:cs typeface="Trebuchet MS"/>
              </a:rPr>
              <a:t>kinds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86633" y="1083823"/>
            <a:ext cx="1760438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i="1" spc="4" dirty="0" smtClean="0">
                <a:latin typeface="Trebuchet MS"/>
                <a:cs typeface="Trebuchet MS"/>
              </a:rPr>
              <a:t>f</a:t>
            </a:r>
            <a:r>
              <a:rPr sz="3200" i="1" spc="0" dirty="0" smtClean="0">
                <a:latin typeface="Trebuchet MS"/>
                <a:cs typeface="Trebuchet MS"/>
              </a:rPr>
              <a:t>eed</a:t>
            </a:r>
            <a:r>
              <a:rPr sz="3200" i="1" spc="4" dirty="0" smtClean="0">
                <a:latin typeface="Trebuchet MS"/>
                <a:cs typeface="Trebuchet MS"/>
              </a:rPr>
              <a:t>b</a:t>
            </a:r>
            <a:r>
              <a:rPr sz="3200" i="1" spc="0" dirty="0" smtClean="0">
                <a:latin typeface="Trebuchet MS"/>
                <a:cs typeface="Trebuchet MS"/>
              </a:rPr>
              <a:t>ack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643120" y="1083823"/>
            <a:ext cx="379589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is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20132" y="1083823"/>
            <a:ext cx="1073490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often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89294" y="1083823"/>
            <a:ext cx="934807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used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319518" y="1083823"/>
            <a:ext cx="221136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  <a:tabLst>
                <a:tab pos="584200" algn="l"/>
              </a:tabLst>
            </a:pPr>
            <a:r>
              <a:rPr sz="3200" spc="4" dirty="0" smtClean="0">
                <a:latin typeface="Trebuchet MS"/>
                <a:cs typeface="Trebuchet MS"/>
              </a:rPr>
              <a:t>t</a:t>
            </a:r>
            <a:r>
              <a:rPr sz="3200" spc="0" dirty="0" smtClean="0">
                <a:latin typeface="Trebuchet MS"/>
                <a:cs typeface="Trebuchet MS"/>
              </a:rPr>
              <a:t>o	</a:t>
            </a:r>
            <a:r>
              <a:rPr sz="3200" spc="9" dirty="0" smtClean="0">
                <a:latin typeface="Trebuchet MS"/>
                <a:cs typeface="Trebuchet MS"/>
              </a:rPr>
              <a:t>d</a:t>
            </a:r>
            <a:r>
              <a:rPr sz="3200" spc="0" dirty="0" smtClean="0">
                <a:latin typeface="Trebuchet MS"/>
                <a:cs typeface="Trebuchet MS"/>
              </a:rPr>
              <a:t>escribe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51226" y="1815351"/>
            <a:ext cx="466735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-4" dirty="0" smtClean="0">
                <a:latin typeface="Trebuchet MS"/>
                <a:cs typeface="Trebuchet MS"/>
              </a:rPr>
              <a:t>of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89452" y="1815351"/>
            <a:ext cx="3138680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comments</a:t>
            </a:r>
            <a:r>
              <a:rPr sz="3200" spc="379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ma</a:t>
            </a:r>
            <a:r>
              <a:rPr sz="3200" spc="9" dirty="0" smtClean="0">
                <a:latin typeface="Trebuchet MS"/>
                <a:cs typeface="Trebuchet MS"/>
              </a:rPr>
              <a:t>d</a:t>
            </a:r>
            <a:r>
              <a:rPr sz="3200" spc="0" dirty="0" smtClean="0">
                <a:latin typeface="Trebuchet MS"/>
                <a:cs typeface="Trebuchet MS"/>
              </a:rPr>
              <a:t>e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700773" y="1815351"/>
            <a:ext cx="1005469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after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779766" y="1815351"/>
            <a:ext cx="1753861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the</a:t>
            </a:r>
            <a:r>
              <a:rPr sz="3200" spc="384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fact,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35558" y="2547117"/>
            <a:ext cx="7543656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including advice, praise,</a:t>
            </a:r>
            <a:r>
              <a:rPr sz="3200" spc="14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and eval</a:t>
            </a:r>
            <a:r>
              <a:rPr sz="3200" spc="4" dirty="0" smtClean="0">
                <a:latin typeface="Trebuchet MS"/>
                <a:cs typeface="Trebuchet MS"/>
              </a:rPr>
              <a:t>u</a:t>
            </a:r>
            <a:r>
              <a:rPr sz="3200" spc="0" dirty="0" smtClean="0">
                <a:latin typeface="Trebuchet MS"/>
                <a:cs typeface="Trebuchet MS"/>
              </a:rPr>
              <a:t>atio</a:t>
            </a:r>
            <a:r>
              <a:rPr sz="3200" spc="4" dirty="0" smtClean="0">
                <a:latin typeface="Trebuchet MS"/>
                <a:cs typeface="Trebuchet MS"/>
              </a:rPr>
              <a:t>n</a:t>
            </a:r>
            <a:r>
              <a:rPr sz="3200" spc="0" dirty="0" smtClean="0">
                <a:latin typeface="Trebuchet MS"/>
                <a:cs typeface="Trebuchet MS"/>
              </a:rPr>
              <a:t>.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72846" y="3278251"/>
            <a:ext cx="2144244" cy="433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10"/>
              </a:lnSpc>
              <a:spcBef>
                <a:spcPts val="170"/>
              </a:spcBef>
            </a:pPr>
            <a:r>
              <a:rPr sz="3200" dirty="0" smtClean="0">
                <a:latin typeface="Wingdings"/>
                <a:cs typeface="Wingdings"/>
              </a:rPr>
              <a:t></a:t>
            </a:r>
            <a:r>
              <a:rPr sz="3200" spc="-48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Bas</a:t>
            </a:r>
            <a:r>
              <a:rPr sz="3200" spc="-9" dirty="0" smtClean="0">
                <a:latin typeface="Trebuchet MS"/>
                <a:cs typeface="Trebuchet MS"/>
              </a:rPr>
              <a:t>i</a:t>
            </a:r>
            <a:r>
              <a:rPr sz="3200" spc="0" dirty="0" smtClean="0">
                <a:latin typeface="Trebuchet MS"/>
                <a:cs typeface="Trebuchet MS"/>
              </a:rPr>
              <a:t>cal</a:t>
            </a:r>
            <a:r>
              <a:rPr sz="3200" spc="4" dirty="0" smtClean="0">
                <a:latin typeface="Trebuchet MS"/>
                <a:cs typeface="Trebuchet MS"/>
              </a:rPr>
              <a:t>l</a:t>
            </a:r>
            <a:r>
              <a:rPr sz="3200" spc="-379" dirty="0" smtClean="0">
                <a:latin typeface="Trebuchet MS"/>
                <a:cs typeface="Trebuchet MS"/>
              </a:rPr>
              <a:t>y</a:t>
            </a:r>
            <a:r>
              <a:rPr sz="3200" spc="0" dirty="0" smtClean="0">
                <a:latin typeface="Trebuchet MS"/>
                <a:cs typeface="Trebuchet MS"/>
              </a:rPr>
              <a:t>,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727198" y="3278772"/>
            <a:ext cx="1767334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fe</a:t>
            </a:r>
            <a:r>
              <a:rPr sz="3200" spc="4" dirty="0" smtClean="0">
                <a:latin typeface="Trebuchet MS"/>
                <a:cs typeface="Trebuchet MS"/>
              </a:rPr>
              <a:t>e</a:t>
            </a:r>
            <a:r>
              <a:rPr sz="3200" spc="0" dirty="0" smtClean="0">
                <a:latin typeface="Trebuchet MS"/>
                <a:cs typeface="Trebuchet MS"/>
              </a:rPr>
              <a:t>db</a:t>
            </a:r>
            <a:r>
              <a:rPr sz="3200" spc="-14" dirty="0" smtClean="0">
                <a:latin typeface="Trebuchet MS"/>
                <a:cs typeface="Trebuchet MS"/>
              </a:rPr>
              <a:t>a</a:t>
            </a:r>
            <a:r>
              <a:rPr sz="3200" spc="0" dirty="0" smtClean="0">
                <a:latin typeface="Trebuchet MS"/>
                <a:cs typeface="Trebuchet MS"/>
              </a:rPr>
              <a:t>ck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605020" y="3278772"/>
            <a:ext cx="379672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is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094223" y="3278772"/>
            <a:ext cx="2236408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4" dirty="0" smtClean="0">
                <a:latin typeface="Trebuchet MS"/>
                <a:cs typeface="Trebuchet MS"/>
              </a:rPr>
              <a:t>i</a:t>
            </a:r>
            <a:r>
              <a:rPr sz="3200" spc="0" dirty="0" smtClean="0">
                <a:latin typeface="Trebuchet MS"/>
                <a:cs typeface="Trebuchet MS"/>
              </a:rPr>
              <a:t>nformation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439914" y="3278772"/>
            <a:ext cx="1142465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about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691498" y="3278772"/>
            <a:ext cx="843220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how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35558" y="4010538"/>
            <a:ext cx="624936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4" dirty="0" smtClean="0">
                <a:latin typeface="Trebuchet MS"/>
                <a:cs typeface="Trebuchet MS"/>
              </a:rPr>
              <a:t>we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844801" y="4010538"/>
            <a:ext cx="483574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are doing in our ef</a:t>
            </a:r>
            <a:r>
              <a:rPr sz="3200" spc="4" dirty="0" smtClean="0">
                <a:latin typeface="Trebuchet MS"/>
                <a:cs typeface="Trebuchet MS"/>
              </a:rPr>
              <a:t>f</a:t>
            </a:r>
            <a:r>
              <a:rPr sz="3200" spc="0" dirty="0" smtClean="0">
                <a:latin typeface="Trebuchet MS"/>
                <a:cs typeface="Trebuchet MS"/>
              </a:rPr>
              <a:t>orts </a:t>
            </a:r>
            <a:r>
              <a:rPr sz="3200" spc="4" dirty="0" smtClean="0">
                <a:latin typeface="Trebuchet MS"/>
                <a:cs typeface="Trebuchet MS"/>
              </a:rPr>
              <a:t>to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703821" y="4010538"/>
            <a:ext cx="248158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reach</a:t>
            </a:r>
            <a:r>
              <a:rPr sz="3200" spc="9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a goa</a:t>
            </a:r>
            <a:r>
              <a:rPr sz="3200" spc="-4" dirty="0" smtClean="0">
                <a:latin typeface="Trebuchet MS"/>
                <a:cs typeface="Trebuchet MS"/>
              </a:rPr>
              <a:t>l</a:t>
            </a:r>
            <a:r>
              <a:rPr sz="3200" spc="0" dirty="0" smtClean="0">
                <a:latin typeface="Trebuchet MS"/>
                <a:cs typeface="Trebuchet MS"/>
              </a:rPr>
              <a:t>.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72846" y="4741545"/>
            <a:ext cx="2195030" cy="433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10"/>
              </a:lnSpc>
              <a:spcBef>
                <a:spcPts val="170"/>
              </a:spcBef>
            </a:pPr>
            <a:r>
              <a:rPr sz="3200" dirty="0" smtClean="0">
                <a:latin typeface="Wingdings"/>
                <a:cs typeface="Wingdings"/>
              </a:rPr>
              <a:t></a:t>
            </a:r>
            <a:r>
              <a:rPr sz="3200" spc="-48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Feed</a:t>
            </a:r>
            <a:r>
              <a:rPr sz="3200" spc="4" dirty="0" smtClean="0">
                <a:latin typeface="Trebuchet MS"/>
                <a:cs typeface="Trebuchet MS"/>
              </a:rPr>
              <a:t>b</a:t>
            </a:r>
            <a:r>
              <a:rPr sz="3200" spc="0" dirty="0" smtClean="0">
                <a:latin typeface="Trebuchet MS"/>
                <a:cs typeface="Trebuchet MS"/>
              </a:rPr>
              <a:t>ack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765298" y="4742066"/>
            <a:ext cx="379672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is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242310" y="4742066"/>
            <a:ext cx="223435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informati</a:t>
            </a:r>
            <a:r>
              <a:rPr sz="3200" spc="-9" dirty="0" smtClean="0">
                <a:latin typeface="Trebuchet MS"/>
                <a:cs typeface="Trebuchet MS"/>
              </a:rPr>
              <a:t>o</a:t>
            </a:r>
            <a:r>
              <a:rPr sz="3200" spc="0" dirty="0" smtClean="0">
                <a:latin typeface="Trebuchet MS"/>
                <a:cs typeface="Trebuchet MS"/>
              </a:rPr>
              <a:t>n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574284" y="4742066"/>
            <a:ext cx="1063727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given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734302" y="4742066"/>
            <a:ext cx="479731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to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310373" y="4742066"/>
            <a:ext cx="706094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the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113903" y="4742066"/>
            <a:ext cx="1416788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learn</a:t>
            </a:r>
            <a:r>
              <a:rPr sz="3200" spc="4" dirty="0" smtClean="0">
                <a:latin typeface="Trebuchet MS"/>
                <a:cs typeface="Trebuchet MS"/>
              </a:rPr>
              <a:t>e</a:t>
            </a:r>
            <a:r>
              <a:rPr sz="3200" spc="0" dirty="0" smtClean="0">
                <a:latin typeface="Trebuchet MS"/>
                <a:cs typeface="Trebuchet MS"/>
              </a:rPr>
              <a:t>r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35558" y="5473832"/>
            <a:ext cx="1351848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and/or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506217" y="5473832"/>
            <a:ext cx="705956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4" dirty="0" smtClean="0">
                <a:latin typeface="Trebuchet MS"/>
                <a:cs typeface="Trebuchet MS"/>
              </a:rPr>
              <a:t>the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529076" y="5473832"/>
            <a:ext cx="150039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teach</a:t>
            </a:r>
            <a:r>
              <a:rPr sz="3200" spc="4" dirty="0" smtClean="0">
                <a:latin typeface="Trebuchet MS"/>
                <a:cs typeface="Trebuchet MS"/>
              </a:rPr>
              <a:t>e</a:t>
            </a:r>
            <a:r>
              <a:rPr sz="3200" spc="0" dirty="0" smtClean="0">
                <a:latin typeface="Trebuchet MS"/>
                <a:cs typeface="Trebuchet MS"/>
              </a:rPr>
              <a:t>r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350255" y="5473832"/>
            <a:ext cx="1141639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about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810502" y="5473832"/>
            <a:ext cx="705956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4" dirty="0" smtClean="0">
                <a:latin typeface="Trebuchet MS"/>
                <a:cs typeface="Trebuchet MS"/>
              </a:rPr>
              <a:t>the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833106" y="5473832"/>
            <a:ext cx="1697470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lear</a:t>
            </a:r>
            <a:r>
              <a:rPr sz="3200" spc="4" dirty="0" smtClean="0">
                <a:latin typeface="Trebuchet MS"/>
                <a:cs typeface="Trebuchet MS"/>
              </a:rPr>
              <a:t>n</a:t>
            </a:r>
            <a:r>
              <a:rPr sz="3200" spc="0" dirty="0" smtClean="0">
                <a:latin typeface="Trebuchet MS"/>
                <a:cs typeface="Trebuchet MS"/>
              </a:rPr>
              <a:t>e</a:t>
            </a:r>
            <a:r>
              <a:rPr sz="3200" spc="-39" dirty="0" smtClean="0">
                <a:latin typeface="Trebuchet MS"/>
                <a:cs typeface="Trebuchet MS"/>
              </a:rPr>
              <a:t>r</a:t>
            </a:r>
            <a:r>
              <a:rPr sz="3200" spc="-214" dirty="0" smtClean="0">
                <a:latin typeface="Trebuchet MS"/>
                <a:cs typeface="Trebuchet MS"/>
              </a:rPr>
              <a:t>’</a:t>
            </a:r>
            <a:r>
              <a:rPr sz="3200" spc="0" dirty="0" smtClean="0">
                <a:latin typeface="Trebuchet MS"/>
                <a:cs typeface="Trebuchet MS"/>
              </a:rPr>
              <a:t>s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35558" y="6205411"/>
            <a:ext cx="2431907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performance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289553" y="6205411"/>
            <a:ext cx="4812069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relative</a:t>
            </a:r>
            <a:r>
              <a:rPr sz="3200" spc="14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to learning</a:t>
            </a:r>
            <a:r>
              <a:rPr sz="3200" spc="9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go</a:t>
            </a:r>
            <a:r>
              <a:rPr sz="3200" spc="-9" dirty="0" smtClean="0">
                <a:latin typeface="Trebuchet MS"/>
                <a:cs typeface="Trebuchet MS"/>
              </a:rPr>
              <a:t>a</a:t>
            </a:r>
            <a:r>
              <a:rPr sz="3200" spc="0" dirty="0" smtClean="0">
                <a:latin typeface="Trebuchet MS"/>
                <a:cs typeface="Trebuchet MS"/>
              </a:rPr>
              <a:t>ls.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70948" y="0"/>
            <a:ext cx="1219199" cy="6857998"/>
          </a:xfrm>
          <a:custGeom>
            <a:avLst/>
            <a:gdLst/>
            <a:ahLst/>
            <a:cxnLst/>
            <a:rect l="l" t="t" r="r" b="b"/>
            <a:pathLst>
              <a:path w="1219199" h="6857998">
                <a:moveTo>
                  <a:pt x="0" y="0"/>
                </a:moveTo>
                <a:lnTo>
                  <a:pt x="1219199" y="6857998"/>
                </a:lnTo>
              </a:path>
            </a:pathLst>
          </a:custGeom>
          <a:ln w="12700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25311" y="3681476"/>
            <a:ext cx="4763513" cy="3176522"/>
          </a:xfrm>
          <a:custGeom>
            <a:avLst/>
            <a:gdLst/>
            <a:ahLst/>
            <a:cxnLst/>
            <a:rect l="l" t="t" r="r" b="b"/>
            <a:pathLst>
              <a:path w="4763513" h="3176522">
                <a:moveTo>
                  <a:pt x="4763513" y="0"/>
                </a:moveTo>
                <a:lnTo>
                  <a:pt x="0" y="3176522"/>
                </a:lnTo>
              </a:path>
            </a:pathLst>
          </a:custGeom>
          <a:ln w="12700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81465" y="0"/>
            <a:ext cx="3007359" cy="6857998"/>
          </a:xfrm>
          <a:custGeom>
            <a:avLst/>
            <a:gdLst/>
            <a:ahLst/>
            <a:cxnLst/>
            <a:rect l="l" t="t" r="r" b="b"/>
            <a:pathLst>
              <a:path w="3007359" h="6857998">
                <a:moveTo>
                  <a:pt x="3007359" y="0"/>
                </a:moveTo>
                <a:lnTo>
                  <a:pt x="2043053" y="0"/>
                </a:lnTo>
                <a:lnTo>
                  <a:pt x="0" y="6857998"/>
                </a:lnTo>
                <a:lnTo>
                  <a:pt x="3007359" y="6857998"/>
                </a:lnTo>
                <a:lnTo>
                  <a:pt x="3007359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04984" y="0"/>
            <a:ext cx="2587015" cy="6857998"/>
          </a:xfrm>
          <a:custGeom>
            <a:avLst/>
            <a:gdLst/>
            <a:ahLst/>
            <a:cxnLst/>
            <a:rect l="l" t="t" r="r" b="b"/>
            <a:pathLst>
              <a:path w="2587015" h="6857998">
                <a:moveTo>
                  <a:pt x="2587015" y="0"/>
                </a:moveTo>
                <a:lnTo>
                  <a:pt x="0" y="0"/>
                </a:lnTo>
                <a:lnTo>
                  <a:pt x="1207922" y="6857998"/>
                </a:lnTo>
                <a:lnTo>
                  <a:pt x="2587015" y="6857998"/>
                </a:lnTo>
                <a:lnTo>
                  <a:pt x="25870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32292" y="3048000"/>
            <a:ext cx="3259707" cy="3809998"/>
          </a:xfrm>
          <a:custGeom>
            <a:avLst/>
            <a:gdLst/>
            <a:ahLst/>
            <a:cxnLst/>
            <a:rect l="l" t="t" r="r" b="b"/>
            <a:pathLst>
              <a:path w="3259707" h="3809998">
                <a:moveTo>
                  <a:pt x="3259707" y="0"/>
                </a:moveTo>
                <a:lnTo>
                  <a:pt x="0" y="3809998"/>
                </a:lnTo>
                <a:lnTo>
                  <a:pt x="3259707" y="3809998"/>
                </a:lnTo>
                <a:lnTo>
                  <a:pt x="3259707" y="0"/>
                </a:lnTo>
                <a:close/>
              </a:path>
            </a:pathLst>
          </a:custGeom>
          <a:solidFill>
            <a:srgbClr val="539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37561" y="0"/>
            <a:ext cx="2851263" cy="6857998"/>
          </a:xfrm>
          <a:custGeom>
            <a:avLst/>
            <a:gdLst/>
            <a:ahLst/>
            <a:cxnLst/>
            <a:rect l="l" t="t" r="r" b="b"/>
            <a:pathLst>
              <a:path w="2851263" h="6857998">
                <a:moveTo>
                  <a:pt x="2851263" y="0"/>
                </a:moveTo>
                <a:lnTo>
                  <a:pt x="0" y="0"/>
                </a:lnTo>
                <a:lnTo>
                  <a:pt x="2467722" y="6857998"/>
                </a:lnTo>
                <a:lnTo>
                  <a:pt x="2851263" y="6857998"/>
                </a:lnTo>
                <a:lnTo>
                  <a:pt x="2851263" y="0"/>
                </a:lnTo>
                <a:close/>
              </a:path>
            </a:pathLst>
          </a:custGeom>
          <a:solidFill>
            <a:srgbClr val="3E781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98759" y="0"/>
            <a:ext cx="1290065" cy="6857998"/>
          </a:xfrm>
          <a:custGeom>
            <a:avLst/>
            <a:gdLst/>
            <a:ahLst/>
            <a:cxnLst/>
            <a:rect l="l" t="t" r="r" b="b"/>
            <a:pathLst>
              <a:path w="1290065" h="6857998">
                <a:moveTo>
                  <a:pt x="1290065" y="0"/>
                </a:moveTo>
                <a:lnTo>
                  <a:pt x="1018419" y="0"/>
                </a:lnTo>
                <a:lnTo>
                  <a:pt x="0" y="6857998"/>
                </a:lnTo>
                <a:lnTo>
                  <a:pt x="1290065" y="6857998"/>
                </a:lnTo>
                <a:lnTo>
                  <a:pt x="1290065" y="0"/>
                </a:lnTo>
                <a:close/>
              </a:path>
            </a:pathLst>
          </a:custGeom>
          <a:solidFill>
            <a:srgbClr val="C0E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940392" y="0"/>
            <a:ext cx="1248432" cy="6857998"/>
          </a:xfrm>
          <a:custGeom>
            <a:avLst/>
            <a:gdLst/>
            <a:ahLst/>
            <a:cxnLst/>
            <a:rect l="l" t="t" r="r" b="b"/>
            <a:pathLst>
              <a:path w="1248432" h="6857998">
                <a:moveTo>
                  <a:pt x="1248432" y="0"/>
                </a:moveTo>
                <a:lnTo>
                  <a:pt x="0" y="0"/>
                </a:lnTo>
                <a:lnTo>
                  <a:pt x="1107970" y="6857998"/>
                </a:lnTo>
                <a:lnTo>
                  <a:pt x="1248432" y="6857998"/>
                </a:lnTo>
                <a:lnTo>
                  <a:pt x="1248432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71709" y="3589909"/>
            <a:ext cx="1817115" cy="3268089"/>
          </a:xfrm>
          <a:custGeom>
            <a:avLst/>
            <a:gdLst/>
            <a:ahLst/>
            <a:cxnLst/>
            <a:rect l="l" t="t" r="r" b="b"/>
            <a:pathLst>
              <a:path w="1817115" h="3268089">
                <a:moveTo>
                  <a:pt x="1817115" y="0"/>
                </a:moveTo>
                <a:lnTo>
                  <a:pt x="0" y="3268089"/>
                </a:lnTo>
                <a:lnTo>
                  <a:pt x="1817115" y="3268089"/>
                </a:lnTo>
                <a:lnTo>
                  <a:pt x="18171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4013200"/>
            <a:ext cx="448728" cy="2844798"/>
          </a:xfrm>
          <a:custGeom>
            <a:avLst/>
            <a:gdLst/>
            <a:ahLst/>
            <a:cxnLst/>
            <a:rect l="l" t="t" r="r" b="b"/>
            <a:pathLst>
              <a:path w="448728" h="2844798">
                <a:moveTo>
                  <a:pt x="0" y="0"/>
                </a:moveTo>
                <a:lnTo>
                  <a:pt x="0" y="2844798"/>
                </a:lnTo>
                <a:lnTo>
                  <a:pt x="448728" y="2844798"/>
                </a:lnTo>
                <a:lnTo>
                  <a:pt x="0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83488" y="133762"/>
            <a:ext cx="8700144" cy="17164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70912" marR="70782">
              <a:lnSpc>
                <a:spcPts val="5080"/>
              </a:lnSpc>
              <a:spcBef>
                <a:spcPts val="254"/>
              </a:spcBef>
            </a:pP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Fee</a:t>
            </a:r>
            <a:r>
              <a:rPr sz="4800" b="1" spc="4" dirty="0" smtClean="0">
                <a:solidFill>
                  <a:srgbClr val="001F5F"/>
                </a:solidFill>
                <a:latin typeface="Verdana"/>
                <a:cs typeface="Verdana"/>
              </a:rPr>
              <a:t>d</a:t>
            </a: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back</a:t>
            </a:r>
            <a:endParaRPr sz="4800">
              <a:latin typeface="Verdana"/>
              <a:cs typeface="Verdana"/>
            </a:endParaRPr>
          </a:p>
          <a:p>
            <a:pPr marL="133095">
              <a:lnSpc>
                <a:spcPct val="96761"/>
              </a:lnSpc>
              <a:spcBef>
                <a:spcPts val="622"/>
              </a:spcBef>
            </a:pPr>
            <a:r>
              <a:rPr sz="3200" spc="0" dirty="0" smtClean="0">
                <a:latin typeface="Trebuchet MS"/>
                <a:cs typeface="Trebuchet MS"/>
              </a:rPr>
              <a:t>Fee</a:t>
            </a:r>
            <a:r>
              <a:rPr sz="3200" spc="4" dirty="0" smtClean="0">
                <a:latin typeface="Trebuchet MS"/>
                <a:cs typeface="Trebuchet MS"/>
              </a:rPr>
              <a:t>d</a:t>
            </a:r>
            <a:r>
              <a:rPr sz="3200" spc="0" dirty="0" smtClean="0">
                <a:latin typeface="Trebuchet MS"/>
                <a:cs typeface="Trebuchet MS"/>
              </a:rPr>
              <a:t>back is integral</a:t>
            </a:r>
            <a:r>
              <a:rPr sz="3200" spc="19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to the t</a:t>
            </a:r>
            <a:r>
              <a:rPr sz="3200" spc="4" dirty="0" smtClean="0">
                <a:latin typeface="Trebuchet MS"/>
                <a:cs typeface="Trebuchet MS"/>
              </a:rPr>
              <a:t>e</a:t>
            </a:r>
            <a:r>
              <a:rPr sz="3200" spc="0" dirty="0" smtClean="0">
                <a:latin typeface="Trebuchet MS"/>
                <a:cs typeface="Trebuchet MS"/>
              </a:rPr>
              <a:t>aching</a:t>
            </a:r>
            <a:r>
              <a:rPr sz="3200" spc="34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- lear</a:t>
            </a:r>
            <a:r>
              <a:rPr sz="3200" spc="4" dirty="0" smtClean="0">
                <a:latin typeface="Trebuchet MS"/>
                <a:cs typeface="Trebuchet MS"/>
              </a:rPr>
              <a:t>n</a:t>
            </a:r>
            <a:r>
              <a:rPr sz="3200" spc="0" dirty="0" smtClean="0">
                <a:latin typeface="Trebuchet MS"/>
                <a:cs typeface="Trebuchet MS"/>
              </a:rPr>
              <a:t>ing</a:t>
            </a:r>
            <a:endParaRPr sz="3200">
              <a:latin typeface="Trebuchet MS"/>
              <a:cs typeface="Trebuchet MS"/>
            </a:endParaRPr>
          </a:p>
          <a:p>
            <a:pPr marL="12700" marR="70782">
              <a:lnSpc>
                <a:spcPct val="96761"/>
              </a:lnSpc>
              <a:spcBef>
                <a:spcPts val="125"/>
              </a:spcBef>
            </a:pPr>
            <a:r>
              <a:rPr sz="3200" spc="0" dirty="0" smtClean="0">
                <a:latin typeface="Trebuchet MS"/>
                <a:cs typeface="Trebuchet MS"/>
              </a:rPr>
              <a:t>process.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0776" y="929378"/>
            <a:ext cx="422221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Wingdings"/>
                <a:cs typeface="Wingdings"/>
              </a:rPr>
              <a:t></a:t>
            </a:r>
            <a:endParaRPr sz="3200">
              <a:latin typeface="Wingdings"/>
              <a:cs typeface="Wingding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0776" y="1904992"/>
            <a:ext cx="6308856" cy="4328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dirty="0" smtClean="0">
                <a:latin typeface="Wingdings"/>
                <a:cs typeface="Wingdings"/>
              </a:rPr>
              <a:t></a:t>
            </a:r>
            <a:r>
              <a:rPr sz="3200" spc="-48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Fee</a:t>
            </a:r>
            <a:r>
              <a:rPr sz="3200" spc="4" dirty="0" smtClean="0">
                <a:latin typeface="Trebuchet MS"/>
                <a:cs typeface="Trebuchet MS"/>
              </a:rPr>
              <a:t>d</a:t>
            </a:r>
            <a:r>
              <a:rPr sz="3200" spc="0" dirty="0" smtClean="0">
                <a:latin typeface="Trebuchet MS"/>
                <a:cs typeface="Trebuchet MS"/>
              </a:rPr>
              <a:t>back</a:t>
            </a:r>
            <a:r>
              <a:rPr sz="3200" spc="-14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is an ongoing pro</a:t>
            </a:r>
            <a:r>
              <a:rPr sz="3200" spc="-9" dirty="0" smtClean="0">
                <a:latin typeface="Trebuchet MS"/>
                <a:cs typeface="Trebuchet MS"/>
              </a:rPr>
              <a:t>c</a:t>
            </a:r>
            <a:r>
              <a:rPr sz="3200" spc="0" dirty="0" smtClean="0">
                <a:latin typeface="Trebuchet MS"/>
                <a:cs typeface="Trebuchet MS"/>
              </a:rPr>
              <a:t>ess.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0776" y="2392672"/>
            <a:ext cx="422221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Wingdings"/>
                <a:cs typeface="Wingdings"/>
              </a:rPr>
              <a:t></a:t>
            </a:r>
            <a:endParaRPr sz="3200">
              <a:latin typeface="Wingdings"/>
              <a:cs typeface="Wingding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5408" y="2393193"/>
            <a:ext cx="1739549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Effec</a:t>
            </a:r>
            <a:r>
              <a:rPr sz="3200" spc="4" dirty="0" smtClean="0">
                <a:latin typeface="Trebuchet MS"/>
                <a:cs typeface="Trebuchet MS"/>
              </a:rPr>
              <a:t>t</a:t>
            </a:r>
            <a:r>
              <a:rPr sz="3200" spc="0" dirty="0" smtClean="0">
                <a:latin typeface="Trebuchet MS"/>
                <a:cs typeface="Trebuchet MS"/>
              </a:rPr>
              <a:t>i</a:t>
            </a:r>
            <a:r>
              <a:rPr sz="3200" spc="-9" dirty="0" smtClean="0">
                <a:latin typeface="Trebuchet MS"/>
                <a:cs typeface="Trebuchet MS"/>
              </a:rPr>
              <a:t>v</a:t>
            </a:r>
            <a:r>
              <a:rPr sz="3200" spc="0" dirty="0" smtClean="0">
                <a:latin typeface="Trebuchet MS"/>
                <a:cs typeface="Trebuchet MS"/>
              </a:rPr>
              <a:t>e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08275" y="2393193"/>
            <a:ext cx="1768338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fe</a:t>
            </a:r>
            <a:r>
              <a:rPr sz="3200" spc="9" dirty="0" smtClean="0">
                <a:latin typeface="Trebuchet MS"/>
                <a:cs typeface="Trebuchet MS"/>
              </a:rPr>
              <a:t>e</a:t>
            </a:r>
            <a:r>
              <a:rPr sz="3200" spc="0" dirty="0" smtClean="0">
                <a:latin typeface="Trebuchet MS"/>
                <a:cs typeface="Trebuchet MS"/>
              </a:rPr>
              <a:t>dback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738496" y="2393193"/>
            <a:ext cx="105574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he</a:t>
            </a:r>
            <a:r>
              <a:rPr sz="3200" spc="4" dirty="0" smtClean="0">
                <a:latin typeface="Trebuchet MS"/>
                <a:cs typeface="Trebuchet MS"/>
              </a:rPr>
              <a:t>l</a:t>
            </a:r>
            <a:r>
              <a:rPr sz="3200" spc="0" dirty="0" smtClean="0">
                <a:latin typeface="Trebuchet MS"/>
                <a:cs typeface="Trebuchet MS"/>
              </a:rPr>
              <a:t>ps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56757" y="2393193"/>
            <a:ext cx="1646467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s</a:t>
            </a:r>
            <a:r>
              <a:rPr sz="3200" spc="9" dirty="0" smtClean="0">
                <a:latin typeface="Trebuchet MS"/>
                <a:cs typeface="Trebuchet MS"/>
              </a:rPr>
              <a:t>t</a:t>
            </a:r>
            <a:r>
              <a:rPr sz="3200" spc="0" dirty="0" smtClean="0">
                <a:latin typeface="Trebuchet MS"/>
                <a:cs typeface="Trebuchet MS"/>
              </a:rPr>
              <a:t>ud</a:t>
            </a:r>
            <a:r>
              <a:rPr sz="3200" spc="4" dirty="0" smtClean="0">
                <a:latin typeface="Trebuchet MS"/>
                <a:cs typeface="Trebuchet MS"/>
              </a:rPr>
              <a:t>e</a:t>
            </a:r>
            <a:r>
              <a:rPr sz="3200" spc="0" dirty="0" smtClean="0">
                <a:latin typeface="Trebuchet MS"/>
                <a:cs typeface="Trebuchet MS"/>
              </a:rPr>
              <a:t>nts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966709" y="2393193"/>
            <a:ext cx="47964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4" dirty="0" smtClean="0">
                <a:latin typeface="Trebuchet MS"/>
                <a:cs typeface="Trebuchet MS"/>
              </a:rPr>
              <a:t>to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707373" y="2393193"/>
            <a:ext cx="1535148" cy="14080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de</a:t>
            </a:r>
            <a:r>
              <a:rPr sz="3200" spc="9" dirty="0" smtClean="0">
                <a:latin typeface="Trebuchet MS"/>
                <a:cs typeface="Trebuchet MS"/>
              </a:rPr>
              <a:t>v</a:t>
            </a:r>
            <a:r>
              <a:rPr sz="3200" spc="0" dirty="0" smtClean="0">
                <a:latin typeface="Trebuchet MS"/>
                <a:cs typeface="Trebuchet MS"/>
              </a:rPr>
              <a:t>elop</a:t>
            </a:r>
            <a:endParaRPr sz="3200">
              <a:latin typeface="Trebuchet MS"/>
              <a:cs typeface="Trebuchet MS"/>
            </a:endParaRPr>
          </a:p>
          <a:p>
            <a:pPr marL="213868" marR="4524" indent="352043">
              <a:lnSpc>
                <a:spcPct val="100050"/>
              </a:lnSpc>
            </a:pPr>
            <a:r>
              <a:rPr sz="3200" spc="0" dirty="0" smtClean="0">
                <a:latin typeface="Trebuchet MS"/>
                <a:cs typeface="Trebuchet MS"/>
              </a:rPr>
              <a:t>th</a:t>
            </a:r>
            <a:r>
              <a:rPr sz="3200" spc="4" dirty="0" smtClean="0">
                <a:latin typeface="Trebuchet MS"/>
                <a:cs typeface="Trebuchet MS"/>
              </a:rPr>
              <a:t>ei</a:t>
            </a:r>
            <a:r>
              <a:rPr sz="3200" spc="0" dirty="0" smtClean="0">
                <a:latin typeface="Trebuchet MS"/>
                <a:cs typeface="Trebuchet MS"/>
              </a:rPr>
              <a:t>r </a:t>
            </a:r>
            <a:r>
              <a:rPr sz="3200" spc="4" dirty="0" smtClean="0">
                <a:latin typeface="Trebuchet MS"/>
                <a:cs typeface="Trebuchet MS"/>
              </a:rPr>
              <a:t>the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83488" y="2880873"/>
            <a:ext cx="97961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th</a:t>
            </a:r>
            <a:r>
              <a:rPr sz="3200" spc="4" dirty="0" smtClean="0">
                <a:latin typeface="Trebuchet MS"/>
                <a:cs typeface="Trebuchet MS"/>
              </a:rPr>
              <a:t>e</a:t>
            </a:r>
            <a:r>
              <a:rPr sz="3200" spc="0" dirty="0" smtClean="0">
                <a:latin typeface="Trebuchet MS"/>
                <a:cs typeface="Trebuchet MS"/>
              </a:rPr>
              <a:t>ir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30882" y="2880873"/>
            <a:ext cx="2684768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und</a:t>
            </a:r>
            <a:r>
              <a:rPr sz="3200" spc="9" dirty="0" smtClean="0">
                <a:latin typeface="Trebuchet MS"/>
                <a:cs typeface="Trebuchet MS"/>
              </a:rPr>
              <a:t>e</a:t>
            </a:r>
            <a:r>
              <a:rPr sz="3200" spc="0" dirty="0" smtClean="0">
                <a:latin typeface="Trebuchet MS"/>
                <a:cs typeface="Trebuchet MS"/>
              </a:rPr>
              <a:t>rstand</a:t>
            </a:r>
            <a:r>
              <a:rPr sz="3200" spc="14" dirty="0" smtClean="0">
                <a:latin typeface="Trebuchet MS"/>
                <a:cs typeface="Trebuchet MS"/>
              </a:rPr>
              <a:t>i</a:t>
            </a:r>
            <a:r>
              <a:rPr sz="3200" spc="0" dirty="0" smtClean="0">
                <a:latin typeface="Trebuchet MS"/>
                <a:cs typeface="Trebuchet MS"/>
              </a:rPr>
              <a:t>ng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584316" y="2880873"/>
            <a:ext cx="762606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4" dirty="0" smtClean="0">
                <a:latin typeface="Trebuchet MS"/>
                <a:cs typeface="Trebuchet MS"/>
              </a:rPr>
              <a:t>a</a:t>
            </a:r>
            <a:r>
              <a:rPr sz="3200" spc="0" dirty="0" smtClean="0">
                <a:latin typeface="Trebuchet MS"/>
                <a:cs typeface="Trebuchet MS"/>
              </a:rPr>
              <a:t>nd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015353" y="2880873"/>
            <a:ext cx="1577356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improve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83488" y="3368934"/>
            <a:ext cx="8046558" cy="9199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pe</a:t>
            </a:r>
            <a:r>
              <a:rPr sz="3200" spc="4" dirty="0" smtClean="0">
                <a:latin typeface="Trebuchet MS"/>
                <a:cs typeface="Trebuchet MS"/>
              </a:rPr>
              <a:t>r</a:t>
            </a:r>
            <a:r>
              <a:rPr sz="3200" spc="0" dirty="0" smtClean="0">
                <a:latin typeface="Trebuchet MS"/>
                <a:cs typeface="Trebuchet MS"/>
              </a:rPr>
              <a:t>formance in</a:t>
            </a:r>
            <a:r>
              <a:rPr sz="3200" spc="9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re</a:t>
            </a:r>
            <a:r>
              <a:rPr sz="3200" spc="4" dirty="0" smtClean="0">
                <a:latin typeface="Trebuchet MS"/>
                <a:cs typeface="Trebuchet MS"/>
              </a:rPr>
              <a:t>l</a:t>
            </a:r>
            <a:r>
              <a:rPr sz="3200" spc="0" dirty="0" smtClean="0">
                <a:latin typeface="Trebuchet MS"/>
                <a:cs typeface="Trebuchet MS"/>
              </a:rPr>
              <a:t>ation </a:t>
            </a:r>
            <a:r>
              <a:rPr sz="3200" spc="4" dirty="0" smtClean="0">
                <a:latin typeface="Trebuchet MS"/>
                <a:cs typeface="Trebuchet MS"/>
              </a:rPr>
              <a:t>t</a:t>
            </a:r>
            <a:r>
              <a:rPr sz="3200" spc="0" dirty="0" smtClean="0">
                <a:latin typeface="Trebuchet MS"/>
                <a:cs typeface="Trebuchet MS"/>
              </a:rPr>
              <a:t>o </a:t>
            </a:r>
            <a:r>
              <a:rPr sz="3200" spc="4" dirty="0" smtClean="0">
                <a:latin typeface="Trebuchet MS"/>
                <a:cs typeface="Trebuchet MS"/>
              </a:rPr>
              <a:t>th</a:t>
            </a:r>
            <a:r>
              <a:rPr sz="3200" spc="0" dirty="0" smtClean="0">
                <a:latin typeface="Trebuchet MS"/>
                <a:cs typeface="Trebuchet MS"/>
              </a:rPr>
              <a:t>e standards</a:t>
            </a:r>
            <a:r>
              <a:rPr sz="3200" spc="24" dirty="0" smtClean="0">
                <a:latin typeface="Trebuchet MS"/>
                <a:cs typeface="Trebuchet MS"/>
              </a:rPr>
              <a:t> </a:t>
            </a:r>
            <a:r>
              <a:rPr sz="3200" spc="-4" dirty="0" smtClean="0">
                <a:latin typeface="Trebuchet MS"/>
                <a:cs typeface="Trebuchet MS"/>
              </a:rPr>
              <a:t>of</a:t>
            </a:r>
            <a:endParaRPr sz="3200">
              <a:latin typeface="Trebuchet MS"/>
              <a:cs typeface="Trebuchet MS"/>
            </a:endParaRPr>
          </a:p>
          <a:p>
            <a:pPr marL="12700" marR="61036">
              <a:lnSpc>
                <a:spcPct val="96761"/>
              </a:lnSpc>
            </a:pPr>
            <a:r>
              <a:rPr sz="3200" spc="0" dirty="0" smtClean="0">
                <a:latin typeface="Trebuchet MS"/>
                <a:cs typeface="Trebuchet MS"/>
              </a:rPr>
              <a:t>univ</a:t>
            </a:r>
            <a:r>
              <a:rPr sz="3200" spc="4" dirty="0" smtClean="0">
                <a:latin typeface="Trebuchet MS"/>
                <a:cs typeface="Trebuchet MS"/>
              </a:rPr>
              <a:t>e</a:t>
            </a:r>
            <a:r>
              <a:rPr sz="3200" spc="0" dirty="0" smtClean="0">
                <a:latin typeface="Trebuchet MS"/>
                <a:cs typeface="Trebuchet MS"/>
              </a:rPr>
              <a:t>rsit</a:t>
            </a:r>
            <a:r>
              <a:rPr sz="3200" spc="-384" dirty="0" smtClean="0">
                <a:latin typeface="Trebuchet MS"/>
                <a:cs typeface="Trebuchet MS"/>
              </a:rPr>
              <a:t>y</a:t>
            </a:r>
            <a:r>
              <a:rPr sz="3200" spc="0" dirty="0" smtClean="0">
                <a:latin typeface="Trebuchet MS"/>
                <a:cs typeface="Trebuchet MS"/>
              </a:rPr>
              <a:t>.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20776" y="4343773"/>
            <a:ext cx="8028918" cy="4328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dirty="0" smtClean="0">
                <a:latin typeface="Wingdings"/>
                <a:cs typeface="Wingdings"/>
              </a:rPr>
              <a:t></a:t>
            </a:r>
            <a:r>
              <a:rPr sz="3200" spc="-48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Fee</a:t>
            </a:r>
            <a:r>
              <a:rPr sz="3200" spc="4" dirty="0" smtClean="0">
                <a:latin typeface="Trebuchet MS"/>
                <a:cs typeface="Trebuchet MS"/>
              </a:rPr>
              <a:t>d</a:t>
            </a:r>
            <a:r>
              <a:rPr sz="3200" spc="0" dirty="0" smtClean="0">
                <a:latin typeface="Trebuchet MS"/>
                <a:cs typeface="Trebuchet MS"/>
              </a:rPr>
              <a:t>back is an esse</a:t>
            </a:r>
            <a:r>
              <a:rPr sz="3200" spc="4" dirty="0" smtClean="0">
                <a:latin typeface="Trebuchet MS"/>
                <a:cs typeface="Trebuchet MS"/>
              </a:rPr>
              <a:t>n</a:t>
            </a:r>
            <a:r>
              <a:rPr sz="3200" spc="0" dirty="0" smtClean="0">
                <a:latin typeface="Trebuchet MS"/>
                <a:cs typeface="Trebuchet MS"/>
              </a:rPr>
              <a:t>tial</a:t>
            </a:r>
            <a:r>
              <a:rPr sz="3200" spc="14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part</a:t>
            </a:r>
            <a:r>
              <a:rPr sz="3200" spc="25" dirty="0" smtClean="0">
                <a:latin typeface="Trebuchet MS"/>
                <a:cs typeface="Trebuchet MS"/>
              </a:rPr>
              <a:t> </a:t>
            </a:r>
            <a:r>
              <a:rPr sz="3200" spc="-4" dirty="0" smtClean="0">
                <a:latin typeface="Trebuchet MS"/>
                <a:cs typeface="Trebuchet MS"/>
              </a:rPr>
              <a:t>o</a:t>
            </a:r>
            <a:r>
              <a:rPr sz="3200" spc="0" dirty="0" smtClean="0">
                <a:latin typeface="Trebuchet MS"/>
                <a:cs typeface="Trebuchet MS"/>
              </a:rPr>
              <a:t>f</a:t>
            </a:r>
            <a:r>
              <a:rPr sz="3200" spc="-9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ef</a:t>
            </a:r>
            <a:r>
              <a:rPr sz="3200" spc="4" dirty="0" smtClean="0">
                <a:latin typeface="Trebuchet MS"/>
                <a:cs typeface="Trebuchet MS"/>
              </a:rPr>
              <a:t>f</a:t>
            </a:r>
            <a:r>
              <a:rPr sz="3200" spc="0" dirty="0" smtClean="0">
                <a:latin typeface="Trebuchet MS"/>
                <a:cs typeface="Trebuchet MS"/>
              </a:rPr>
              <a:t>ective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451342" y="4344294"/>
            <a:ext cx="1790682" cy="920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81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lear</a:t>
            </a:r>
            <a:r>
              <a:rPr sz="3200" spc="4" dirty="0" smtClean="0">
                <a:latin typeface="Trebuchet MS"/>
                <a:cs typeface="Trebuchet MS"/>
              </a:rPr>
              <a:t>n</a:t>
            </a:r>
            <a:r>
              <a:rPr sz="3200" spc="0" dirty="0" smtClean="0">
                <a:latin typeface="Trebuchet MS"/>
                <a:cs typeface="Trebuchet MS"/>
              </a:rPr>
              <a:t>in</a:t>
            </a:r>
            <a:r>
              <a:rPr sz="3200" spc="19" dirty="0" smtClean="0">
                <a:latin typeface="Trebuchet MS"/>
                <a:cs typeface="Trebuchet MS"/>
              </a:rPr>
              <a:t>g</a:t>
            </a:r>
            <a:r>
              <a:rPr sz="3200" spc="0" dirty="0" smtClean="0">
                <a:latin typeface="Trebuchet MS"/>
                <a:cs typeface="Trebuchet MS"/>
              </a:rPr>
              <a:t>.</a:t>
            </a:r>
            <a:endParaRPr sz="3200">
              <a:latin typeface="Trebuchet MS"/>
              <a:cs typeface="Trebuchet MS"/>
            </a:endParaRPr>
          </a:p>
          <a:p>
            <a:pPr marL="712215">
              <a:lnSpc>
                <a:spcPct val="96761"/>
              </a:lnSpc>
            </a:pPr>
            <a:r>
              <a:rPr sz="3200" spc="0" dirty="0" smtClean="0">
                <a:latin typeface="Trebuchet MS"/>
                <a:cs typeface="Trebuchet MS"/>
              </a:rPr>
              <a:t>being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83488" y="4831982"/>
            <a:ext cx="6016294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-4" dirty="0" smtClean="0">
                <a:latin typeface="Trebuchet MS"/>
                <a:cs typeface="Trebuchet MS"/>
              </a:rPr>
              <a:t>I</a:t>
            </a:r>
            <a:r>
              <a:rPr sz="3200" spc="0" dirty="0" smtClean="0">
                <a:latin typeface="Trebuchet MS"/>
                <a:cs typeface="Trebuchet MS"/>
              </a:rPr>
              <a:t>t</a:t>
            </a:r>
            <a:r>
              <a:rPr sz="3200" spc="-14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hel</a:t>
            </a:r>
            <a:r>
              <a:rPr sz="3200" spc="4" dirty="0" smtClean="0">
                <a:latin typeface="Trebuchet MS"/>
                <a:cs typeface="Trebuchet MS"/>
              </a:rPr>
              <a:t>p</a:t>
            </a:r>
            <a:r>
              <a:rPr sz="3200" spc="0" dirty="0" smtClean="0">
                <a:latin typeface="Trebuchet MS"/>
                <a:cs typeface="Trebuchet MS"/>
              </a:rPr>
              <a:t>s</a:t>
            </a:r>
            <a:r>
              <a:rPr sz="3200" spc="9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students</a:t>
            </a:r>
            <a:r>
              <a:rPr sz="3200" spc="14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unde</a:t>
            </a:r>
            <a:r>
              <a:rPr sz="3200" spc="4" dirty="0" smtClean="0">
                <a:latin typeface="Trebuchet MS"/>
                <a:cs typeface="Trebuchet MS"/>
              </a:rPr>
              <a:t>r</a:t>
            </a:r>
            <a:r>
              <a:rPr sz="3200" spc="0" dirty="0" smtClean="0">
                <a:latin typeface="Trebuchet MS"/>
                <a:cs typeface="Trebuchet MS"/>
              </a:rPr>
              <a:t>stand the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079742" y="4831982"/>
            <a:ext cx="1447875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subject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83488" y="5319908"/>
            <a:ext cx="5358464" cy="9199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studi</a:t>
            </a:r>
            <a:r>
              <a:rPr sz="3200" spc="4" dirty="0" smtClean="0">
                <a:latin typeface="Trebuchet MS"/>
                <a:cs typeface="Trebuchet MS"/>
              </a:rPr>
              <a:t>e</a:t>
            </a:r>
            <a:r>
              <a:rPr sz="3200" spc="0" dirty="0" smtClean="0">
                <a:latin typeface="Trebuchet MS"/>
                <a:cs typeface="Trebuchet MS"/>
              </a:rPr>
              <a:t>d</a:t>
            </a:r>
            <a:r>
              <a:rPr sz="3200" spc="-9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and</a:t>
            </a:r>
            <a:r>
              <a:rPr sz="3200" spc="14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gives th</a:t>
            </a:r>
            <a:r>
              <a:rPr sz="3200" spc="4" dirty="0" smtClean="0">
                <a:latin typeface="Trebuchet MS"/>
                <a:cs typeface="Trebuchet MS"/>
              </a:rPr>
              <a:t>e</a:t>
            </a:r>
            <a:r>
              <a:rPr sz="3200" spc="0" dirty="0" smtClean="0">
                <a:latin typeface="Trebuchet MS"/>
                <a:cs typeface="Trebuchet MS"/>
              </a:rPr>
              <a:t>m clear</a:t>
            </a:r>
            <a:endParaRPr sz="3200">
              <a:latin typeface="Trebuchet MS"/>
              <a:cs typeface="Trebuchet MS"/>
            </a:endParaRPr>
          </a:p>
          <a:p>
            <a:pPr marL="12700" marR="61036">
              <a:lnSpc>
                <a:spcPct val="96761"/>
              </a:lnSpc>
            </a:pPr>
            <a:r>
              <a:rPr sz="3200" spc="0" dirty="0" smtClean="0">
                <a:latin typeface="Trebuchet MS"/>
                <a:cs typeface="Trebuchet MS"/>
              </a:rPr>
              <a:t>improve</a:t>
            </a:r>
            <a:r>
              <a:rPr sz="3200" spc="-14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th</a:t>
            </a:r>
            <a:r>
              <a:rPr sz="3200" spc="4" dirty="0" smtClean="0">
                <a:latin typeface="Trebuchet MS"/>
                <a:cs typeface="Trebuchet MS"/>
              </a:rPr>
              <a:t>e</a:t>
            </a:r>
            <a:r>
              <a:rPr sz="3200" spc="0" dirty="0" smtClean="0">
                <a:latin typeface="Trebuchet MS"/>
                <a:cs typeface="Trebuchet MS"/>
              </a:rPr>
              <a:t>ir lear</a:t>
            </a:r>
            <a:r>
              <a:rPr sz="3200" spc="4" dirty="0" smtClean="0">
                <a:latin typeface="Trebuchet MS"/>
                <a:cs typeface="Trebuchet MS"/>
              </a:rPr>
              <a:t>n</a:t>
            </a:r>
            <a:r>
              <a:rPr sz="3200" spc="0" dirty="0" smtClean="0">
                <a:latin typeface="Trebuchet MS"/>
                <a:cs typeface="Trebuchet MS"/>
              </a:rPr>
              <a:t>in</a:t>
            </a:r>
            <a:r>
              <a:rPr sz="3200" spc="4" dirty="0" smtClean="0">
                <a:latin typeface="Trebuchet MS"/>
                <a:cs typeface="Trebuchet MS"/>
              </a:rPr>
              <a:t>g</a:t>
            </a:r>
            <a:r>
              <a:rPr sz="3200" spc="0" dirty="0" smtClean="0">
                <a:latin typeface="Trebuchet MS"/>
                <a:cs typeface="Trebuchet MS"/>
              </a:rPr>
              <a:t>.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164960" y="5319908"/>
            <a:ext cx="1728969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guidan</a:t>
            </a:r>
            <a:r>
              <a:rPr sz="3200" spc="9" dirty="0" smtClean="0">
                <a:latin typeface="Trebuchet MS"/>
                <a:cs typeface="Trebuchet MS"/>
              </a:rPr>
              <a:t>c</a:t>
            </a:r>
            <a:r>
              <a:rPr sz="3200" spc="0" dirty="0" smtClean="0">
                <a:latin typeface="Trebuchet MS"/>
                <a:cs typeface="Trebuchet MS"/>
              </a:rPr>
              <a:t>e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058150" y="5319908"/>
            <a:ext cx="53866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-4" dirty="0" smtClean="0">
                <a:latin typeface="Trebuchet MS"/>
                <a:cs typeface="Trebuchet MS"/>
              </a:rPr>
              <a:t>on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760714" y="5319908"/>
            <a:ext cx="840986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h</a:t>
            </a:r>
            <a:r>
              <a:rPr sz="3200" spc="-14" dirty="0" smtClean="0">
                <a:latin typeface="Trebuchet MS"/>
                <a:cs typeface="Trebuchet MS"/>
              </a:rPr>
              <a:t>o</a:t>
            </a:r>
            <a:r>
              <a:rPr sz="3200" spc="0" dirty="0" smtClean="0">
                <a:latin typeface="Trebuchet MS"/>
                <a:cs typeface="Trebuchet MS"/>
              </a:rPr>
              <a:t>w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765283" y="5319908"/>
            <a:ext cx="47964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4" dirty="0" smtClean="0">
                <a:latin typeface="Trebuchet MS"/>
                <a:cs typeface="Trebuchet MS"/>
              </a:rPr>
              <a:t>to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70948" y="0"/>
            <a:ext cx="1219199" cy="6857998"/>
          </a:xfrm>
          <a:custGeom>
            <a:avLst/>
            <a:gdLst/>
            <a:ahLst/>
            <a:cxnLst/>
            <a:rect l="l" t="t" r="r" b="b"/>
            <a:pathLst>
              <a:path w="1219199" h="6857998">
                <a:moveTo>
                  <a:pt x="0" y="0"/>
                </a:moveTo>
                <a:lnTo>
                  <a:pt x="1219199" y="6857998"/>
                </a:lnTo>
              </a:path>
            </a:pathLst>
          </a:custGeom>
          <a:ln w="12700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25311" y="3681476"/>
            <a:ext cx="4763513" cy="3176522"/>
          </a:xfrm>
          <a:custGeom>
            <a:avLst/>
            <a:gdLst/>
            <a:ahLst/>
            <a:cxnLst/>
            <a:rect l="l" t="t" r="r" b="b"/>
            <a:pathLst>
              <a:path w="4763513" h="3176522">
                <a:moveTo>
                  <a:pt x="4763513" y="0"/>
                </a:moveTo>
                <a:lnTo>
                  <a:pt x="0" y="3176522"/>
                </a:lnTo>
              </a:path>
            </a:pathLst>
          </a:custGeom>
          <a:ln w="12700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81465" y="0"/>
            <a:ext cx="3007359" cy="6857998"/>
          </a:xfrm>
          <a:custGeom>
            <a:avLst/>
            <a:gdLst/>
            <a:ahLst/>
            <a:cxnLst/>
            <a:rect l="l" t="t" r="r" b="b"/>
            <a:pathLst>
              <a:path w="3007359" h="6857998">
                <a:moveTo>
                  <a:pt x="3007359" y="0"/>
                </a:moveTo>
                <a:lnTo>
                  <a:pt x="2043053" y="0"/>
                </a:lnTo>
                <a:lnTo>
                  <a:pt x="0" y="6857998"/>
                </a:lnTo>
                <a:lnTo>
                  <a:pt x="3007359" y="6857998"/>
                </a:lnTo>
                <a:lnTo>
                  <a:pt x="3007359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04984" y="0"/>
            <a:ext cx="2587015" cy="6857998"/>
          </a:xfrm>
          <a:custGeom>
            <a:avLst/>
            <a:gdLst/>
            <a:ahLst/>
            <a:cxnLst/>
            <a:rect l="l" t="t" r="r" b="b"/>
            <a:pathLst>
              <a:path w="2587015" h="6857998">
                <a:moveTo>
                  <a:pt x="2587015" y="0"/>
                </a:moveTo>
                <a:lnTo>
                  <a:pt x="0" y="0"/>
                </a:lnTo>
                <a:lnTo>
                  <a:pt x="1207922" y="6857998"/>
                </a:lnTo>
                <a:lnTo>
                  <a:pt x="2587015" y="6857998"/>
                </a:lnTo>
                <a:lnTo>
                  <a:pt x="25870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32292" y="3048000"/>
            <a:ext cx="3259707" cy="3809998"/>
          </a:xfrm>
          <a:custGeom>
            <a:avLst/>
            <a:gdLst/>
            <a:ahLst/>
            <a:cxnLst/>
            <a:rect l="l" t="t" r="r" b="b"/>
            <a:pathLst>
              <a:path w="3259707" h="3809998">
                <a:moveTo>
                  <a:pt x="3259707" y="0"/>
                </a:moveTo>
                <a:lnTo>
                  <a:pt x="0" y="3809998"/>
                </a:lnTo>
                <a:lnTo>
                  <a:pt x="3259707" y="3809998"/>
                </a:lnTo>
                <a:lnTo>
                  <a:pt x="3259707" y="0"/>
                </a:lnTo>
                <a:close/>
              </a:path>
            </a:pathLst>
          </a:custGeom>
          <a:solidFill>
            <a:srgbClr val="539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37561" y="0"/>
            <a:ext cx="2851263" cy="6857998"/>
          </a:xfrm>
          <a:custGeom>
            <a:avLst/>
            <a:gdLst/>
            <a:ahLst/>
            <a:cxnLst/>
            <a:rect l="l" t="t" r="r" b="b"/>
            <a:pathLst>
              <a:path w="2851263" h="6857998">
                <a:moveTo>
                  <a:pt x="2851263" y="0"/>
                </a:moveTo>
                <a:lnTo>
                  <a:pt x="0" y="0"/>
                </a:lnTo>
                <a:lnTo>
                  <a:pt x="2467722" y="6857998"/>
                </a:lnTo>
                <a:lnTo>
                  <a:pt x="2851263" y="6857998"/>
                </a:lnTo>
                <a:lnTo>
                  <a:pt x="2851263" y="0"/>
                </a:lnTo>
                <a:close/>
              </a:path>
            </a:pathLst>
          </a:custGeom>
          <a:solidFill>
            <a:srgbClr val="3E781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98759" y="0"/>
            <a:ext cx="1290065" cy="6857998"/>
          </a:xfrm>
          <a:custGeom>
            <a:avLst/>
            <a:gdLst/>
            <a:ahLst/>
            <a:cxnLst/>
            <a:rect l="l" t="t" r="r" b="b"/>
            <a:pathLst>
              <a:path w="1290065" h="6857998">
                <a:moveTo>
                  <a:pt x="1290065" y="0"/>
                </a:moveTo>
                <a:lnTo>
                  <a:pt x="1018419" y="0"/>
                </a:lnTo>
                <a:lnTo>
                  <a:pt x="0" y="6857998"/>
                </a:lnTo>
                <a:lnTo>
                  <a:pt x="1290065" y="6857998"/>
                </a:lnTo>
                <a:lnTo>
                  <a:pt x="1290065" y="0"/>
                </a:lnTo>
                <a:close/>
              </a:path>
            </a:pathLst>
          </a:custGeom>
          <a:solidFill>
            <a:srgbClr val="C0E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940392" y="0"/>
            <a:ext cx="1248432" cy="6857998"/>
          </a:xfrm>
          <a:custGeom>
            <a:avLst/>
            <a:gdLst/>
            <a:ahLst/>
            <a:cxnLst/>
            <a:rect l="l" t="t" r="r" b="b"/>
            <a:pathLst>
              <a:path w="1248432" h="6857998">
                <a:moveTo>
                  <a:pt x="1248432" y="0"/>
                </a:moveTo>
                <a:lnTo>
                  <a:pt x="0" y="0"/>
                </a:lnTo>
                <a:lnTo>
                  <a:pt x="1107970" y="6857998"/>
                </a:lnTo>
                <a:lnTo>
                  <a:pt x="1248432" y="6857998"/>
                </a:lnTo>
                <a:lnTo>
                  <a:pt x="1248432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71709" y="3589909"/>
            <a:ext cx="1817115" cy="3268089"/>
          </a:xfrm>
          <a:custGeom>
            <a:avLst/>
            <a:gdLst/>
            <a:ahLst/>
            <a:cxnLst/>
            <a:rect l="l" t="t" r="r" b="b"/>
            <a:pathLst>
              <a:path w="1817115" h="3268089">
                <a:moveTo>
                  <a:pt x="1817115" y="0"/>
                </a:moveTo>
                <a:lnTo>
                  <a:pt x="0" y="3268089"/>
                </a:lnTo>
                <a:lnTo>
                  <a:pt x="1817115" y="3268089"/>
                </a:lnTo>
                <a:lnTo>
                  <a:pt x="18171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4013200"/>
            <a:ext cx="448728" cy="2844798"/>
          </a:xfrm>
          <a:custGeom>
            <a:avLst/>
            <a:gdLst/>
            <a:ahLst/>
            <a:cxnLst/>
            <a:rect l="l" t="t" r="r" b="b"/>
            <a:pathLst>
              <a:path w="448728" h="2844798">
                <a:moveTo>
                  <a:pt x="0" y="0"/>
                </a:moveTo>
                <a:lnTo>
                  <a:pt x="0" y="2844798"/>
                </a:lnTo>
                <a:lnTo>
                  <a:pt x="448728" y="2844798"/>
                </a:lnTo>
                <a:lnTo>
                  <a:pt x="0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20776" y="929378"/>
            <a:ext cx="422221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Wingdings"/>
                <a:cs typeface="Wingdings"/>
              </a:rPr>
              <a:t></a:t>
            </a:r>
            <a:endParaRPr sz="3200">
              <a:latin typeface="Wingdings"/>
              <a:cs typeface="Wingding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3488" y="929899"/>
            <a:ext cx="5836291" cy="920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9877" marR="48768" algn="ctr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Fee</a:t>
            </a:r>
            <a:r>
              <a:rPr sz="3200" spc="4" dirty="0" smtClean="0">
                <a:latin typeface="Trebuchet MS"/>
                <a:cs typeface="Trebuchet MS"/>
              </a:rPr>
              <a:t>d</a:t>
            </a:r>
            <a:r>
              <a:rPr sz="3200" spc="0" dirty="0" smtClean="0">
                <a:latin typeface="Trebuchet MS"/>
                <a:cs typeface="Trebuchet MS"/>
              </a:rPr>
              <a:t>back is a process in w</a:t>
            </a:r>
            <a:r>
              <a:rPr sz="3200" spc="4" dirty="0" smtClean="0">
                <a:latin typeface="Trebuchet MS"/>
                <a:cs typeface="Trebuchet MS"/>
              </a:rPr>
              <a:t>h</a:t>
            </a:r>
            <a:r>
              <a:rPr sz="3200" spc="0" dirty="0" smtClean="0">
                <a:latin typeface="Trebuchet MS"/>
                <a:cs typeface="Trebuchet MS"/>
              </a:rPr>
              <a:t>ich</a:t>
            </a:r>
            <a:endParaRPr sz="3200">
              <a:latin typeface="Trebuchet MS"/>
              <a:cs typeface="Trebuchet MS"/>
            </a:endParaRPr>
          </a:p>
          <a:p>
            <a:pPr algn="ctr">
              <a:lnSpc>
                <a:spcPct val="96761"/>
              </a:lnSpc>
              <a:tabLst>
                <a:tab pos="1435100" algn="l"/>
              </a:tabLst>
            </a:pPr>
            <a:r>
              <a:rPr sz="3200" spc="0" dirty="0" smtClean="0">
                <a:latin typeface="Trebuchet MS"/>
                <a:cs typeface="Trebuchet MS"/>
              </a:rPr>
              <a:t>output	of</a:t>
            </a:r>
            <a:r>
              <a:rPr sz="3200" spc="-19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an action is returned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24604" y="929899"/>
            <a:ext cx="2791691" cy="920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81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the ef</a:t>
            </a:r>
            <a:r>
              <a:rPr sz="3200" spc="4" dirty="0" smtClean="0">
                <a:latin typeface="Trebuchet MS"/>
                <a:cs typeface="Trebuchet MS"/>
              </a:rPr>
              <a:t>f</a:t>
            </a:r>
            <a:r>
              <a:rPr sz="3200" spc="0" dirty="0" smtClean="0">
                <a:latin typeface="Trebuchet MS"/>
                <a:cs typeface="Trebuchet MS"/>
              </a:rPr>
              <a:t>ect or</a:t>
            </a:r>
            <a:endParaRPr sz="3200">
              <a:latin typeface="Trebuchet MS"/>
              <a:cs typeface="Trebuchet MS"/>
            </a:endParaRPr>
          </a:p>
          <a:p>
            <a:pPr marL="61174">
              <a:lnSpc>
                <a:spcPct val="96761"/>
              </a:lnSpc>
            </a:pPr>
            <a:r>
              <a:rPr sz="3200" spc="0" dirty="0" smtClean="0">
                <a:latin typeface="Trebuchet MS"/>
                <a:cs typeface="Trebuchet MS"/>
              </a:rPr>
              <a:t>(fed</a:t>
            </a:r>
            <a:r>
              <a:rPr sz="3200" spc="14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– back) to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3488" y="1905513"/>
            <a:ext cx="2074789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modify</a:t>
            </a:r>
            <a:r>
              <a:rPr sz="3200" spc="-14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the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64307" y="1905513"/>
            <a:ext cx="2311228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ne</a:t>
            </a:r>
            <a:r>
              <a:rPr sz="3200" spc="4" dirty="0" smtClean="0">
                <a:latin typeface="Trebuchet MS"/>
                <a:cs typeface="Trebuchet MS"/>
              </a:rPr>
              <a:t>x</a:t>
            </a:r>
            <a:r>
              <a:rPr sz="3200" spc="0" dirty="0" smtClean="0">
                <a:latin typeface="Trebuchet MS"/>
                <a:cs typeface="Trebuchet MS"/>
              </a:rPr>
              <a:t>t</a:t>
            </a:r>
            <a:r>
              <a:rPr sz="3200" spc="-24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action.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0776" y="2880352"/>
            <a:ext cx="6201616" cy="4328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dirty="0" smtClean="0">
                <a:latin typeface="Wingdings"/>
                <a:cs typeface="Wingdings"/>
              </a:rPr>
              <a:t></a:t>
            </a:r>
            <a:r>
              <a:rPr sz="3200" spc="-48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It</a:t>
            </a:r>
            <a:r>
              <a:rPr sz="3200" spc="-14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is a dialogue be</a:t>
            </a:r>
            <a:r>
              <a:rPr sz="3200" spc="4" dirty="0" smtClean="0">
                <a:latin typeface="Trebuchet MS"/>
                <a:cs typeface="Trebuchet MS"/>
              </a:rPr>
              <a:t>t</a:t>
            </a:r>
            <a:r>
              <a:rPr sz="3200" spc="0" dirty="0" smtClean="0">
                <a:latin typeface="Trebuchet MS"/>
                <a:cs typeface="Trebuchet MS"/>
              </a:rPr>
              <a:t>w</a:t>
            </a:r>
            <a:r>
              <a:rPr sz="3200" spc="4" dirty="0" smtClean="0">
                <a:latin typeface="Trebuchet MS"/>
                <a:cs typeface="Trebuchet MS"/>
              </a:rPr>
              <a:t>e</a:t>
            </a:r>
            <a:r>
              <a:rPr sz="3200" spc="0" dirty="0" smtClean="0">
                <a:latin typeface="Trebuchet MS"/>
                <a:cs typeface="Trebuchet MS"/>
              </a:rPr>
              <a:t>en people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45405" y="2880873"/>
            <a:ext cx="268804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w</a:t>
            </a:r>
            <a:r>
              <a:rPr sz="3200" spc="4" dirty="0" smtClean="0">
                <a:latin typeface="Trebuchet MS"/>
                <a:cs typeface="Trebuchet MS"/>
              </a:rPr>
              <a:t>h</a:t>
            </a:r>
            <a:r>
              <a:rPr sz="3200" spc="0" dirty="0" smtClean="0">
                <a:latin typeface="Trebuchet MS"/>
                <a:cs typeface="Trebuchet MS"/>
              </a:rPr>
              <a:t>ich refl</a:t>
            </a:r>
            <a:r>
              <a:rPr sz="3200" spc="9" dirty="0" smtClean="0">
                <a:latin typeface="Trebuchet MS"/>
                <a:cs typeface="Trebuchet MS"/>
              </a:rPr>
              <a:t>e</a:t>
            </a:r>
            <a:r>
              <a:rPr sz="3200" spc="0" dirty="0" smtClean="0">
                <a:latin typeface="Trebuchet MS"/>
                <a:cs typeface="Trebuchet MS"/>
              </a:rPr>
              <a:t>cts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83488" y="3368934"/>
            <a:ext cx="94633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back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92325" y="3368934"/>
            <a:ext cx="742184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how</a:t>
            </a:r>
            <a:r>
              <a:rPr sz="3200" spc="-9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another p</a:t>
            </a:r>
            <a:r>
              <a:rPr sz="3200" spc="9" dirty="0" smtClean="0">
                <a:latin typeface="Trebuchet MS"/>
                <a:cs typeface="Trebuchet MS"/>
              </a:rPr>
              <a:t>e</a:t>
            </a:r>
            <a:r>
              <a:rPr sz="3200" spc="0" dirty="0" smtClean="0">
                <a:latin typeface="Trebuchet MS"/>
                <a:cs typeface="Trebuchet MS"/>
              </a:rPr>
              <a:t>rson sees someone else's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83488" y="3856614"/>
            <a:ext cx="1676550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be</a:t>
            </a:r>
            <a:r>
              <a:rPr sz="3200" spc="4" dirty="0" smtClean="0">
                <a:latin typeface="Trebuchet MS"/>
                <a:cs typeface="Trebuchet MS"/>
              </a:rPr>
              <a:t>h</a:t>
            </a:r>
            <a:r>
              <a:rPr sz="3200" spc="0" dirty="0" smtClean="0">
                <a:latin typeface="Trebuchet MS"/>
                <a:cs typeface="Trebuchet MS"/>
              </a:rPr>
              <a:t>avior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507107" y="3856614"/>
            <a:ext cx="307708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spc="0" dirty="0" smtClean="0">
                <a:latin typeface="Trebuchet MS"/>
                <a:cs typeface="Trebuchet MS"/>
              </a:rPr>
              <a:t>or</a:t>
            </a:r>
            <a:r>
              <a:rPr sz="3200" spc="-14" dirty="0" smtClean="0">
                <a:latin typeface="Trebuchet MS"/>
                <a:cs typeface="Trebuchet MS"/>
              </a:rPr>
              <a:t> </a:t>
            </a:r>
            <a:r>
              <a:rPr sz="3200" spc="0" dirty="0" smtClean="0">
                <a:latin typeface="Trebuchet MS"/>
                <a:cs typeface="Trebuchet MS"/>
              </a:rPr>
              <a:t>pe</a:t>
            </a:r>
            <a:r>
              <a:rPr sz="3200" spc="4" dirty="0" smtClean="0">
                <a:latin typeface="Trebuchet MS"/>
                <a:cs typeface="Trebuchet MS"/>
              </a:rPr>
              <a:t>r</a:t>
            </a:r>
            <a:r>
              <a:rPr sz="3200" spc="0" dirty="0" smtClean="0">
                <a:latin typeface="Trebuchet MS"/>
                <a:cs typeface="Trebuchet MS"/>
              </a:rPr>
              <a:t>formance.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70948" y="0"/>
            <a:ext cx="1219199" cy="6857998"/>
          </a:xfrm>
          <a:custGeom>
            <a:avLst/>
            <a:gdLst/>
            <a:ahLst/>
            <a:cxnLst/>
            <a:rect l="l" t="t" r="r" b="b"/>
            <a:pathLst>
              <a:path w="1219199" h="6857998">
                <a:moveTo>
                  <a:pt x="0" y="0"/>
                </a:moveTo>
                <a:lnTo>
                  <a:pt x="1219199" y="6857998"/>
                </a:lnTo>
              </a:path>
            </a:pathLst>
          </a:custGeom>
          <a:ln w="12700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25311" y="3681476"/>
            <a:ext cx="4763513" cy="3176522"/>
          </a:xfrm>
          <a:custGeom>
            <a:avLst/>
            <a:gdLst/>
            <a:ahLst/>
            <a:cxnLst/>
            <a:rect l="l" t="t" r="r" b="b"/>
            <a:pathLst>
              <a:path w="4763513" h="3176522">
                <a:moveTo>
                  <a:pt x="4763513" y="0"/>
                </a:moveTo>
                <a:lnTo>
                  <a:pt x="0" y="3176522"/>
                </a:lnTo>
              </a:path>
            </a:pathLst>
          </a:custGeom>
          <a:ln w="12700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81465" y="0"/>
            <a:ext cx="3007359" cy="6857998"/>
          </a:xfrm>
          <a:custGeom>
            <a:avLst/>
            <a:gdLst/>
            <a:ahLst/>
            <a:cxnLst/>
            <a:rect l="l" t="t" r="r" b="b"/>
            <a:pathLst>
              <a:path w="3007359" h="6857998">
                <a:moveTo>
                  <a:pt x="3007359" y="0"/>
                </a:moveTo>
                <a:lnTo>
                  <a:pt x="2043053" y="0"/>
                </a:lnTo>
                <a:lnTo>
                  <a:pt x="0" y="6857998"/>
                </a:lnTo>
                <a:lnTo>
                  <a:pt x="3007359" y="6857998"/>
                </a:lnTo>
                <a:lnTo>
                  <a:pt x="3007359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04984" y="0"/>
            <a:ext cx="2587015" cy="6857998"/>
          </a:xfrm>
          <a:custGeom>
            <a:avLst/>
            <a:gdLst/>
            <a:ahLst/>
            <a:cxnLst/>
            <a:rect l="l" t="t" r="r" b="b"/>
            <a:pathLst>
              <a:path w="2587015" h="6857998">
                <a:moveTo>
                  <a:pt x="2587015" y="0"/>
                </a:moveTo>
                <a:lnTo>
                  <a:pt x="0" y="0"/>
                </a:lnTo>
                <a:lnTo>
                  <a:pt x="1207922" y="6857998"/>
                </a:lnTo>
                <a:lnTo>
                  <a:pt x="2587015" y="6857998"/>
                </a:lnTo>
                <a:lnTo>
                  <a:pt x="25870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32292" y="3048000"/>
            <a:ext cx="3259707" cy="3809998"/>
          </a:xfrm>
          <a:custGeom>
            <a:avLst/>
            <a:gdLst/>
            <a:ahLst/>
            <a:cxnLst/>
            <a:rect l="l" t="t" r="r" b="b"/>
            <a:pathLst>
              <a:path w="3259707" h="3809998">
                <a:moveTo>
                  <a:pt x="3259707" y="0"/>
                </a:moveTo>
                <a:lnTo>
                  <a:pt x="0" y="3809998"/>
                </a:lnTo>
                <a:lnTo>
                  <a:pt x="3259707" y="3809998"/>
                </a:lnTo>
                <a:lnTo>
                  <a:pt x="3259707" y="0"/>
                </a:lnTo>
                <a:close/>
              </a:path>
            </a:pathLst>
          </a:custGeom>
          <a:solidFill>
            <a:srgbClr val="539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37561" y="0"/>
            <a:ext cx="2851263" cy="6857998"/>
          </a:xfrm>
          <a:custGeom>
            <a:avLst/>
            <a:gdLst/>
            <a:ahLst/>
            <a:cxnLst/>
            <a:rect l="l" t="t" r="r" b="b"/>
            <a:pathLst>
              <a:path w="2851263" h="6857998">
                <a:moveTo>
                  <a:pt x="2851263" y="0"/>
                </a:moveTo>
                <a:lnTo>
                  <a:pt x="0" y="0"/>
                </a:lnTo>
                <a:lnTo>
                  <a:pt x="2467722" y="6857998"/>
                </a:lnTo>
                <a:lnTo>
                  <a:pt x="2851263" y="6857998"/>
                </a:lnTo>
                <a:lnTo>
                  <a:pt x="2851263" y="0"/>
                </a:lnTo>
                <a:close/>
              </a:path>
            </a:pathLst>
          </a:custGeom>
          <a:solidFill>
            <a:srgbClr val="3E781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98759" y="0"/>
            <a:ext cx="1290065" cy="6857998"/>
          </a:xfrm>
          <a:custGeom>
            <a:avLst/>
            <a:gdLst/>
            <a:ahLst/>
            <a:cxnLst/>
            <a:rect l="l" t="t" r="r" b="b"/>
            <a:pathLst>
              <a:path w="1290065" h="6857998">
                <a:moveTo>
                  <a:pt x="1290065" y="0"/>
                </a:moveTo>
                <a:lnTo>
                  <a:pt x="1018419" y="0"/>
                </a:lnTo>
                <a:lnTo>
                  <a:pt x="0" y="6857998"/>
                </a:lnTo>
                <a:lnTo>
                  <a:pt x="1290065" y="6857998"/>
                </a:lnTo>
                <a:lnTo>
                  <a:pt x="1290065" y="0"/>
                </a:lnTo>
                <a:close/>
              </a:path>
            </a:pathLst>
          </a:custGeom>
          <a:solidFill>
            <a:srgbClr val="C0E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940392" y="0"/>
            <a:ext cx="1248432" cy="6857998"/>
          </a:xfrm>
          <a:custGeom>
            <a:avLst/>
            <a:gdLst/>
            <a:ahLst/>
            <a:cxnLst/>
            <a:rect l="l" t="t" r="r" b="b"/>
            <a:pathLst>
              <a:path w="1248432" h="6857998">
                <a:moveTo>
                  <a:pt x="1248432" y="0"/>
                </a:moveTo>
                <a:lnTo>
                  <a:pt x="0" y="0"/>
                </a:lnTo>
                <a:lnTo>
                  <a:pt x="1107970" y="6857998"/>
                </a:lnTo>
                <a:lnTo>
                  <a:pt x="1248432" y="6857998"/>
                </a:lnTo>
                <a:lnTo>
                  <a:pt x="1248432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71710" y="3589909"/>
            <a:ext cx="1817115" cy="3268089"/>
          </a:xfrm>
          <a:custGeom>
            <a:avLst/>
            <a:gdLst/>
            <a:ahLst/>
            <a:cxnLst/>
            <a:rect l="l" t="t" r="r" b="b"/>
            <a:pathLst>
              <a:path w="1817115" h="3268089">
                <a:moveTo>
                  <a:pt x="1817115" y="0"/>
                </a:moveTo>
                <a:lnTo>
                  <a:pt x="0" y="3268089"/>
                </a:lnTo>
                <a:lnTo>
                  <a:pt x="1817115" y="3268089"/>
                </a:lnTo>
                <a:lnTo>
                  <a:pt x="18171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55536" y="1619885"/>
            <a:ext cx="2376297" cy="1224152"/>
          </a:xfrm>
          <a:custGeom>
            <a:avLst/>
            <a:gdLst/>
            <a:ahLst/>
            <a:cxnLst/>
            <a:rect l="l" t="t" r="r" b="b"/>
            <a:pathLst>
              <a:path w="2376297" h="1224152">
                <a:moveTo>
                  <a:pt x="1188085" y="0"/>
                </a:moveTo>
                <a:lnTo>
                  <a:pt x="1090637" y="2029"/>
                </a:lnTo>
                <a:lnTo>
                  <a:pt x="995359" y="8011"/>
                </a:lnTo>
                <a:lnTo>
                  <a:pt x="902558" y="17790"/>
                </a:lnTo>
                <a:lnTo>
                  <a:pt x="812539" y="31206"/>
                </a:lnTo>
                <a:lnTo>
                  <a:pt x="725608" y="48103"/>
                </a:lnTo>
                <a:lnTo>
                  <a:pt x="642070" y="68322"/>
                </a:lnTo>
                <a:lnTo>
                  <a:pt x="562231" y="91707"/>
                </a:lnTo>
                <a:lnTo>
                  <a:pt x="486396" y="118099"/>
                </a:lnTo>
                <a:lnTo>
                  <a:pt x="414872" y="147341"/>
                </a:lnTo>
                <a:lnTo>
                  <a:pt x="347964" y="179276"/>
                </a:lnTo>
                <a:lnTo>
                  <a:pt x="285977" y="213745"/>
                </a:lnTo>
                <a:lnTo>
                  <a:pt x="229217" y="250591"/>
                </a:lnTo>
                <a:lnTo>
                  <a:pt x="177991" y="289656"/>
                </a:lnTo>
                <a:lnTo>
                  <a:pt x="132602" y="330783"/>
                </a:lnTo>
                <a:lnTo>
                  <a:pt x="93358" y="373814"/>
                </a:lnTo>
                <a:lnTo>
                  <a:pt x="60564" y="418591"/>
                </a:lnTo>
                <a:lnTo>
                  <a:pt x="34526" y="464958"/>
                </a:lnTo>
                <a:lnTo>
                  <a:pt x="15548" y="512755"/>
                </a:lnTo>
                <a:lnTo>
                  <a:pt x="3938" y="561826"/>
                </a:lnTo>
                <a:lnTo>
                  <a:pt x="0" y="612013"/>
                </a:lnTo>
                <a:lnTo>
                  <a:pt x="3938" y="662217"/>
                </a:lnTo>
                <a:lnTo>
                  <a:pt x="15548" y="711304"/>
                </a:lnTo>
                <a:lnTo>
                  <a:pt x="34526" y="759116"/>
                </a:lnTo>
                <a:lnTo>
                  <a:pt x="60564" y="805495"/>
                </a:lnTo>
                <a:lnTo>
                  <a:pt x="93358" y="850284"/>
                </a:lnTo>
                <a:lnTo>
                  <a:pt x="132602" y="893325"/>
                </a:lnTo>
                <a:lnTo>
                  <a:pt x="177991" y="934461"/>
                </a:lnTo>
                <a:lnTo>
                  <a:pt x="229217" y="973534"/>
                </a:lnTo>
                <a:lnTo>
                  <a:pt x="285977" y="1010386"/>
                </a:lnTo>
                <a:lnTo>
                  <a:pt x="347964" y="1044860"/>
                </a:lnTo>
                <a:lnTo>
                  <a:pt x="414872" y="1076799"/>
                </a:lnTo>
                <a:lnTo>
                  <a:pt x="486396" y="1106045"/>
                </a:lnTo>
                <a:lnTo>
                  <a:pt x="562231" y="1132439"/>
                </a:lnTo>
                <a:lnTo>
                  <a:pt x="642070" y="1155826"/>
                </a:lnTo>
                <a:lnTo>
                  <a:pt x="725608" y="1176047"/>
                </a:lnTo>
                <a:lnTo>
                  <a:pt x="812539" y="1192945"/>
                </a:lnTo>
                <a:lnTo>
                  <a:pt x="902558" y="1206362"/>
                </a:lnTo>
                <a:lnTo>
                  <a:pt x="995359" y="1216141"/>
                </a:lnTo>
                <a:lnTo>
                  <a:pt x="1090637" y="1222123"/>
                </a:lnTo>
                <a:lnTo>
                  <a:pt x="1188085" y="1224152"/>
                </a:lnTo>
                <a:lnTo>
                  <a:pt x="1285533" y="1222123"/>
                </a:lnTo>
                <a:lnTo>
                  <a:pt x="1380813" y="1216141"/>
                </a:lnTo>
                <a:lnTo>
                  <a:pt x="1473618" y="1206362"/>
                </a:lnTo>
                <a:lnTo>
                  <a:pt x="1563643" y="1192945"/>
                </a:lnTo>
                <a:lnTo>
                  <a:pt x="1650581" y="1176047"/>
                </a:lnTo>
                <a:lnTo>
                  <a:pt x="1734126" y="1155826"/>
                </a:lnTo>
                <a:lnTo>
                  <a:pt x="1813974" y="1132439"/>
                </a:lnTo>
                <a:lnTo>
                  <a:pt x="1889817" y="1106045"/>
                </a:lnTo>
                <a:lnTo>
                  <a:pt x="1961351" y="1076799"/>
                </a:lnTo>
                <a:lnTo>
                  <a:pt x="2028269" y="1044860"/>
                </a:lnTo>
                <a:lnTo>
                  <a:pt x="2090265" y="1010386"/>
                </a:lnTo>
                <a:lnTo>
                  <a:pt x="2147034" y="973534"/>
                </a:lnTo>
                <a:lnTo>
                  <a:pt x="2198270" y="934461"/>
                </a:lnTo>
                <a:lnTo>
                  <a:pt x="2243666" y="893325"/>
                </a:lnTo>
                <a:lnTo>
                  <a:pt x="2282918" y="850284"/>
                </a:lnTo>
                <a:lnTo>
                  <a:pt x="2315719" y="805495"/>
                </a:lnTo>
                <a:lnTo>
                  <a:pt x="2341763" y="759116"/>
                </a:lnTo>
                <a:lnTo>
                  <a:pt x="2360744" y="711304"/>
                </a:lnTo>
                <a:lnTo>
                  <a:pt x="2372357" y="662217"/>
                </a:lnTo>
                <a:lnTo>
                  <a:pt x="2376297" y="612013"/>
                </a:lnTo>
                <a:lnTo>
                  <a:pt x="2372357" y="561826"/>
                </a:lnTo>
                <a:lnTo>
                  <a:pt x="2360744" y="512755"/>
                </a:lnTo>
                <a:lnTo>
                  <a:pt x="2341763" y="464958"/>
                </a:lnTo>
                <a:lnTo>
                  <a:pt x="2315719" y="418591"/>
                </a:lnTo>
                <a:lnTo>
                  <a:pt x="2282918" y="373814"/>
                </a:lnTo>
                <a:lnTo>
                  <a:pt x="2243666" y="330783"/>
                </a:lnTo>
                <a:lnTo>
                  <a:pt x="2198270" y="289656"/>
                </a:lnTo>
                <a:lnTo>
                  <a:pt x="2147034" y="250591"/>
                </a:lnTo>
                <a:lnTo>
                  <a:pt x="2090265" y="213745"/>
                </a:lnTo>
                <a:lnTo>
                  <a:pt x="2028269" y="179276"/>
                </a:lnTo>
                <a:lnTo>
                  <a:pt x="1961351" y="147341"/>
                </a:lnTo>
                <a:lnTo>
                  <a:pt x="1889817" y="118099"/>
                </a:lnTo>
                <a:lnTo>
                  <a:pt x="1813974" y="91707"/>
                </a:lnTo>
                <a:lnTo>
                  <a:pt x="1734126" y="68322"/>
                </a:lnTo>
                <a:lnTo>
                  <a:pt x="1650581" y="48103"/>
                </a:lnTo>
                <a:lnTo>
                  <a:pt x="1563643" y="31206"/>
                </a:lnTo>
                <a:lnTo>
                  <a:pt x="1473618" y="17790"/>
                </a:lnTo>
                <a:lnTo>
                  <a:pt x="1380813" y="8011"/>
                </a:lnTo>
                <a:lnTo>
                  <a:pt x="1285533" y="2029"/>
                </a:lnTo>
                <a:lnTo>
                  <a:pt x="1188085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5536" y="1619885"/>
            <a:ext cx="2376297" cy="1224152"/>
          </a:xfrm>
          <a:custGeom>
            <a:avLst/>
            <a:gdLst/>
            <a:ahLst/>
            <a:cxnLst/>
            <a:rect l="l" t="t" r="r" b="b"/>
            <a:pathLst>
              <a:path w="2376297" h="1224152">
                <a:moveTo>
                  <a:pt x="0" y="612013"/>
                </a:moveTo>
                <a:lnTo>
                  <a:pt x="3938" y="561826"/>
                </a:lnTo>
                <a:lnTo>
                  <a:pt x="15548" y="512755"/>
                </a:lnTo>
                <a:lnTo>
                  <a:pt x="34526" y="464958"/>
                </a:lnTo>
                <a:lnTo>
                  <a:pt x="60564" y="418591"/>
                </a:lnTo>
                <a:lnTo>
                  <a:pt x="93358" y="373814"/>
                </a:lnTo>
                <a:lnTo>
                  <a:pt x="132602" y="330783"/>
                </a:lnTo>
                <a:lnTo>
                  <a:pt x="177991" y="289656"/>
                </a:lnTo>
                <a:lnTo>
                  <a:pt x="229217" y="250591"/>
                </a:lnTo>
                <a:lnTo>
                  <a:pt x="285977" y="213745"/>
                </a:lnTo>
                <a:lnTo>
                  <a:pt x="347964" y="179276"/>
                </a:lnTo>
                <a:lnTo>
                  <a:pt x="414872" y="147341"/>
                </a:lnTo>
                <a:lnTo>
                  <a:pt x="486396" y="118099"/>
                </a:lnTo>
                <a:lnTo>
                  <a:pt x="562231" y="91707"/>
                </a:lnTo>
                <a:lnTo>
                  <a:pt x="642070" y="68322"/>
                </a:lnTo>
                <a:lnTo>
                  <a:pt x="725608" y="48103"/>
                </a:lnTo>
                <a:lnTo>
                  <a:pt x="812539" y="31206"/>
                </a:lnTo>
                <a:lnTo>
                  <a:pt x="902558" y="17790"/>
                </a:lnTo>
                <a:lnTo>
                  <a:pt x="995359" y="8011"/>
                </a:lnTo>
                <a:lnTo>
                  <a:pt x="1090637" y="2029"/>
                </a:lnTo>
                <a:lnTo>
                  <a:pt x="1188085" y="0"/>
                </a:lnTo>
                <a:lnTo>
                  <a:pt x="1285533" y="2029"/>
                </a:lnTo>
                <a:lnTo>
                  <a:pt x="1380813" y="8011"/>
                </a:lnTo>
                <a:lnTo>
                  <a:pt x="1473618" y="17790"/>
                </a:lnTo>
                <a:lnTo>
                  <a:pt x="1563643" y="31206"/>
                </a:lnTo>
                <a:lnTo>
                  <a:pt x="1650581" y="48103"/>
                </a:lnTo>
                <a:lnTo>
                  <a:pt x="1734126" y="68322"/>
                </a:lnTo>
                <a:lnTo>
                  <a:pt x="1813974" y="91707"/>
                </a:lnTo>
                <a:lnTo>
                  <a:pt x="1889817" y="118099"/>
                </a:lnTo>
                <a:lnTo>
                  <a:pt x="1961351" y="147341"/>
                </a:lnTo>
                <a:lnTo>
                  <a:pt x="2028269" y="179276"/>
                </a:lnTo>
                <a:lnTo>
                  <a:pt x="2090265" y="213745"/>
                </a:lnTo>
                <a:lnTo>
                  <a:pt x="2147034" y="250591"/>
                </a:lnTo>
                <a:lnTo>
                  <a:pt x="2198270" y="289656"/>
                </a:lnTo>
                <a:lnTo>
                  <a:pt x="2243666" y="330783"/>
                </a:lnTo>
                <a:lnTo>
                  <a:pt x="2282918" y="373814"/>
                </a:lnTo>
                <a:lnTo>
                  <a:pt x="2315719" y="418591"/>
                </a:lnTo>
                <a:lnTo>
                  <a:pt x="2341763" y="464958"/>
                </a:lnTo>
                <a:lnTo>
                  <a:pt x="2360744" y="512755"/>
                </a:lnTo>
                <a:lnTo>
                  <a:pt x="2372357" y="561826"/>
                </a:lnTo>
                <a:lnTo>
                  <a:pt x="2376297" y="612013"/>
                </a:lnTo>
                <a:lnTo>
                  <a:pt x="2372357" y="662217"/>
                </a:lnTo>
                <a:lnTo>
                  <a:pt x="2360744" y="711304"/>
                </a:lnTo>
                <a:lnTo>
                  <a:pt x="2341763" y="759116"/>
                </a:lnTo>
                <a:lnTo>
                  <a:pt x="2315719" y="805495"/>
                </a:lnTo>
                <a:lnTo>
                  <a:pt x="2282918" y="850284"/>
                </a:lnTo>
                <a:lnTo>
                  <a:pt x="2243666" y="893325"/>
                </a:lnTo>
                <a:lnTo>
                  <a:pt x="2198270" y="934461"/>
                </a:lnTo>
                <a:lnTo>
                  <a:pt x="2147034" y="973534"/>
                </a:lnTo>
                <a:lnTo>
                  <a:pt x="2090265" y="1010386"/>
                </a:lnTo>
                <a:lnTo>
                  <a:pt x="2028269" y="1044860"/>
                </a:lnTo>
                <a:lnTo>
                  <a:pt x="1961351" y="1076799"/>
                </a:lnTo>
                <a:lnTo>
                  <a:pt x="1889817" y="1106045"/>
                </a:lnTo>
                <a:lnTo>
                  <a:pt x="1813974" y="1132439"/>
                </a:lnTo>
                <a:lnTo>
                  <a:pt x="1734126" y="1155826"/>
                </a:lnTo>
                <a:lnTo>
                  <a:pt x="1650581" y="1176047"/>
                </a:lnTo>
                <a:lnTo>
                  <a:pt x="1563643" y="1192945"/>
                </a:lnTo>
                <a:lnTo>
                  <a:pt x="1473618" y="1206362"/>
                </a:lnTo>
                <a:lnTo>
                  <a:pt x="1380813" y="1216141"/>
                </a:lnTo>
                <a:lnTo>
                  <a:pt x="1285533" y="1222123"/>
                </a:lnTo>
                <a:lnTo>
                  <a:pt x="1188085" y="1224152"/>
                </a:lnTo>
                <a:lnTo>
                  <a:pt x="1090637" y="1222123"/>
                </a:lnTo>
                <a:lnTo>
                  <a:pt x="995359" y="1216141"/>
                </a:lnTo>
                <a:lnTo>
                  <a:pt x="902558" y="1206362"/>
                </a:lnTo>
                <a:lnTo>
                  <a:pt x="812539" y="1192945"/>
                </a:lnTo>
                <a:lnTo>
                  <a:pt x="725608" y="1176047"/>
                </a:lnTo>
                <a:lnTo>
                  <a:pt x="642070" y="1155826"/>
                </a:lnTo>
                <a:lnTo>
                  <a:pt x="562231" y="1132439"/>
                </a:lnTo>
                <a:lnTo>
                  <a:pt x="486396" y="1106045"/>
                </a:lnTo>
                <a:lnTo>
                  <a:pt x="414872" y="1076799"/>
                </a:lnTo>
                <a:lnTo>
                  <a:pt x="347964" y="1044860"/>
                </a:lnTo>
                <a:lnTo>
                  <a:pt x="285977" y="1010386"/>
                </a:lnTo>
                <a:lnTo>
                  <a:pt x="229217" y="973534"/>
                </a:lnTo>
                <a:lnTo>
                  <a:pt x="177991" y="934461"/>
                </a:lnTo>
                <a:lnTo>
                  <a:pt x="132602" y="893325"/>
                </a:lnTo>
                <a:lnTo>
                  <a:pt x="93358" y="850284"/>
                </a:lnTo>
                <a:lnTo>
                  <a:pt x="60564" y="805495"/>
                </a:lnTo>
                <a:lnTo>
                  <a:pt x="34526" y="759116"/>
                </a:lnTo>
                <a:lnTo>
                  <a:pt x="15548" y="711304"/>
                </a:lnTo>
                <a:lnTo>
                  <a:pt x="3938" y="662217"/>
                </a:lnTo>
                <a:lnTo>
                  <a:pt x="0" y="612013"/>
                </a:lnTo>
                <a:close/>
              </a:path>
            </a:pathLst>
          </a:custGeom>
          <a:ln w="19050">
            <a:solidFill>
              <a:srgbClr val="688E1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83526" y="5220208"/>
            <a:ext cx="2843783" cy="1224191"/>
          </a:xfrm>
          <a:custGeom>
            <a:avLst/>
            <a:gdLst/>
            <a:ahLst/>
            <a:cxnLst/>
            <a:rect l="l" t="t" r="r" b="b"/>
            <a:pathLst>
              <a:path w="2843783" h="1224191">
                <a:moveTo>
                  <a:pt x="1421892" y="0"/>
                </a:moveTo>
                <a:lnTo>
                  <a:pt x="1305281" y="2029"/>
                </a:lnTo>
                <a:lnTo>
                  <a:pt x="1191265" y="8011"/>
                </a:lnTo>
                <a:lnTo>
                  <a:pt x="1080210" y="17790"/>
                </a:lnTo>
                <a:lnTo>
                  <a:pt x="972482" y="31207"/>
                </a:lnTo>
                <a:lnTo>
                  <a:pt x="868447" y="48104"/>
                </a:lnTo>
                <a:lnTo>
                  <a:pt x="768472" y="68325"/>
                </a:lnTo>
                <a:lnTo>
                  <a:pt x="672921" y="91711"/>
                </a:lnTo>
                <a:lnTo>
                  <a:pt x="582161" y="118106"/>
                </a:lnTo>
                <a:lnTo>
                  <a:pt x="496559" y="147351"/>
                </a:lnTo>
                <a:lnTo>
                  <a:pt x="416480" y="179289"/>
                </a:lnTo>
                <a:lnTo>
                  <a:pt x="342290" y="213762"/>
                </a:lnTo>
                <a:lnTo>
                  <a:pt x="274356" y="250613"/>
                </a:lnTo>
                <a:lnTo>
                  <a:pt x="213043" y="289684"/>
                </a:lnTo>
                <a:lnTo>
                  <a:pt x="158718" y="330818"/>
                </a:lnTo>
                <a:lnTo>
                  <a:pt x="111746" y="373857"/>
                </a:lnTo>
                <a:lnTo>
                  <a:pt x="72493" y="418644"/>
                </a:lnTo>
                <a:lnTo>
                  <a:pt x="41326" y="465020"/>
                </a:lnTo>
                <a:lnTo>
                  <a:pt x="18611" y="512829"/>
                </a:lnTo>
                <a:lnTo>
                  <a:pt x="4713" y="561913"/>
                </a:lnTo>
                <a:lnTo>
                  <a:pt x="0" y="612114"/>
                </a:lnTo>
                <a:lnTo>
                  <a:pt x="4713" y="662313"/>
                </a:lnTo>
                <a:lnTo>
                  <a:pt x="18611" y="711395"/>
                </a:lnTo>
                <a:lnTo>
                  <a:pt x="41326" y="759202"/>
                </a:lnTo>
                <a:lnTo>
                  <a:pt x="72493" y="805576"/>
                </a:lnTo>
                <a:lnTo>
                  <a:pt x="111746" y="850360"/>
                </a:lnTo>
                <a:lnTo>
                  <a:pt x="158718" y="893396"/>
                </a:lnTo>
                <a:lnTo>
                  <a:pt x="213043" y="934528"/>
                </a:lnTo>
                <a:lnTo>
                  <a:pt x="274356" y="973597"/>
                </a:lnTo>
                <a:lnTo>
                  <a:pt x="342290" y="1010445"/>
                </a:lnTo>
                <a:lnTo>
                  <a:pt x="416480" y="1044916"/>
                </a:lnTo>
                <a:lnTo>
                  <a:pt x="496559" y="1076851"/>
                </a:lnTo>
                <a:lnTo>
                  <a:pt x="582161" y="1106094"/>
                </a:lnTo>
                <a:lnTo>
                  <a:pt x="672921" y="1132486"/>
                </a:lnTo>
                <a:lnTo>
                  <a:pt x="768472" y="1155871"/>
                </a:lnTo>
                <a:lnTo>
                  <a:pt x="868447" y="1176090"/>
                </a:lnTo>
                <a:lnTo>
                  <a:pt x="972482" y="1192986"/>
                </a:lnTo>
                <a:lnTo>
                  <a:pt x="1080210" y="1206402"/>
                </a:lnTo>
                <a:lnTo>
                  <a:pt x="1191265" y="1216179"/>
                </a:lnTo>
                <a:lnTo>
                  <a:pt x="1305281" y="1222162"/>
                </a:lnTo>
                <a:lnTo>
                  <a:pt x="1421892" y="1224191"/>
                </a:lnTo>
                <a:lnTo>
                  <a:pt x="1538502" y="1222162"/>
                </a:lnTo>
                <a:lnTo>
                  <a:pt x="1652518" y="1216179"/>
                </a:lnTo>
                <a:lnTo>
                  <a:pt x="1763573" y="1206402"/>
                </a:lnTo>
                <a:lnTo>
                  <a:pt x="1871301" y="1192986"/>
                </a:lnTo>
                <a:lnTo>
                  <a:pt x="1975336" y="1176090"/>
                </a:lnTo>
                <a:lnTo>
                  <a:pt x="2075311" y="1155871"/>
                </a:lnTo>
                <a:lnTo>
                  <a:pt x="2170862" y="1132486"/>
                </a:lnTo>
                <a:lnTo>
                  <a:pt x="2261622" y="1106094"/>
                </a:lnTo>
                <a:lnTo>
                  <a:pt x="2347224" y="1076851"/>
                </a:lnTo>
                <a:lnTo>
                  <a:pt x="2427303" y="1044916"/>
                </a:lnTo>
                <a:lnTo>
                  <a:pt x="2501493" y="1010445"/>
                </a:lnTo>
                <a:lnTo>
                  <a:pt x="2569427" y="973597"/>
                </a:lnTo>
                <a:lnTo>
                  <a:pt x="2630740" y="934528"/>
                </a:lnTo>
                <a:lnTo>
                  <a:pt x="2685065" y="893396"/>
                </a:lnTo>
                <a:lnTo>
                  <a:pt x="2732037" y="850360"/>
                </a:lnTo>
                <a:lnTo>
                  <a:pt x="2771290" y="805576"/>
                </a:lnTo>
                <a:lnTo>
                  <a:pt x="2802457" y="759202"/>
                </a:lnTo>
                <a:lnTo>
                  <a:pt x="2825172" y="711395"/>
                </a:lnTo>
                <a:lnTo>
                  <a:pt x="2839070" y="662313"/>
                </a:lnTo>
                <a:lnTo>
                  <a:pt x="2843783" y="612114"/>
                </a:lnTo>
                <a:lnTo>
                  <a:pt x="2839070" y="561913"/>
                </a:lnTo>
                <a:lnTo>
                  <a:pt x="2825172" y="512829"/>
                </a:lnTo>
                <a:lnTo>
                  <a:pt x="2802457" y="465020"/>
                </a:lnTo>
                <a:lnTo>
                  <a:pt x="2771290" y="418644"/>
                </a:lnTo>
                <a:lnTo>
                  <a:pt x="2732037" y="373857"/>
                </a:lnTo>
                <a:lnTo>
                  <a:pt x="2685065" y="330818"/>
                </a:lnTo>
                <a:lnTo>
                  <a:pt x="2630740" y="289684"/>
                </a:lnTo>
                <a:lnTo>
                  <a:pt x="2569427" y="250613"/>
                </a:lnTo>
                <a:lnTo>
                  <a:pt x="2501493" y="213762"/>
                </a:lnTo>
                <a:lnTo>
                  <a:pt x="2427303" y="179289"/>
                </a:lnTo>
                <a:lnTo>
                  <a:pt x="2347224" y="147351"/>
                </a:lnTo>
                <a:lnTo>
                  <a:pt x="2261622" y="118106"/>
                </a:lnTo>
                <a:lnTo>
                  <a:pt x="2170862" y="91711"/>
                </a:lnTo>
                <a:lnTo>
                  <a:pt x="2075311" y="68325"/>
                </a:lnTo>
                <a:lnTo>
                  <a:pt x="1975336" y="48104"/>
                </a:lnTo>
                <a:lnTo>
                  <a:pt x="1871301" y="31207"/>
                </a:lnTo>
                <a:lnTo>
                  <a:pt x="1763573" y="17790"/>
                </a:lnTo>
                <a:lnTo>
                  <a:pt x="1652518" y="8011"/>
                </a:lnTo>
                <a:lnTo>
                  <a:pt x="1538502" y="2029"/>
                </a:lnTo>
                <a:lnTo>
                  <a:pt x="1421892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83526" y="5220208"/>
            <a:ext cx="2843783" cy="1224191"/>
          </a:xfrm>
          <a:custGeom>
            <a:avLst/>
            <a:gdLst/>
            <a:ahLst/>
            <a:cxnLst/>
            <a:rect l="l" t="t" r="r" b="b"/>
            <a:pathLst>
              <a:path w="2843783" h="1224191">
                <a:moveTo>
                  <a:pt x="0" y="612114"/>
                </a:moveTo>
                <a:lnTo>
                  <a:pt x="4713" y="561913"/>
                </a:lnTo>
                <a:lnTo>
                  <a:pt x="18611" y="512829"/>
                </a:lnTo>
                <a:lnTo>
                  <a:pt x="41326" y="465020"/>
                </a:lnTo>
                <a:lnTo>
                  <a:pt x="72493" y="418644"/>
                </a:lnTo>
                <a:lnTo>
                  <a:pt x="111746" y="373857"/>
                </a:lnTo>
                <a:lnTo>
                  <a:pt x="158718" y="330818"/>
                </a:lnTo>
                <a:lnTo>
                  <a:pt x="213043" y="289684"/>
                </a:lnTo>
                <a:lnTo>
                  <a:pt x="274356" y="250613"/>
                </a:lnTo>
                <a:lnTo>
                  <a:pt x="342290" y="213762"/>
                </a:lnTo>
                <a:lnTo>
                  <a:pt x="416480" y="179289"/>
                </a:lnTo>
                <a:lnTo>
                  <a:pt x="496559" y="147351"/>
                </a:lnTo>
                <a:lnTo>
                  <a:pt x="582161" y="118106"/>
                </a:lnTo>
                <a:lnTo>
                  <a:pt x="672921" y="91711"/>
                </a:lnTo>
                <a:lnTo>
                  <a:pt x="768472" y="68325"/>
                </a:lnTo>
                <a:lnTo>
                  <a:pt x="868447" y="48104"/>
                </a:lnTo>
                <a:lnTo>
                  <a:pt x="972482" y="31207"/>
                </a:lnTo>
                <a:lnTo>
                  <a:pt x="1080210" y="17790"/>
                </a:lnTo>
                <a:lnTo>
                  <a:pt x="1191265" y="8011"/>
                </a:lnTo>
                <a:lnTo>
                  <a:pt x="1305281" y="2029"/>
                </a:lnTo>
                <a:lnTo>
                  <a:pt x="1421892" y="0"/>
                </a:lnTo>
                <a:lnTo>
                  <a:pt x="1538502" y="2029"/>
                </a:lnTo>
                <a:lnTo>
                  <a:pt x="1652518" y="8011"/>
                </a:lnTo>
                <a:lnTo>
                  <a:pt x="1763573" y="17790"/>
                </a:lnTo>
                <a:lnTo>
                  <a:pt x="1871301" y="31207"/>
                </a:lnTo>
                <a:lnTo>
                  <a:pt x="1975336" y="48104"/>
                </a:lnTo>
                <a:lnTo>
                  <a:pt x="2075311" y="68325"/>
                </a:lnTo>
                <a:lnTo>
                  <a:pt x="2170862" y="91711"/>
                </a:lnTo>
                <a:lnTo>
                  <a:pt x="2261622" y="118106"/>
                </a:lnTo>
                <a:lnTo>
                  <a:pt x="2347224" y="147351"/>
                </a:lnTo>
                <a:lnTo>
                  <a:pt x="2427303" y="179289"/>
                </a:lnTo>
                <a:lnTo>
                  <a:pt x="2501493" y="213762"/>
                </a:lnTo>
                <a:lnTo>
                  <a:pt x="2569427" y="250613"/>
                </a:lnTo>
                <a:lnTo>
                  <a:pt x="2630740" y="289684"/>
                </a:lnTo>
                <a:lnTo>
                  <a:pt x="2685065" y="330818"/>
                </a:lnTo>
                <a:lnTo>
                  <a:pt x="2732037" y="373857"/>
                </a:lnTo>
                <a:lnTo>
                  <a:pt x="2771290" y="418644"/>
                </a:lnTo>
                <a:lnTo>
                  <a:pt x="2802457" y="465020"/>
                </a:lnTo>
                <a:lnTo>
                  <a:pt x="2825172" y="512829"/>
                </a:lnTo>
                <a:lnTo>
                  <a:pt x="2839070" y="561913"/>
                </a:lnTo>
                <a:lnTo>
                  <a:pt x="2843783" y="612114"/>
                </a:lnTo>
                <a:lnTo>
                  <a:pt x="2839070" y="662313"/>
                </a:lnTo>
                <a:lnTo>
                  <a:pt x="2825172" y="711395"/>
                </a:lnTo>
                <a:lnTo>
                  <a:pt x="2802457" y="759202"/>
                </a:lnTo>
                <a:lnTo>
                  <a:pt x="2771290" y="805576"/>
                </a:lnTo>
                <a:lnTo>
                  <a:pt x="2732037" y="850360"/>
                </a:lnTo>
                <a:lnTo>
                  <a:pt x="2685065" y="893396"/>
                </a:lnTo>
                <a:lnTo>
                  <a:pt x="2630740" y="934528"/>
                </a:lnTo>
                <a:lnTo>
                  <a:pt x="2569427" y="973597"/>
                </a:lnTo>
                <a:lnTo>
                  <a:pt x="2501493" y="1010445"/>
                </a:lnTo>
                <a:lnTo>
                  <a:pt x="2427303" y="1044916"/>
                </a:lnTo>
                <a:lnTo>
                  <a:pt x="2347224" y="1076851"/>
                </a:lnTo>
                <a:lnTo>
                  <a:pt x="2261622" y="1106094"/>
                </a:lnTo>
                <a:lnTo>
                  <a:pt x="2170862" y="1132486"/>
                </a:lnTo>
                <a:lnTo>
                  <a:pt x="2075311" y="1155871"/>
                </a:lnTo>
                <a:lnTo>
                  <a:pt x="1975336" y="1176090"/>
                </a:lnTo>
                <a:lnTo>
                  <a:pt x="1871301" y="1192986"/>
                </a:lnTo>
                <a:lnTo>
                  <a:pt x="1763573" y="1206402"/>
                </a:lnTo>
                <a:lnTo>
                  <a:pt x="1652518" y="1216179"/>
                </a:lnTo>
                <a:lnTo>
                  <a:pt x="1538502" y="1222162"/>
                </a:lnTo>
                <a:lnTo>
                  <a:pt x="1421892" y="1224191"/>
                </a:lnTo>
                <a:lnTo>
                  <a:pt x="1305281" y="1222162"/>
                </a:lnTo>
                <a:lnTo>
                  <a:pt x="1191265" y="1216179"/>
                </a:lnTo>
                <a:lnTo>
                  <a:pt x="1080210" y="1206402"/>
                </a:lnTo>
                <a:lnTo>
                  <a:pt x="972482" y="1192986"/>
                </a:lnTo>
                <a:lnTo>
                  <a:pt x="868447" y="1176090"/>
                </a:lnTo>
                <a:lnTo>
                  <a:pt x="768472" y="1155871"/>
                </a:lnTo>
                <a:lnTo>
                  <a:pt x="672921" y="1132486"/>
                </a:lnTo>
                <a:lnTo>
                  <a:pt x="582161" y="1106094"/>
                </a:lnTo>
                <a:lnTo>
                  <a:pt x="496559" y="1076851"/>
                </a:lnTo>
                <a:lnTo>
                  <a:pt x="416480" y="1044916"/>
                </a:lnTo>
                <a:lnTo>
                  <a:pt x="342290" y="1010445"/>
                </a:lnTo>
                <a:lnTo>
                  <a:pt x="274356" y="973597"/>
                </a:lnTo>
                <a:lnTo>
                  <a:pt x="213043" y="934528"/>
                </a:lnTo>
                <a:lnTo>
                  <a:pt x="158718" y="893396"/>
                </a:lnTo>
                <a:lnTo>
                  <a:pt x="111746" y="850360"/>
                </a:lnTo>
                <a:lnTo>
                  <a:pt x="72493" y="805576"/>
                </a:lnTo>
                <a:lnTo>
                  <a:pt x="41326" y="759202"/>
                </a:lnTo>
                <a:lnTo>
                  <a:pt x="18611" y="711395"/>
                </a:lnTo>
                <a:lnTo>
                  <a:pt x="4713" y="662313"/>
                </a:lnTo>
                <a:lnTo>
                  <a:pt x="0" y="612114"/>
                </a:lnTo>
                <a:close/>
              </a:path>
            </a:pathLst>
          </a:custGeom>
          <a:ln w="19050">
            <a:solidFill>
              <a:srgbClr val="688E1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387589" y="3420109"/>
            <a:ext cx="2339720" cy="1224026"/>
          </a:xfrm>
          <a:custGeom>
            <a:avLst/>
            <a:gdLst/>
            <a:ahLst/>
            <a:cxnLst/>
            <a:rect l="l" t="t" r="r" b="b"/>
            <a:pathLst>
              <a:path w="2339720" h="1224026">
                <a:moveTo>
                  <a:pt x="1169796" y="0"/>
                </a:moveTo>
                <a:lnTo>
                  <a:pt x="1073857" y="2028"/>
                </a:lnTo>
                <a:lnTo>
                  <a:pt x="980052" y="8008"/>
                </a:lnTo>
                <a:lnTo>
                  <a:pt x="888685" y="17782"/>
                </a:lnTo>
                <a:lnTo>
                  <a:pt x="800055" y="31194"/>
                </a:lnTo>
                <a:lnTo>
                  <a:pt x="714464" y="48085"/>
                </a:lnTo>
                <a:lnTo>
                  <a:pt x="632213" y="68298"/>
                </a:lnTo>
                <a:lnTo>
                  <a:pt x="553603" y="91677"/>
                </a:lnTo>
                <a:lnTo>
                  <a:pt x="478935" y="118063"/>
                </a:lnTo>
                <a:lnTo>
                  <a:pt x="408510" y="147299"/>
                </a:lnTo>
                <a:lnTo>
                  <a:pt x="342630" y="179228"/>
                </a:lnTo>
                <a:lnTo>
                  <a:pt x="281595" y="213693"/>
                </a:lnTo>
                <a:lnTo>
                  <a:pt x="225706" y="250536"/>
                </a:lnTo>
                <a:lnTo>
                  <a:pt x="175265" y="289600"/>
                </a:lnTo>
                <a:lnTo>
                  <a:pt x="130572" y="330727"/>
                </a:lnTo>
                <a:lnTo>
                  <a:pt x="91930" y="373761"/>
                </a:lnTo>
                <a:lnTo>
                  <a:pt x="59638" y="418543"/>
                </a:lnTo>
                <a:lnTo>
                  <a:pt x="33998" y="464916"/>
                </a:lnTo>
                <a:lnTo>
                  <a:pt x="15310" y="512724"/>
                </a:lnTo>
                <a:lnTo>
                  <a:pt x="3877" y="561809"/>
                </a:lnTo>
                <a:lnTo>
                  <a:pt x="0" y="612013"/>
                </a:lnTo>
                <a:lnTo>
                  <a:pt x="3877" y="662216"/>
                </a:lnTo>
                <a:lnTo>
                  <a:pt x="15310" y="711301"/>
                </a:lnTo>
                <a:lnTo>
                  <a:pt x="33998" y="759109"/>
                </a:lnTo>
                <a:lnTo>
                  <a:pt x="59638" y="805482"/>
                </a:lnTo>
                <a:lnTo>
                  <a:pt x="91930" y="850264"/>
                </a:lnTo>
                <a:lnTo>
                  <a:pt x="130572" y="893298"/>
                </a:lnTo>
                <a:lnTo>
                  <a:pt x="175265" y="934425"/>
                </a:lnTo>
                <a:lnTo>
                  <a:pt x="225706" y="973489"/>
                </a:lnTo>
                <a:lnTo>
                  <a:pt x="281595" y="1010332"/>
                </a:lnTo>
                <a:lnTo>
                  <a:pt x="342630" y="1044797"/>
                </a:lnTo>
                <a:lnTo>
                  <a:pt x="408510" y="1076726"/>
                </a:lnTo>
                <a:lnTo>
                  <a:pt x="478935" y="1105962"/>
                </a:lnTo>
                <a:lnTo>
                  <a:pt x="553603" y="1132348"/>
                </a:lnTo>
                <a:lnTo>
                  <a:pt x="632213" y="1155727"/>
                </a:lnTo>
                <a:lnTo>
                  <a:pt x="714464" y="1175940"/>
                </a:lnTo>
                <a:lnTo>
                  <a:pt x="800055" y="1192831"/>
                </a:lnTo>
                <a:lnTo>
                  <a:pt x="888685" y="1206243"/>
                </a:lnTo>
                <a:lnTo>
                  <a:pt x="980052" y="1216017"/>
                </a:lnTo>
                <a:lnTo>
                  <a:pt x="1073857" y="1221997"/>
                </a:lnTo>
                <a:lnTo>
                  <a:pt x="1169796" y="1224026"/>
                </a:lnTo>
                <a:lnTo>
                  <a:pt x="1265755" y="1221997"/>
                </a:lnTo>
                <a:lnTo>
                  <a:pt x="1359575" y="1216017"/>
                </a:lnTo>
                <a:lnTo>
                  <a:pt x="1450957" y="1206243"/>
                </a:lnTo>
                <a:lnTo>
                  <a:pt x="1539600" y="1192831"/>
                </a:lnTo>
                <a:lnTo>
                  <a:pt x="1625203" y="1175940"/>
                </a:lnTo>
                <a:lnTo>
                  <a:pt x="1707464" y="1155727"/>
                </a:lnTo>
                <a:lnTo>
                  <a:pt x="1786082" y="1132348"/>
                </a:lnTo>
                <a:lnTo>
                  <a:pt x="1860758" y="1105962"/>
                </a:lnTo>
                <a:lnTo>
                  <a:pt x="1931189" y="1076726"/>
                </a:lnTo>
                <a:lnTo>
                  <a:pt x="1997075" y="1044797"/>
                </a:lnTo>
                <a:lnTo>
                  <a:pt x="2058114" y="1010332"/>
                </a:lnTo>
                <a:lnTo>
                  <a:pt x="2114006" y="973489"/>
                </a:lnTo>
                <a:lnTo>
                  <a:pt x="2164450" y="934425"/>
                </a:lnTo>
                <a:lnTo>
                  <a:pt x="2209144" y="893298"/>
                </a:lnTo>
                <a:lnTo>
                  <a:pt x="2247788" y="850265"/>
                </a:lnTo>
                <a:lnTo>
                  <a:pt x="2280081" y="805482"/>
                </a:lnTo>
                <a:lnTo>
                  <a:pt x="2305722" y="759109"/>
                </a:lnTo>
                <a:lnTo>
                  <a:pt x="2324409" y="711301"/>
                </a:lnTo>
                <a:lnTo>
                  <a:pt x="2335843" y="662216"/>
                </a:lnTo>
                <a:lnTo>
                  <a:pt x="2339720" y="612013"/>
                </a:lnTo>
                <a:lnTo>
                  <a:pt x="2335843" y="561809"/>
                </a:lnTo>
                <a:lnTo>
                  <a:pt x="2324409" y="512724"/>
                </a:lnTo>
                <a:lnTo>
                  <a:pt x="2305722" y="464916"/>
                </a:lnTo>
                <a:lnTo>
                  <a:pt x="2280081" y="418543"/>
                </a:lnTo>
                <a:lnTo>
                  <a:pt x="2247788" y="373761"/>
                </a:lnTo>
                <a:lnTo>
                  <a:pt x="2209144" y="330727"/>
                </a:lnTo>
                <a:lnTo>
                  <a:pt x="2164450" y="289600"/>
                </a:lnTo>
                <a:lnTo>
                  <a:pt x="2114006" y="250536"/>
                </a:lnTo>
                <a:lnTo>
                  <a:pt x="2058114" y="213693"/>
                </a:lnTo>
                <a:lnTo>
                  <a:pt x="1997075" y="179228"/>
                </a:lnTo>
                <a:lnTo>
                  <a:pt x="1931189" y="147299"/>
                </a:lnTo>
                <a:lnTo>
                  <a:pt x="1860758" y="118063"/>
                </a:lnTo>
                <a:lnTo>
                  <a:pt x="1786082" y="91677"/>
                </a:lnTo>
                <a:lnTo>
                  <a:pt x="1707464" y="68298"/>
                </a:lnTo>
                <a:lnTo>
                  <a:pt x="1625203" y="48085"/>
                </a:lnTo>
                <a:lnTo>
                  <a:pt x="1539600" y="31194"/>
                </a:lnTo>
                <a:lnTo>
                  <a:pt x="1450957" y="17782"/>
                </a:lnTo>
                <a:lnTo>
                  <a:pt x="1359575" y="8008"/>
                </a:lnTo>
                <a:lnTo>
                  <a:pt x="1265755" y="2028"/>
                </a:lnTo>
                <a:lnTo>
                  <a:pt x="1169796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387589" y="3420109"/>
            <a:ext cx="2339720" cy="1224026"/>
          </a:xfrm>
          <a:custGeom>
            <a:avLst/>
            <a:gdLst/>
            <a:ahLst/>
            <a:cxnLst/>
            <a:rect l="l" t="t" r="r" b="b"/>
            <a:pathLst>
              <a:path w="2339720" h="1224026">
                <a:moveTo>
                  <a:pt x="0" y="612013"/>
                </a:moveTo>
                <a:lnTo>
                  <a:pt x="3877" y="561809"/>
                </a:lnTo>
                <a:lnTo>
                  <a:pt x="15310" y="512724"/>
                </a:lnTo>
                <a:lnTo>
                  <a:pt x="33998" y="464916"/>
                </a:lnTo>
                <a:lnTo>
                  <a:pt x="59638" y="418543"/>
                </a:lnTo>
                <a:lnTo>
                  <a:pt x="91930" y="373761"/>
                </a:lnTo>
                <a:lnTo>
                  <a:pt x="130572" y="330727"/>
                </a:lnTo>
                <a:lnTo>
                  <a:pt x="175265" y="289600"/>
                </a:lnTo>
                <a:lnTo>
                  <a:pt x="225706" y="250536"/>
                </a:lnTo>
                <a:lnTo>
                  <a:pt x="281595" y="213693"/>
                </a:lnTo>
                <a:lnTo>
                  <a:pt x="342630" y="179228"/>
                </a:lnTo>
                <a:lnTo>
                  <a:pt x="408510" y="147299"/>
                </a:lnTo>
                <a:lnTo>
                  <a:pt x="478935" y="118063"/>
                </a:lnTo>
                <a:lnTo>
                  <a:pt x="553603" y="91677"/>
                </a:lnTo>
                <a:lnTo>
                  <a:pt x="632213" y="68298"/>
                </a:lnTo>
                <a:lnTo>
                  <a:pt x="714464" y="48085"/>
                </a:lnTo>
                <a:lnTo>
                  <a:pt x="800055" y="31194"/>
                </a:lnTo>
                <a:lnTo>
                  <a:pt x="888685" y="17782"/>
                </a:lnTo>
                <a:lnTo>
                  <a:pt x="980052" y="8008"/>
                </a:lnTo>
                <a:lnTo>
                  <a:pt x="1073857" y="2028"/>
                </a:lnTo>
                <a:lnTo>
                  <a:pt x="1169796" y="0"/>
                </a:lnTo>
                <a:lnTo>
                  <a:pt x="1265755" y="2028"/>
                </a:lnTo>
                <a:lnTo>
                  <a:pt x="1359575" y="8008"/>
                </a:lnTo>
                <a:lnTo>
                  <a:pt x="1450957" y="17782"/>
                </a:lnTo>
                <a:lnTo>
                  <a:pt x="1539600" y="31194"/>
                </a:lnTo>
                <a:lnTo>
                  <a:pt x="1625203" y="48085"/>
                </a:lnTo>
                <a:lnTo>
                  <a:pt x="1707464" y="68298"/>
                </a:lnTo>
                <a:lnTo>
                  <a:pt x="1786082" y="91677"/>
                </a:lnTo>
                <a:lnTo>
                  <a:pt x="1860758" y="118063"/>
                </a:lnTo>
                <a:lnTo>
                  <a:pt x="1931189" y="147299"/>
                </a:lnTo>
                <a:lnTo>
                  <a:pt x="1997075" y="179228"/>
                </a:lnTo>
                <a:lnTo>
                  <a:pt x="2058114" y="213693"/>
                </a:lnTo>
                <a:lnTo>
                  <a:pt x="2114006" y="250536"/>
                </a:lnTo>
                <a:lnTo>
                  <a:pt x="2164450" y="289600"/>
                </a:lnTo>
                <a:lnTo>
                  <a:pt x="2209144" y="330727"/>
                </a:lnTo>
                <a:lnTo>
                  <a:pt x="2247788" y="373761"/>
                </a:lnTo>
                <a:lnTo>
                  <a:pt x="2280081" y="418543"/>
                </a:lnTo>
                <a:lnTo>
                  <a:pt x="2305722" y="464916"/>
                </a:lnTo>
                <a:lnTo>
                  <a:pt x="2324409" y="512724"/>
                </a:lnTo>
                <a:lnTo>
                  <a:pt x="2335843" y="561809"/>
                </a:lnTo>
                <a:lnTo>
                  <a:pt x="2339720" y="612013"/>
                </a:lnTo>
                <a:lnTo>
                  <a:pt x="2335843" y="662216"/>
                </a:lnTo>
                <a:lnTo>
                  <a:pt x="2324409" y="711301"/>
                </a:lnTo>
                <a:lnTo>
                  <a:pt x="2305722" y="759109"/>
                </a:lnTo>
                <a:lnTo>
                  <a:pt x="2280081" y="805482"/>
                </a:lnTo>
                <a:lnTo>
                  <a:pt x="2247788" y="850265"/>
                </a:lnTo>
                <a:lnTo>
                  <a:pt x="2209144" y="893298"/>
                </a:lnTo>
                <a:lnTo>
                  <a:pt x="2164450" y="934425"/>
                </a:lnTo>
                <a:lnTo>
                  <a:pt x="2114006" y="973489"/>
                </a:lnTo>
                <a:lnTo>
                  <a:pt x="2058114" y="1010332"/>
                </a:lnTo>
                <a:lnTo>
                  <a:pt x="1997075" y="1044797"/>
                </a:lnTo>
                <a:lnTo>
                  <a:pt x="1931189" y="1076726"/>
                </a:lnTo>
                <a:lnTo>
                  <a:pt x="1860758" y="1105962"/>
                </a:lnTo>
                <a:lnTo>
                  <a:pt x="1786082" y="1132348"/>
                </a:lnTo>
                <a:lnTo>
                  <a:pt x="1707464" y="1155727"/>
                </a:lnTo>
                <a:lnTo>
                  <a:pt x="1625203" y="1175940"/>
                </a:lnTo>
                <a:lnTo>
                  <a:pt x="1539600" y="1192831"/>
                </a:lnTo>
                <a:lnTo>
                  <a:pt x="1450957" y="1206243"/>
                </a:lnTo>
                <a:lnTo>
                  <a:pt x="1359575" y="1216017"/>
                </a:lnTo>
                <a:lnTo>
                  <a:pt x="1265755" y="1221997"/>
                </a:lnTo>
                <a:lnTo>
                  <a:pt x="1169796" y="1224026"/>
                </a:lnTo>
                <a:lnTo>
                  <a:pt x="1073857" y="1221997"/>
                </a:lnTo>
                <a:lnTo>
                  <a:pt x="980052" y="1216017"/>
                </a:lnTo>
                <a:lnTo>
                  <a:pt x="888685" y="1206243"/>
                </a:lnTo>
                <a:lnTo>
                  <a:pt x="800055" y="1192831"/>
                </a:lnTo>
                <a:lnTo>
                  <a:pt x="714464" y="1175940"/>
                </a:lnTo>
                <a:lnTo>
                  <a:pt x="632213" y="1155727"/>
                </a:lnTo>
                <a:lnTo>
                  <a:pt x="553603" y="1132348"/>
                </a:lnTo>
                <a:lnTo>
                  <a:pt x="478935" y="1105962"/>
                </a:lnTo>
                <a:lnTo>
                  <a:pt x="408510" y="1076726"/>
                </a:lnTo>
                <a:lnTo>
                  <a:pt x="342630" y="1044797"/>
                </a:lnTo>
                <a:lnTo>
                  <a:pt x="281595" y="1010332"/>
                </a:lnTo>
                <a:lnTo>
                  <a:pt x="225706" y="973489"/>
                </a:lnTo>
                <a:lnTo>
                  <a:pt x="175265" y="934425"/>
                </a:lnTo>
                <a:lnTo>
                  <a:pt x="130572" y="893298"/>
                </a:lnTo>
                <a:lnTo>
                  <a:pt x="91930" y="850264"/>
                </a:lnTo>
                <a:lnTo>
                  <a:pt x="59638" y="805482"/>
                </a:lnTo>
                <a:lnTo>
                  <a:pt x="33998" y="759109"/>
                </a:lnTo>
                <a:lnTo>
                  <a:pt x="15310" y="711301"/>
                </a:lnTo>
                <a:lnTo>
                  <a:pt x="3877" y="662216"/>
                </a:lnTo>
                <a:lnTo>
                  <a:pt x="0" y="612013"/>
                </a:lnTo>
                <a:close/>
              </a:path>
            </a:pathLst>
          </a:custGeom>
          <a:ln w="19050">
            <a:solidFill>
              <a:srgbClr val="688E1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075175" y="3348101"/>
            <a:ext cx="2304288" cy="1224026"/>
          </a:xfrm>
          <a:custGeom>
            <a:avLst/>
            <a:gdLst/>
            <a:ahLst/>
            <a:cxnLst/>
            <a:rect l="l" t="t" r="r" b="b"/>
            <a:pathLst>
              <a:path w="2304288" h="1224026">
                <a:moveTo>
                  <a:pt x="1152144" y="0"/>
                </a:moveTo>
                <a:lnTo>
                  <a:pt x="1057655" y="2028"/>
                </a:lnTo>
                <a:lnTo>
                  <a:pt x="965270" y="8008"/>
                </a:lnTo>
                <a:lnTo>
                  <a:pt x="875283" y="17782"/>
                </a:lnTo>
                <a:lnTo>
                  <a:pt x="787993" y="31194"/>
                </a:lnTo>
                <a:lnTo>
                  <a:pt x="703695" y="48085"/>
                </a:lnTo>
                <a:lnTo>
                  <a:pt x="622685" y="68298"/>
                </a:lnTo>
                <a:lnTo>
                  <a:pt x="545262" y="91677"/>
                </a:lnTo>
                <a:lnTo>
                  <a:pt x="471720" y="118063"/>
                </a:lnTo>
                <a:lnTo>
                  <a:pt x="402358" y="147299"/>
                </a:lnTo>
                <a:lnTo>
                  <a:pt x="337470" y="179228"/>
                </a:lnTo>
                <a:lnTo>
                  <a:pt x="277355" y="213693"/>
                </a:lnTo>
                <a:lnTo>
                  <a:pt x="222308" y="250536"/>
                </a:lnTo>
                <a:lnTo>
                  <a:pt x="172627" y="289600"/>
                </a:lnTo>
                <a:lnTo>
                  <a:pt x="128608" y="330727"/>
                </a:lnTo>
                <a:lnTo>
                  <a:pt x="90547" y="373760"/>
                </a:lnTo>
                <a:lnTo>
                  <a:pt x="58741" y="418543"/>
                </a:lnTo>
                <a:lnTo>
                  <a:pt x="33486" y="464916"/>
                </a:lnTo>
                <a:lnTo>
                  <a:pt x="15080" y="512724"/>
                </a:lnTo>
                <a:lnTo>
                  <a:pt x="3819" y="561809"/>
                </a:lnTo>
                <a:lnTo>
                  <a:pt x="0" y="612013"/>
                </a:lnTo>
                <a:lnTo>
                  <a:pt x="3819" y="662216"/>
                </a:lnTo>
                <a:lnTo>
                  <a:pt x="15080" y="711301"/>
                </a:lnTo>
                <a:lnTo>
                  <a:pt x="33486" y="759109"/>
                </a:lnTo>
                <a:lnTo>
                  <a:pt x="58741" y="805482"/>
                </a:lnTo>
                <a:lnTo>
                  <a:pt x="90547" y="850264"/>
                </a:lnTo>
                <a:lnTo>
                  <a:pt x="128608" y="893298"/>
                </a:lnTo>
                <a:lnTo>
                  <a:pt x="172627" y="934425"/>
                </a:lnTo>
                <a:lnTo>
                  <a:pt x="222308" y="973489"/>
                </a:lnTo>
                <a:lnTo>
                  <a:pt x="277355" y="1010332"/>
                </a:lnTo>
                <a:lnTo>
                  <a:pt x="337470" y="1044797"/>
                </a:lnTo>
                <a:lnTo>
                  <a:pt x="402358" y="1076726"/>
                </a:lnTo>
                <a:lnTo>
                  <a:pt x="471720" y="1105962"/>
                </a:lnTo>
                <a:lnTo>
                  <a:pt x="545262" y="1132348"/>
                </a:lnTo>
                <a:lnTo>
                  <a:pt x="622685" y="1155727"/>
                </a:lnTo>
                <a:lnTo>
                  <a:pt x="703695" y="1175940"/>
                </a:lnTo>
                <a:lnTo>
                  <a:pt x="787993" y="1192831"/>
                </a:lnTo>
                <a:lnTo>
                  <a:pt x="875283" y="1206243"/>
                </a:lnTo>
                <a:lnTo>
                  <a:pt x="965270" y="1216017"/>
                </a:lnTo>
                <a:lnTo>
                  <a:pt x="1057655" y="1221997"/>
                </a:lnTo>
                <a:lnTo>
                  <a:pt x="1152144" y="1224026"/>
                </a:lnTo>
                <a:lnTo>
                  <a:pt x="1246632" y="1221997"/>
                </a:lnTo>
                <a:lnTo>
                  <a:pt x="1339017" y="1216017"/>
                </a:lnTo>
                <a:lnTo>
                  <a:pt x="1429004" y="1206243"/>
                </a:lnTo>
                <a:lnTo>
                  <a:pt x="1516294" y="1192831"/>
                </a:lnTo>
                <a:lnTo>
                  <a:pt x="1600592" y="1175940"/>
                </a:lnTo>
                <a:lnTo>
                  <a:pt x="1681602" y="1155727"/>
                </a:lnTo>
                <a:lnTo>
                  <a:pt x="1759025" y="1132348"/>
                </a:lnTo>
                <a:lnTo>
                  <a:pt x="1832567" y="1105962"/>
                </a:lnTo>
                <a:lnTo>
                  <a:pt x="1901929" y="1076726"/>
                </a:lnTo>
                <a:lnTo>
                  <a:pt x="1966817" y="1044797"/>
                </a:lnTo>
                <a:lnTo>
                  <a:pt x="2026932" y="1010332"/>
                </a:lnTo>
                <a:lnTo>
                  <a:pt x="2081979" y="973489"/>
                </a:lnTo>
                <a:lnTo>
                  <a:pt x="2131660" y="934425"/>
                </a:lnTo>
                <a:lnTo>
                  <a:pt x="2175679" y="893298"/>
                </a:lnTo>
                <a:lnTo>
                  <a:pt x="2213740" y="850265"/>
                </a:lnTo>
                <a:lnTo>
                  <a:pt x="2245546" y="805482"/>
                </a:lnTo>
                <a:lnTo>
                  <a:pt x="2270801" y="759109"/>
                </a:lnTo>
                <a:lnTo>
                  <a:pt x="2289207" y="711301"/>
                </a:lnTo>
                <a:lnTo>
                  <a:pt x="2300468" y="662216"/>
                </a:lnTo>
                <a:lnTo>
                  <a:pt x="2304288" y="612013"/>
                </a:lnTo>
                <a:lnTo>
                  <a:pt x="2300468" y="561809"/>
                </a:lnTo>
                <a:lnTo>
                  <a:pt x="2289207" y="512724"/>
                </a:lnTo>
                <a:lnTo>
                  <a:pt x="2270801" y="464916"/>
                </a:lnTo>
                <a:lnTo>
                  <a:pt x="2245546" y="418543"/>
                </a:lnTo>
                <a:lnTo>
                  <a:pt x="2213740" y="373761"/>
                </a:lnTo>
                <a:lnTo>
                  <a:pt x="2175679" y="330727"/>
                </a:lnTo>
                <a:lnTo>
                  <a:pt x="2131660" y="289600"/>
                </a:lnTo>
                <a:lnTo>
                  <a:pt x="2081979" y="250536"/>
                </a:lnTo>
                <a:lnTo>
                  <a:pt x="2026932" y="213693"/>
                </a:lnTo>
                <a:lnTo>
                  <a:pt x="1966817" y="179228"/>
                </a:lnTo>
                <a:lnTo>
                  <a:pt x="1901929" y="147299"/>
                </a:lnTo>
                <a:lnTo>
                  <a:pt x="1832567" y="118063"/>
                </a:lnTo>
                <a:lnTo>
                  <a:pt x="1759025" y="91677"/>
                </a:lnTo>
                <a:lnTo>
                  <a:pt x="1681602" y="68298"/>
                </a:lnTo>
                <a:lnTo>
                  <a:pt x="1600592" y="48085"/>
                </a:lnTo>
                <a:lnTo>
                  <a:pt x="1516294" y="31194"/>
                </a:lnTo>
                <a:lnTo>
                  <a:pt x="1429004" y="17782"/>
                </a:lnTo>
                <a:lnTo>
                  <a:pt x="1339017" y="8008"/>
                </a:lnTo>
                <a:lnTo>
                  <a:pt x="1246632" y="2028"/>
                </a:lnTo>
                <a:lnTo>
                  <a:pt x="1152144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075175" y="3348101"/>
            <a:ext cx="2304288" cy="1224026"/>
          </a:xfrm>
          <a:custGeom>
            <a:avLst/>
            <a:gdLst/>
            <a:ahLst/>
            <a:cxnLst/>
            <a:rect l="l" t="t" r="r" b="b"/>
            <a:pathLst>
              <a:path w="2304288" h="1224026">
                <a:moveTo>
                  <a:pt x="0" y="612013"/>
                </a:moveTo>
                <a:lnTo>
                  <a:pt x="3819" y="561809"/>
                </a:lnTo>
                <a:lnTo>
                  <a:pt x="15080" y="512724"/>
                </a:lnTo>
                <a:lnTo>
                  <a:pt x="33486" y="464916"/>
                </a:lnTo>
                <a:lnTo>
                  <a:pt x="58741" y="418543"/>
                </a:lnTo>
                <a:lnTo>
                  <a:pt x="90547" y="373760"/>
                </a:lnTo>
                <a:lnTo>
                  <a:pt x="128608" y="330727"/>
                </a:lnTo>
                <a:lnTo>
                  <a:pt x="172627" y="289600"/>
                </a:lnTo>
                <a:lnTo>
                  <a:pt x="222308" y="250536"/>
                </a:lnTo>
                <a:lnTo>
                  <a:pt x="277355" y="213693"/>
                </a:lnTo>
                <a:lnTo>
                  <a:pt x="337470" y="179228"/>
                </a:lnTo>
                <a:lnTo>
                  <a:pt x="402358" y="147299"/>
                </a:lnTo>
                <a:lnTo>
                  <a:pt x="471720" y="118063"/>
                </a:lnTo>
                <a:lnTo>
                  <a:pt x="545262" y="91677"/>
                </a:lnTo>
                <a:lnTo>
                  <a:pt x="622685" y="68298"/>
                </a:lnTo>
                <a:lnTo>
                  <a:pt x="703695" y="48085"/>
                </a:lnTo>
                <a:lnTo>
                  <a:pt x="787993" y="31194"/>
                </a:lnTo>
                <a:lnTo>
                  <a:pt x="875283" y="17782"/>
                </a:lnTo>
                <a:lnTo>
                  <a:pt x="965270" y="8008"/>
                </a:lnTo>
                <a:lnTo>
                  <a:pt x="1057655" y="2028"/>
                </a:lnTo>
                <a:lnTo>
                  <a:pt x="1152144" y="0"/>
                </a:lnTo>
                <a:lnTo>
                  <a:pt x="1246632" y="2028"/>
                </a:lnTo>
                <a:lnTo>
                  <a:pt x="1339017" y="8008"/>
                </a:lnTo>
                <a:lnTo>
                  <a:pt x="1429004" y="17782"/>
                </a:lnTo>
                <a:lnTo>
                  <a:pt x="1516294" y="31194"/>
                </a:lnTo>
                <a:lnTo>
                  <a:pt x="1600592" y="48085"/>
                </a:lnTo>
                <a:lnTo>
                  <a:pt x="1681602" y="68298"/>
                </a:lnTo>
                <a:lnTo>
                  <a:pt x="1759025" y="91677"/>
                </a:lnTo>
                <a:lnTo>
                  <a:pt x="1832567" y="118063"/>
                </a:lnTo>
                <a:lnTo>
                  <a:pt x="1901929" y="147299"/>
                </a:lnTo>
                <a:lnTo>
                  <a:pt x="1966817" y="179228"/>
                </a:lnTo>
                <a:lnTo>
                  <a:pt x="2026932" y="213693"/>
                </a:lnTo>
                <a:lnTo>
                  <a:pt x="2081979" y="250536"/>
                </a:lnTo>
                <a:lnTo>
                  <a:pt x="2131660" y="289600"/>
                </a:lnTo>
                <a:lnTo>
                  <a:pt x="2175679" y="330727"/>
                </a:lnTo>
                <a:lnTo>
                  <a:pt x="2213740" y="373761"/>
                </a:lnTo>
                <a:lnTo>
                  <a:pt x="2245546" y="418543"/>
                </a:lnTo>
                <a:lnTo>
                  <a:pt x="2270801" y="464916"/>
                </a:lnTo>
                <a:lnTo>
                  <a:pt x="2289207" y="512724"/>
                </a:lnTo>
                <a:lnTo>
                  <a:pt x="2300468" y="561809"/>
                </a:lnTo>
                <a:lnTo>
                  <a:pt x="2304288" y="612013"/>
                </a:lnTo>
                <a:lnTo>
                  <a:pt x="2300468" y="662216"/>
                </a:lnTo>
                <a:lnTo>
                  <a:pt x="2289207" y="711301"/>
                </a:lnTo>
                <a:lnTo>
                  <a:pt x="2270801" y="759109"/>
                </a:lnTo>
                <a:lnTo>
                  <a:pt x="2245546" y="805482"/>
                </a:lnTo>
                <a:lnTo>
                  <a:pt x="2213740" y="850265"/>
                </a:lnTo>
                <a:lnTo>
                  <a:pt x="2175679" y="893298"/>
                </a:lnTo>
                <a:lnTo>
                  <a:pt x="2131660" y="934425"/>
                </a:lnTo>
                <a:lnTo>
                  <a:pt x="2081979" y="973489"/>
                </a:lnTo>
                <a:lnTo>
                  <a:pt x="2026932" y="1010332"/>
                </a:lnTo>
                <a:lnTo>
                  <a:pt x="1966817" y="1044797"/>
                </a:lnTo>
                <a:lnTo>
                  <a:pt x="1901929" y="1076726"/>
                </a:lnTo>
                <a:lnTo>
                  <a:pt x="1832567" y="1105962"/>
                </a:lnTo>
                <a:lnTo>
                  <a:pt x="1759025" y="1132348"/>
                </a:lnTo>
                <a:lnTo>
                  <a:pt x="1681602" y="1155727"/>
                </a:lnTo>
                <a:lnTo>
                  <a:pt x="1600592" y="1175940"/>
                </a:lnTo>
                <a:lnTo>
                  <a:pt x="1516294" y="1192831"/>
                </a:lnTo>
                <a:lnTo>
                  <a:pt x="1429004" y="1206243"/>
                </a:lnTo>
                <a:lnTo>
                  <a:pt x="1339017" y="1216017"/>
                </a:lnTo>
                <a:lnTo>
                  <a:pt x="1246632" y="1221997"/>
                </a:lnTo>
                <a:lnTo>
                  <a:pt x="1152144" y="1224026"/>
                </a:lnTo>
                <a:lnTo>
                  <a:pt x="1057655" y="1221997"/>
                </a:lnTo>
                <a:lnTo>
                  <a:pt x="965270" y="1216017"/>
                </a:lnTo>
                <a:lnTo>
                  <a:pt x="875283" y="1206243"/>
                </a:lnTo>
                <a:lnTo>
                  <a:pt x="787993" y="1192831"/>
                </a:lnTo>
                <a:lnTo>
                  <a:pt x="703695" y="1175940"/>
                </a:lnTo>
                <a:lnTo>
                  <a:pt x="622685" y="1155727"/>
                </a:lnTo>
                <a:lnTo>
                  <a:pt x="545262" y="1132348"/>
                </a:lnTo>
                <a:lnTo>
                  <a:pt x="471720" y="1105962"/>
                </a:lnTo>
                <a:lnTo>
                  <a:pt x="402358" y="1076726"/>
                </a:lnTo>
                <a:lnTo>
                  <a:pt x="337470" y="1044797"/>
                </a:lnTo>
                <a:lnTo>
                  <a:pt x="277355" y="1010332"/>
                </a:lnTo>
                <a:lnTo>
                  <a:pt x="222308" y="973489"/>
                </a:lnTo>
                <a:lnTo>
                  <a:pt x="172627" y="934425"/>
                </a:lnTo>
                <a:lnTo>
                  <a:pt x="128608" y="893298"/>
                </a:lnTo>
                <a:lnTo>
                  <a:pt x="90547" y="850264"/>
                </a:lnTo>
                <a:lnTo>
                  <a:pt x="58741" y="805482"/>
                </a:lnTo>
                <a:lnTo>
                  <a:pt x="33486" y="759109"/>
                </a:lnTo>
                <a:lnTo>
                  <a:pt x="15080" y="711301"/>
                </a:lnTo>
                <a:lnTo>
                  <a:pt x="3819" y="662216"/>
                </a:lnTo>
                <a:lnTo>
                  <a:pt x="0" y="612013"/>
                </a:lnTo>
                <a:close/>
              </a:path>
            </a:pathLst>
          </a:custGeom>
          <a:ln w="19050">
            <a:solidFill>
              <a:srgbClr val="688E1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15131" y="5364226"/>
            <a:ext cx="2880360" cy="1224191"/>
          </a:xfrm>
          <a:custGeom>
            <a:avLst/>
            <a:gdLst/>
            <a:ahLst/>
            <a:cxnLst/>
            <a:rect l="l" t="t" r="r" b="b"/>
            <a:pathLst>
              <a:path w="2880360" h="1224191">
                <a:moveTo>
                  <a:pt x="1440180" y="0"/>
                </a:moveTo>
                <a:lnTo>
                  <a:pt x="1322061" y="2029"/>
                </a:lnTo>
                <a:lnTo>
                  <a:pt x="1206572" y="8012"/>
                </a:lnTo>
                <a:lnTo>
                  <a:pt x="1094084" y="17791"/>
                </a:lnTo>
                <a:lnTo>
                  <a:pt x="984967" y="31208"/>
                </a:lnTo>
                <a:lnTo>
                  <a:pt x="879592" y="48106"/>
                </a:lnTo>
                <a:lnTo>
                  <a:pt x="778329" y="68327"/>
                </a:lnTo>
                <a:lnTo>
                  <a:pt x="681549" y="91714"/>
                </a:lnTo>
                <a:lnTo>
                  <a:pt x="589623" y="118110"/>
                </a:lnTo>
                <a:lnTo>
                  <a:pt x="502921" y="147355"/>
                </a:lnTo>
                <a:lnTo>
                  <a:pt x="421814" y="179293"/>
                </a:lnTo>
                <a:lnTo>
                  <a:pt x="346673" y="213767"/>
                </a:lnTo>
                <a:lnTo>
                  <a:pt x="277867" y="250618"/>
                </a:lnTo>
                <a:lnTo>
                  <a:pt x="215769" y="289690"/>
                </a:lnTo>
                <a:lnTo>
                  <a:pt x="160748" y="330824"/>
                </a:lnTo>
                <a:lnTo>
                  <a:pt x="113174" y="373862"/>
                </a:lnTo>
                <a:lnTo>
                  <a:pt x="73420" y="418648"/>
                </a:lnTo>
                <a:lnTo>
                  <a:pt x="41854" y="465024"/>
                </a:lnTo>
                <a:lnTo>
                  <a:pt x="18849" y="512832"/>
                </a:lnTo>
                <a:lnTo>
                  <a:pt x="4774" y="561915"/>
                </a:lnTo>
                <a:lnTo>
                  <a:pt x="0" y="612114"/>
                </a:lnTo>
                <a:lnTo>
                  <a:pt x="4774" y="662313"/>
                </a:lnTo>
                <a:lnTo>
                  <a:pt x="18849" y="711395"/>
                </a:lnTo>
                <a:lnTo>
                  <a:pt x="41854" y="759202"/>
                </a:lnTo>
                <a:lnTo>
                  <a:pt x="73420" y="805576"/>
                </a:lnTo>
                <a:lnTo>
                  <a:pt x="113174" y="850360"/>
                </a:lnTo>
                <a:lnTo>
                  <a:pt x="160748" y="893396"/>
                </a:lnTo>
                <a:lnTo>
                  <a:pt x="215769" y="934528"/>
                </a:lnTo>
                <a:lnTo>
                  <a:pt x="277867" y="973597"/>
                </a:lnTo>
                <a:lnTo>
                  <a:pt x="346673" y="1010445"/>
                </a:lnTo>
                <a:lnTo>
                  <a:pt x="421814" y="1044916"/>
                </a:lnTo>
                <a:lnTo>
                  <a:pt x="502921" y="1076851"/>
                </a:lnTo>
                <a:lnTo>
                  <a:pt x="589623" y="1106094"/>
                </a:lnTo>
                <a:lnTo>
                  <a:pt x="681549" y="1132486"/>
                </a:lnTo>
                <a:lnTo>
                  <a:pt x="778329" y="1155871"/>
                </a:lnTo>
                <a:lnTo>
                  <a:pt x="879592" y="1176090"/>
                </a:lnTo>
                <a:lnTo>
                  <a:pt x="984967" y="1192986"/>
                </a:lnTo>
                <a:lnTo>
                  <a:pt x="1094084" y="1206402"/>
                </a:lnTo>
                <a:lnTo>
                  <a:pt x="1206572" y="1216179"/>
                </a:lnTo>
                <a:lnTo>
                  <a:pt x="1322061" y="1222162"/>
                </a:lnTo>
                <a:lnTo>
                  <a:pt x="1440180" y="1224191"/>
                </a:lnTo>
                <a:lnTo>
                  <a:pt x="1558298" y="1222162"/>
                </a:lnTo>
                <a:lnTo>
                  <a:pt x="1673787" y="1216179"/>
                </a:lnTo>
                <a:lnTo>
                  <a:pt x="1786275" y="1206402"/>
                </a:lnTo>
                <a:lnTo>
                  <a:pt x="1895392" y="1192986"/>
                </a:lnTo>
                <a:lnTo>
                  <a:pt x="2000767" y="1176090"/>
                </a:lnTo>
                <a:lnTo>
                  <a:pt x="2102030" y="1155871"/>
                </a:lnTo>
                <a:lnTo>
                  <a:pt x="2198810" y="1132486"/>
                </a:lnTo>
                <a:lnTo>
                  <a:pt x="2290736" y="1106094"/>
                </a:lnTo>
                <a:lnTo>
                  <a:pt x="2377438" y="1076851"/>
                </a:lnTo>
                <a:lnTo>
                  <a:pt x="2458545" y="1044916"/>
                </a:lnTo>
                <a:lnTo>
                  <a:pt x="2533686" y="1010445"/>
                </a:lnTo>
                <a:lnTo>
                  <a:pt x="2602492" y="973597"/>
                </a:lnTo>
                <a:lnTo>
                  <a:pt x="2664590" y="934528"/>
                </a:lnTo>
                <a:lnTo>
                  <a:pt x="2719611" y="893396"/>
                </a:lnTo>
                <a:lnTo>
                  <a:pt x="2767185" y="850360"/>
                </a:lnTo>
                <a:lnTo>
                  <a:pt x="2806939" y="805576"/>
                </a:lnTo>
                <a:lnTo>
                  <a:pt x="2838505" y="759202"/>
                </a:lnTo>
                <a:lnTo>
                  <a:pt x="2861510" y="711395"/>
                </a:lnTo>
                <a:lnTo>
                  <a:pt x="2875585" y="662313"/>
                </a:lnTo>
                <a:lnTo>
                  <a:pt x="2880360" y="612114"/>
                </a:lnTo>
                <a:lnTo>
                  <a:pt x="2875585" y="561915"/>
                </a:lnTo>
                <a:lnTo>
                  <a:pt x="2861510" y="512832"/>
                </a:lnTo>
                <a:lnTo>
                  <a:pt x="2838505" y="465024"/>
                </a:lnTo>
                <a:lnTo>
                  <a:pt x="2806939" y="418648"/>
                </a:lnTo>
                <a:lnTo>
                  <a:pt x="2767185" y="373862"/>
                </a:lnTo>
                <a:lnTo>
                  <a:pt x="2719611" y="330824"/>
                </a:lnTo>
                <a:lnTo>
                  <a:pt x="2664590" y="289690"/>
                </a:lnTo>
                <a:lnTo>
                  <a:pt x="2602492" y="250618"/>
                </a:lnTo>
                <a:lnTo>
                  <a:pt x="2533686" y="213767"/>
                </a:lnTo>
                <a:lnTo>
                  <a:pt x="2458545" y="179293"/>
                </a:lnTo>
                <a:lnTo>
                  <a:pt x="2377438" y="147355"/>
                </a:lnTo>
                <a:lnTo>
                  <a:pt x="2290736" y="118109"/>
                </a:lnTo>
                <a:lnTo>
                  <a:pt x="2198810" y="91714"/>
                </a:lnTo>
                <a:lnTo>
                  <a:pt x="2102030" y="68327"/>
                </a:lnTo>
                <a:lnTo>
                  <a:pt x="2000767" y="48106"/>
                </a:lnTo>
                <a:lnTo>
                  <a:pt x="1895392" y="31208"/>
                </a:lnTo>
                <a:lnTo>
                  <a:pt x="1786275" y="17791"/>
                </a:lnTo>
                <a:lnTo>
                  <a:pt x="1673787" y="8012"/>
                </a:lnTo>
                <a:lnTo>
                  <a:pt x="1558298" y="2029"/>
                </a:lnTo>
                <a:lnTo>
                  <a:pt x="144018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715131" y="5364226"/>
            <a:ext cx="2880360" cy="1224191"/>
          </a:xfrm>
          <a:custGeom>
            <a:avLst/>
            <a:gdLst/>
            <a:ahLst/>
            <a:cxnLst/>
            <a:rect l="l" t="t" r="r" b="b"/>
            <a:pathLst>
              <a:path w="2880360" h="1224191">
                <a:moveTo>
                  <a:pt x="0" y="612114"/>
                </a:moveTo>
                <a:lnTo>
                  <a:pt x="4774" y="561915"/>
                </a:lnTo>
                <a:lnTo>
                  <a:pt x="18849" y="512832"/>
                </a:lnTo>
                <a:lnTo>
                  <a:pt x="41854" y="465024"/>
                </a:lnTo>
                <a:lnTo>
                  <a:pt x="73420" y="418648"/>
                </a:lnTo>
                <a:lnTo>
                  <a:pt x="113174" y="373862"/>
                </a:lnTo>
                <a:lnTo>
                  <a:pt x="160748" y="330824"/>
                </a:lnTo>
                <a:lnTo>
                  <a:pt x="215769" y="289690"/>
                </a:lnTo>
                <a:lnTo>
                  <a:pt x="277867" y="250618"/>
                </a:lnTo>
                <a:lnTo>
                  <a:pt x="346673" y="213767"/>
                </a:lnTo>
                <a:lnTo>
                  <a:pt x="421814" y="179293"/>
                </a:lnTo>
                <a:lnTo>
                  <a:pt x="502921" y="147355"/>
                </a:lnTo>
                <a:lnTo>
                  <a:pt x="589623" y="118110"/>
                </a:lnTo>
                <a:lnTo>
                  <a:pt x="681549" y="91714"/>
                </a:lnTo>
                <a:lnTo>
                  <a:pt x="778329" y="68327"/>
                </a:lnTo>
                <a:lnTo>
                  <a:pt x="879592" y="48106"/>
                </a:lnTo>
                <a:lnTo>
                  <a:pt x="984967" y="31208"/>
                </a:lnTo>
                <a:lnTo>
                  <a:pt x="1094084" y="17791"/>
                </a:lnTo>
                <a:lnTo>
                  <a:pt x="1206572" y="8012"/>
                </a:lnTo>
                <a:lnTo>
                  <a:pt x="1322061" y="2029"/>
                </a:lnTo>
                <a:lnTo>
                  <a:pt x="1440180" y="0"/>
                </a:lnTo>
                <a:lnTo>
                  <a:pt x="1558298" y="2029"/>
                </a:lnTo>
                <a:lnTo>
                  <a:pt x="1673787" y="8012"/>
                </a:lnTo>
                <a:lnTo>
                  <a:pt x="1786275" y="17791"/>
                </a:lnTo>
                <a:lnTo>
                  <a:pt x="1895392" y="31208"/>
                </a:lnTo>
                <a:lnTo>
                  <a:pt x="2000767" y="48106"/>
                </a:lnTo>
                <a:lnTo>
                  <a:pt x="2102030" y="68327"/>
                </a:lnTo>
                <a:lnTo>
                  <a:pt x="2198810" y="91714"/>
                </a:lnTo>
                <a:lnTo>
                  <a:pt x="2290736" y="118109"/>
                </a:lnTo>
                <a:lnTo>
                  <a:pt x="2377438" y="147355"/>
                </a:lnTo>
                <a:lnTo>
                  <a:pt x="2458545" y="179293"/>
                </a:lnTo>
                <a:lnTo>
                  <a:pt x="2533686" y="213767"/>
                </a:lnTo>
                <a:lnTo>
                  <a:pt x="2602492" y="250618"/>
                </a:lnTo>
                <a:lnTo>
                  <a:pt x="2664590" y="289690"/>
                </a:lnTo>
                <a:lnTo>
                  <a:pt x="2719611" y="330824"/>
                </a:lnTo>
                <a:lnTo>
                  <a:pt x="2767185" y="373862"/>
                </a:lnTo>
                <a:lnTo>
                  <a:pt x="2806939" y="418648"/>
                </a:lnTo>
                <a:lnTo>
                  <a:pt x="2838505" y="465024"/>
                </a:lnTo>
                <a:lnTo>
                  <a:pt x="2861510" y="512832"/>
                </a:lnTo>
                <a:lnTo>
                  <a:pt x="2875585" y="561915"/>
                </a:lnTo>
                <a:lnTo>
                  <a:pt x="2880360" y="612114"/>
                </a:lnTo>
                <a:lnTo>
                  <a:pt x="2875585" y="662313"/>
                </a:lnTo>
                <a:lnTo>
                  <a:pt x="2861510" y="711395"/>
                </a:lnTo>
                <a:lnTo>
                  <a:pt x="2838505" y="759202"/>
                </a:lnTo>
                <a:lnTo>
                  <a:pt x="2806939" y="805576"/>
                </a:lnTo>
                <a:lnTo>
                  <a:pt x="2767185" y="850360"/>
                </a:lnTo>
                <a:lnTo>
                  <a:pt x="2719611" y="893396"/>
                </a:lnTo>
                <a:lnTo>
                  <a:pt x="2664590" y="934528"/>
                </a:lnTo>
                <a:lnTo>
                  <a:pt x="2602492" y="973597"/>
                </a:lnTo>
                <a:lnTo>
                  <a:pt x="2533686" y="1010445"/>
                </a:lnTo>
                <a:lnTo>
                  <a:pt x="2458545" y="1044916"/>
                </a:lnTo>
                <a:lnTo>
                  <a:pt x="2377438" y="1076851"/>
                </a:lnTo>
                <a:lnTo>
                  <a:pt x="2290736" y="1106094"/>
                </a:lnTo>
                <a:lnTo>
                  <a:pt x="2198810" y="1132486"/>
                </a:lnTo>
                <a:lnTo>
                  <a:pt x="2102030" y="1155871"/>
                </a:lnTo>
                <a:lnTo>
                  <a:pt x="2000767" y="1176090"/>
                </a:lnTo>
                <a:lnTo>
                  <a:pt x="1895392" y="1192986"/>
                </a:lnTo>
                <a:lnTo>
                  <a:pt x="1786275" y="1206402"/>
                </a:lnTo>
                <a:lnTo>
                  <a:pt x="1673787" y="1216179"/>
                </a:lnTo>
                <a:lnTo>
                  <a:pt x="1558298" y="1222162"/>
                </a:lnTo>
                <a:lnTo>
                  <a:pt x="1440180" y="1224191"/>
                </a:lnTo>
                <a:lnTo>
                  <a:pt x="1322061" y="1222162"/>
                </a:lnTo>
                <a:lnTo>
                  <a:pt x="1206572" y="1216179"/>
                </a:lnTo>
                <a:lnTo>
                  <a:pt x="1094084" y="1206402"/>
                </a:lnTo>
                <a:lnTo>
                  <a:pt x="984967" y="1192986"/>
                </a:lnTo>
                <a:lnTo>
                  <a:pt x="879592" y="1176090"/>
                </a:lnTo>
                <a:lnTo>
                  <a:pt x="778329" y="1155871"/>
                </a:lnTo>
                <a:lnTo>
                  <a:pt x="681549" y="1132486"/>
                </a:lnTo>
                <a:lnTo>
                  <a:pt x="589623" y="1106094"/>
                </a:lnTo>
                <a:lnTo>
                  <a:pt x="502921" y="1076851"/>
                </a:lnTo>
                <a:lnTo>
                  <a:pt x="421814" y="1044916"/>
                </a:lnTo>
                <a:lnTo>
                  <a:pt x="346673" y="1010445"/>
                </a:lnTo>
                <a:lnTo>
                  <a:pt x="277867" y="973597"/>
                </a:lnTo>
                <a:lnTo>
                  <a:pt x="215769" y="934528"/>
                </a:lnTo>
                <a:lnTo>
                  <a:pt x="160748" y="893396"/>
                </a:lnTo>
                <a:lnTo>
                  <a:pt x="113174" y="850360"/>
                </a:lnTo>
                <a:lnTo>
                  <a:pt x="73420" y="805576"/>
                </a:lnTo>
                <a:lnTo>
                  <a:pt x="41854" y="759202"/>
                </a:lnTo>
                <a:lnTo>
                  <a:pt x="18849" y="711395"/>
                </a:lnTo>
                <a:lnTo>
                  <a:pt x="4774" y="662313"/>
                </a:lnTo>
                <a:lnTo>
                  <a:pt x="0" y="612114"/>
                </a:lnTo>
                <a:close/>
              </a:path>
            </a:pathLst>
          </a:custGeom>
          <a:ln w="19050">
            <a:solidFill>
              <a:srgbClr val="688E1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056376" y="4403344"/>
            <a:ext cx="985266" cy="1023366"/>
          </a:xfrm>
          <a:custGeom>
            <a:avLst/>
            <a:gdLst/>
            <a:ahLst/>
            <a:cxnLst/>
            <a:rect l="l" t="t" r="r" b="b"/>
            <a:pathLst>
              <a:path w="985266" h="1023365">
                <a:moveTo>
                  <a:pt x="183387" y="0"/>
                </a:moveTo>
                <a:lnTo>
                  <a:pt x="0" y="172846"/>
                </a:lnTo>
                <a:lnTo>
                  <a:pt x="710056" y="926464"/>
                </a:lnTo>
                <a:lnTo>
                  <a:pt x="618363" y="1012824"/>
                </a:lnTo>
                <a:lnTo>
                  <a:pt x="974725" y="1023365"/>
                </a:lnTo>
                <a:lnTo>
                  <a:pt x="982706" y="753617"/>
                </a:lnTo>
                <a:lnTo>
                  <a:pt x="893572" y="753617"/>
                </a:lnTo>
                <a:lnTo>
                  <a:pt x="183387" y="0"/>
                </a:lnTo>
                <a:close/>
              </a:path>
              <a:path w="985266" h="1023365">
                <a:moveTo>
                  <a:pt x="985266" y="667130"/>
                </a:moveTo>
                <a:lnTo>
                  <a:pt x="893572" y="753617"/>
                </a:lnTo>
                <a:lnTo>
                  <a:pt x="982706" y="753617"/>
                </a:lnTo>
                <a:lnTo>
                  <a:pt x="985266" y="66713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056376" y="4403344"/>
            <a:ext cx="985266" cy="1023366"/>
          </a:xfrm>
          <a:custGeom>
            <a:avLst/>
            <a:gdLst/>
            <a:ahLst/>
            <a:cxnLst/>
            <a:rect l="l" t="t" r="r" b="b"/>
            <a:pathLst>
              <a:path w="985266" h="1023365">
                <a:moveTo>
                  <a:pt x="618363" y="1012824"/>
                </a:moveTo>
                <a:lnTo>
                  <a:pt x="710056" y="926464"/>
                </a:lnTo>
                <a:lnTo>
                  <a:pt x="0" y="172846"/>
                </a:lnTo>
                <a:lnTo>
                  <a:pt x="183387" y="0"/>
                </a:lnTo>
                <a:lnTo>
                  <a:pt x="893572" y="753617"/>
                </a:lnTo>
                <a:lnTo>
                  <a:pt x="985266" y="667130"/>
                </a:lnTo>
                <a:lnTo>
                  <a:pt x="974725" y="1023365"/>
                </a:lnTo>
                <a:lnTo>
                  <a:pt x="618363" y="1012824"/>
                </a:lnTo>
                <a:close/>
              </a:path>
            </a:pathLst>
          </a:custGeom>
          <a:ln w="19049">
            <a:solidFill>
              <a:srgbClr val="688E1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34847" y="5148198"/>
            <a:ext cx="2592247" cy="1224191"/>
          </a:xfrm>
          <a:custGeom>
            <a:avLst/>
            <a:gdLst/>
            <a:ahLst/>
            <a:cxnLst/>
            <a:rect l="l" t="t" r="r" b="b"/>
            <a:pathLst>
              <a:path w="2592247" h="1224191">
                <a:moveTo>
                  <a:pt x="1296085" y="0"/>
                </a:moveTo>
                <a:lnTo>
                  <a:pt x="1189791" y="2029"/>
                </a:lnTo>
                <a:lnTo>
                  <a:pt x="1085862" y="8011"/>
                </a:lnTo>
                <a:lnTo>
                  <a:pt x="984633" y="17790"/>
                </a:lnTo>
                <a:lnTo>
                  <a:pt x="886436" y="31207"/>
                </a:lnTo>
                <a:lnTo>
                  <a:pt x="791606" y="48104"/>
                </a:lnTo>
                <a:lnTo>
                  <a:pt x="700475" y="68325"/>
                </a:lnTo>
                <a:lnTo>
                  <a:pt x="613379" y="91711"/>
                </a:lnTo>
                <a:lnTo>
                  <a:pt x="530650" y="118106"/>
                </a:lnTo>
                <a:lnTo>
                  <a:pt x="452621" y="147351"/>
                </a:lnTo>
                <a:lnTo>
                  <a:pt x="379628" y="179289"/>
                </a:lnTo>
                <a:lnTo>
                  <a:pt x="312003" y="213762"/>
                </a:lnTo>
                <a:lnTo>
                  <a:pt x="250079" y="250613"/>
                </a:lnTo>
                <a:lnTo>
                  <a:pt x="194192" y="289684"/>
                </a:lnTo>
                <a:lnTo>
                  <a:pt x="144673" y="330818"/>
                </a:lnTo>
                <a:lnTo>
                  <a:pt x="101857" y="373857"/>
                </a:lnTo>
                <a:lnTo>
                  <a:pt x="66078" y="418644"/>
                </a:lnTo>
                <a:lnTo>
                  <a:pt x="37669" y="465020"/>
                </a:lnTo>
                <a:lnTo>
                  <a:pt x="16964" y="512829"/>
                </a:lnTo>
                <a:lnTo>
                  <a:pt x="4296" y="561913"/>
                </a:lnTo>
                <a:lnTo>
                  <a:pt x="0" y="612114"/>
                </a:lnTo>
                <a:lnTo>
                  <a:pt x="4296" y="662313"/>
                </a:lnTo>
                <a:lnTo>
                  <a:pt x="16964" y="711395"/>
                </a:lnTo>
                <a:lnTo>
                  <a:pt x="37669" y="759202"/>
                </a:lnTo>
                <a:lnTo>
                  <a:pt x="66078" y="805576"/>
                </a:lnTo>
                <a:lnTo>
                  <a:pt x="101857" y="850360"/>
                </a:lnTo>
                <a:lnTo>
                  <a:pt x="144673" y="893396"/>
                </a:lnTo>
                <a:lnTo>
                  <a:pt x="194192" y="934528"/>
                </a:lnTo>
                <a:lnTo>
                  <a:pt x="250079" y="973597"/>
                </a:lnTo>
                <a:lnTo>
                  <a:pt x="312003" y="1010445"/>
                </a:lnTo>
                <a:lnTo>
                  <a:pt x="379628" y="1044916"/>
                </a:lnTo>
                <a:lnTo>
                  <a:pt x="452621" y="1076851"/>
                </a:lnTo>
                <a:lnTo>
                  <a:pt x="530650" y="1106094"/>
                </a:lnTo>
                <a:lnTo>
                  <a:pt x="613379" y="1132486"/>
                </a:lnTo>
                <a:lnTo>
                  <a:pt x="700475" y="1155871"/>
                </a:lnTo>
                <a:lnTo>
                  <a:pt x="791606" y="1176090"/>
                </a:lnTo>
                <a:lnTo>
                  <a:pt x="886436" y="1192986"/>
                </a:lnTo>
                <a:lnTo>
                  <a:pt x="984633" y="1206402"/>
                </a:lnTo>
                <a:lnTo>
                  <a:pt x="1085862" y="1216179"/>
                </a:lnTo>
                <a:lnTo>
                  <a:pt x="1189791" y="1222162"/>
                </a:lnTo>
                <a:lnTo>
                  <a:pt x="1296085" y="1224191"/>
                </a:lnTo>
                <a:lnTo>
                  <a:pt x="1402397" y="1222162"/>
                </a:lnTo>
                <a:lnTo>
                  <a:pt x="1506341" y="1216179"/>
                </a:lnTo>
                <a:lnTo>
                  <a:pt x="1607584" y="1206402"/>
                </a:lnTo>
                <a:lnTo>
                  <a:pt x="1705791" y="1192986"/>
                </a:lnTo>
                <a:lnTo>
                  <a:pt x="1800631" y="1176090"/>
                </a:lnTo>
                <a:lnTo>
                  <a:pt x="1891768" y="1155871"/>
                </a:lnTo>
                <a:lnTo>
                  <a:pt x="1978870" y="1132486"/>
                </a:lnTo>
                <a:lnTo>
                  <a:pt x="2061603" y="1106094"/>
                </a:lnTo>
                <a:lnTo>
                  <a:pt x="2139633" y="1076851"/>
                </a:lnTo>
                <a:lnTo>
                  <a:pt x="2212628" y="1044916"/>
                </a:lnTo>
                <a:lnTo>
                  <a:pt x="2280254" y="1010445"/>
                </a:lnTo>
                <a:lnTo>
                  <a:pt x="2342177" y="973597"/>
                </a:lnTo>
                <a:lnTo>
                  <a:pt x="2398064" y="934528"/>
                </a:lnTo>
                <a:lnTo>
                  <a:pt x="2447581" y="893396"/>
                </a:lnTo>
                <a:lnTo>
                  <a:pt x="2490395" y="850360"/>
                </a:lnTo>
                <a:lnTo>
                  <a:pt x="2526173" y="805576"/>
                </a:lnTo>
                <a:lnTo>
                  <a:pt x="2554580" y="759202"/>
                </a:lnTo>
                <a:lnTo>
                  <a:pt x="2575284" y="711395"/>
                </a:lnTo>
                <a:lnTo>
                  <a:pt x="2587951" y="662313"/>
                </a:lnTo>
                <a:lnTo>
                  <a:pt x="2592247" y="612114"/>
                </a:lnTo>
                <a:lnTo>
                  <a:pt x="2587951" y="561913"/>
                </a:lnTo>
                <a:lnTo>
                  <a:pt x="2575284" y="512829"/>
                </a:lnTo>
                <a:lnTo>
                  <a:pt x="2554580" y="465020"/>
                </a:lnTo>
                <a:lnTo>
                  <a:pt x="2526173" y="418644"/>
                </a:lnTo>
                <a:lnTo>
                  <a:pt x="2490395" y="373857"/>
                </a:lnTo>
                <a:lnTo>
                  <a:pt x="2447581" y="330818"/>
                </a:lnTo>
                <a:lnTo>
                  <a:pt x="2398064" y="289684"/>
                </a:lnTo>
                <a:lnTo>
                  <a:pt x="2342177" y="250613"/>
                </a:lnTo>
                <a:lnTo>
                  <a:pt x="2280254" y="213762"/>
                </a:lnTo>
                <a:lnTo>
                  <a:pt x="2212628" y="179289"/>
                </a:lnTo>
                <a:lnTo>
                  <a:pt x="2139633" y="147351"/>
                </a:lnTo>
                <a:lnTo>
                  <a:pt x="2061603" y="118106"/>
                </a:lnTo>
                <a:lnTo>
                  <a:pt x="1978870" y="91711"/>
                </a:lnTo>
                <a:lnTo>
                  <a:pt x="1891768" y="68325"/>
                </a:lnTo>
                <a:lnTo>
                  <a:pt x="1800631" y="48104"/>
                </a:lnTo>
                <a:lnTo>
                  <a:pt x="1705791" y="31207"/>
                </a:lnTo>
                <a:lnTo>
                  <a:pt x="1607584" y="17790"/>
                </a:lnTo>
                <a:lnTo>
                  <a:pt x="1506341" y="8011"/>
                </a:lnTo>
                <a:lnTo>
                  <a:pt x="1402397" y="2029"/>
                </a:lnTo>
                <a:lnTo>
                  <a:pt x="1296085" y="0"/>
                </a:lnTo>
                <a:close/>
              </a:path>
            </a:pathLst>
          </a:custGeom>
          <a:solidFill>
            <a:srgbClr val="3446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34847" y="5148198"/>
            <a:ext cx="2592247" cy="1224191"/>
          </a:xfrm>
          <a:custGeom>
            <a:avLst/>
            <a:gdLst/>
            <a:ahLst/>
            <a:cxnLst/>
            <a:rect l="l" t="t" r="r" b="b"/>
            <a:pathLst>
              <a:path w="2592247" h="1224191">
                <a:moveTo>
                  <a:pt x="0" y="612114"/>
                </a:moveTo>
                <a:lnTo>
                  <a:pt x="4296" y="561913"/>
                </a:lnTo>
                <a:lnTo>
                  <a:pt x="16964" y="512829"/>
                </a:lnTo>
                <a:lnTo>
                  <a:pt x="37669" y="465020"/>
                </a:lnTo>
                <a:lnTo>
                  <a:pt x="66078" y="418644"/>
                </a:lnTo>
                <a:lnTo>
                  <a:pt x="101857" y="373857"/>
                </a:lnTo>
                <a:lnTo>
                  <a:pt x="144673" y="330818"/>
                </a:lnTo>
                <a:lnTo>
                  <a:pt x="194192" y="289684"/>
                </a:lnTo>
                <a:lnTo>
                  <a:pt x="250079" y="250613"/>
                </a:lnTo>
                <a:lnTo>
                  <a:pt x="312003" y="213762"/>
                </a:lnTo>
                <a:lnTo>
                  <a:pt x="379628" y="179289"/>
                </a:lnTo>
                <a:lnTo>
                  <a:pt x="452621" y="147351"/>
                </a:lnTo>
                <a:lnTo>
                  <a:pt x="530650" y="118106"/>
                </a:lnTo>
                <a:lnTo>
                  <a:pt x="613379" y="91711"/>
                </a:lnTo>
                <a:lnTo>
                  <a:pt x="700475" y="68325"/>
                </a:lnTo>
                <a:lnTo>
                  <a:pt x="791606" y="48104"/>
                </a:lnTo>
                <a:lnTo>
                  <a:pt x="886436" y="31207"/>
                </a:lnTo>
                <a:lnTo>
                  <a:pt x="984633" y="17790"/>
                </a:lnTo>
                <a:lnTo>
                  <a:pt x="1085862" y="8011"/>
                </a:lnTo>
                <a:lnTo>
                  <a:pt x="1189791" y="2029"/>
                </a:lnTo>
                <a:lnTo>
                  <a:pt x="1296085" y="0"/>
                </a:lnTo>
                <a:lnTo>
                  <a:pt x="1402397" y="2029"/>
                </a:lnTo>
                <a:lnTo>
                  <a:pt x="1506341" y="8011"/>
                </a:lnTo>
                <a:lnTo>
                  <a:pt x="1607584" y="17790"/>
                </a:lnTo>
                <a:lnTo>
                  <a:pt x="1705791" y="31207"/>
                </a:lnTo>
                <a:lnTo>
                  <a:pt x="1800631" y="48104"/>
                </a:lnTo>
                <a:lnTo>
                  <a:pt x="1891768" y="68325"/>
                </a:lnTo>
                <a:lnTo>
                  <a:pt x="1978870" y="91711"/>
                </a:lnTo>
                <a:lnTo>
                  <a:pt x="2061603" y="118106"/>
                </a:lnTo>
                <a:lnTo>
                  <a:pt x="2139633" y="147351"/>
                </a:lnTo>
                <a:lnTo>
                  <a:pt x="2212628" y="179289"/>
                </a:lnTo>
                <a:lnTo>
                  <a:pt x="2280254" y="213762"/>
                </a:lnTo>
                <a:lnTo>
                  <a:pt x="2342177" y="250613"/>
                </a:lnTo>
                <a:lnTo>
                  <a:pt x="2398064" y="289684"/>
                </a:lnTo>
                <a:lnTo>
                  <a:pt x="2447581" y="330818"/>
                </a:lnTo>
                <a:lnTo>
                  <a:pt x="2490395" y="373857"/>
                </a:lnTo>
                <a:lnTo>
                  <a:pt x="2526173" y="418644"/>
                </a:lnTo>
                <a:lnTo>
                  <a:pt x="2554580" y="465020"/>
                </a:lnTo>
                <a:lnTo>
                  <a:pt x="2575284" y="512829"/>
                </a:lnTo>
                <a:lnTo>
                  <a:pt x="2587951" y="561913"/>
                </a:lnTo>
                <a:lnTo>
                  <a:pt x="2592247" y="612114"/>
                </a:lnTo>
                <a:lnTo>
                  <a:pt x="2587951" y="662313"/>
                </a:lnTo>
                <a:lnTo>
                  <a:pt x="2575284" y="711395"/>
                </a:lnTo>
                <a:lnTo>
                  <a:pt x="2554580" y="759202"/>
                </a:lnTo>
                <a:lnTo>
                  <a:pt x="2526173" y="805576"/>
                </a:lnTo>
                <a:lnTo>
                  <a:pt x="2490395" y="850360"/>
                </a:lnTo>
                <a:lnTo>
                  <a:pt x="2447581" y="893396"/>
                </a:lnTo>
                <a:lnTo>
                  <a:pt x="2398064" y="934528"/>
                </a:lnTo>
                <a:lnTo>
                  <a:pt x="2342177" y="973597"/>
                </a:lnTo>
                <a:lnTo>
                  <a:pt x="2280254" y="1010445"/>
                </a:lnTo>
                <a:lnTo>
                  <a:pt x="2212628" y="1044916"/>
                </a:lnTo>
                <a:lnTo>
                  <a:pt x="2139633" y="1076851"/>
                </a:lnTo>
                <a:lnTo>
                  <a:pt x="2061603" y="1106094"/>
                </a:lnTo>
                <a:lnTo>
                  <a:pt x="1978870" y="1132486"/>
                </a:lnTo>
                <a:lnTo>
                  <a:pt x="1891768" y="1155871"/>
                </a:lnTo>
                <a:lnTo>
                  <a:pt x="1800631" y="1176090"/>
                </a:lnTo>
                <a:lnTo>
                  <a:pt x="1705791" y="1192986"/>
                </a:lnTo>
                <a:lnTo>
                  <a:pt x="1607584" y="1206402"/>
                </a:lnTo>
                <a:lnTo>
                  <a:pt x="1506341" y="1216179"/>
                </a:lnTo>
                <a:lnTo>
                  <a:pt x="1402397" y="1222162"/>
                </a:lnTo>
                <a:lnTo>
                  <a:pt x="1296085" y="1224191"/>
                </a:lnTo>
                <a:lnTo>
                  <a:pt x="1189791" y="1222162"/>
                </a:lnTo>
                <a:lnTo>
                  <a:pt x="1085862" y="1216179"/>
                </a:lnTo>
                <a:lnTo>
                  <a:pt x="984633" y="1206402"/>
                </a:lnTo>
                <a:lnTo>
                  <a:pt x="886436" y="1192986"/>
                </a:lnTo>
                <a:lnTo>
                  <a:pt x="791606" y="1176090"/>
                </a:lnTo>
                <a:lnTo>
                  <a:pt x="700475" y="1155871"/>
                </a:lnTo>
                <a:lnTo>
                  <a:pt x="613379" y="1132486"/>
                </a:lnTo>
                <a:lnTo>
                  <a:pt x="530650" y="1106094"/>
                </a:lnTo>
                <a:lnTo>
                  <a:pt x="452621" y="1076851"/>
                </a:lnTo>
                <a:lnTo>
                  <a:pt x="379628" y="1044916"/>
                </a:lnTo>
                <a:lnTo>
                  <a:pt x="312003" y="1010445"/>
                </a:lnTo>
                <a:lnTo>
                  <a:pt x="250079" y="973597"/>
                </a:lnTo>
                <a:lnTo>
                  <a:pt x="194192" y="934528"/>
                </a:lnTo>
                <a:lnTo>
                  <a:pt x="144673" y="893396"/>
                </a:lnTo>
                <a:lnTo>
                  <a:pt x="101857" y="850360"/>
                </a:lnTo>
                <a:lnTo>
                  <a:pt x="66078" y="805576"/>
                </a:lnTo>
                <a:lnTo>
                  <a:pt x="37669" y="759202"/>
                </a:lnTo>
                <a:lnTo>
                  <a:pt x="16964" y="711395"/>
                </a:lnTo>
                <a:lnTo>
                  <a:pt x="4296" y="662313"/>
                </a:lnTo>
                <a:lnTo>
                  <a:pt x="0" y="612114"/>
                </a:lnTo>
                <a:close/>
              </a:path>
            </a:pathLst>
          </a:custGeom>
          <a:ln w="19050">
            <a:solidFill>
              <a:srgbClr val="688E1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376168" y="4365116"/>
            <a:ext cx="984250" cy="957071"/>
          </a:xfrm>
          <a:custGeom>
            <a:avLst/>
            <a:gdLst/>
            <a:ahLst/>
            <a:cxnLst/>
            <a:rect l="l" t="t" r="r" b="b"/>
            <a:pathLst>
              <a:path w="984250" h="957072">
                <a:moveTo>
                  <a:pt x="8001" y="592835"/>
                </a:moveTo>
                <a:lnTo>
                  <a:pt x="0" y="949197"/>
                </a:lnTo>
                <a:lnTo>
                  <a:pt x="356362" y="957071"/>
                </a:lnTo>
                <a:lnTo>
                  <a:pt x="269240" y="866012"/>
                </a:lnTo>
                <a:lnTo>
                  <a:pt x="459643" y="683894"/>
                </a:lnTo>
                <a:lnTo>
                  <a:pt x="95123" y="683894"/>
                </a:lnTo>
                <a:lnTo>
                  <a:pt x="8001" y="592835"/>
                </a:lnTo>
                <a:close/>
              </a:path>
              <a:path w="984250" h="957072">
                <a:moveTo>
                  <a:pt x="810133" y="0"/>
                </a:moveTo>
                <a:lnTo>
                  <a:pt x="95123" y="683894"/>
                </a:lnTo>
                <a:lnTo>
                  <a:pt x="459643" y="683894"/>
                </a:lnTo>
                <a:lnTo>
                  <a:pt x="984250" y="182117"/>
                </a:lnTo>
                <a:lnTo>
                  <a:pt x="810133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376168" y="4365116"/>
            <a:ext cx="984250" cy="957071"/>
          </a:xfrm>
          <a:custGeom>
            <a:avLst/>
            <a:gdLst/>
            <a:ahLst/>
            <a:cxnLst/>
            <a:rect l="l" t="t" r="r" b="b"/>
            <a:pathLst>
              <a:path w="984250" h="957072">
                <a:moveTo>
                  <a:pt x="8001" y="592835"/>
                </a:moveTo>
                <a:lnTo>
                  <a:pt x="95123" y="683894"/>
                </a:lnTo>
                <a:lnTo>
                  <a:pt x="810133" y="0"/>
                </a:lnTo>
                <a:lnTo>
                  <a:pt x="984250" y="182117"/>
                </a:lnTo>
                <a:lnTo>
                  <a:pt x="269240" y="866012"/>
                </a:lnTo>
                <a:lnTo>
                  <a:pt x="356362" y="957071"/>
                </a:lnTo>
                <a:lnTo>
                  <a:pt x="0" y="949197"/>
                </a:lnTo>
                <a:lnTo>
                  <a:pt x="8001" y="592835"/>
                </a:lnTo>
                <a:close/>
              </a:path>
            </a:pathLst>
          </a:custGeom>
          <a:ln w="19050">
            <a:solidFill>
              <a:srgbClr val="688E1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878958" y="2711704"/>
            <a:ext cx="396113" cy="653288"/>
          </a:xfrm>
          <a:custGeom>
            <a:avLst/>
            <a:gdLst/>
            <a:ahLst/>
            <a:cxnLst/>
            <a:rect l="l" t="t" r="r" b="b"/>
            <a:pathLst>
              <a:path w="396113" h="653288">
                <a:moveTo>
                  <a:pt x="378247" y="257683"/>
                </a:moveTo>
                <a:lnTo>
                  <a:pt x="125983" y="257683"/>
                </a:lnTo>
                <a:lnTo>
                  <a:pt x="144399" y="653288"/>
                </a:lnTo>
                <a:lnTo>
                  <a:pt x="396113" y="641476"/>
                </a:lnTo>
                <a:lnTo>
                  <a:pt x="378247" y="257683"/>
                </a:lnTo>
                <a:close/>
              </a:path>
              <a:path w="396113" h="653288">
                <a:moveTo>
                  <a:pt x="240029" y="0"/>
                </a:moveTo>
                <a:lnTo>
                  <a:pt x="0" y="263525"/>
                </a:lnTo>
                <a:lnTo>
                  <a:pt x="125983" y="257683"/>
                </a:lnTo>
                <a:lnTo>
                  <a:pt x="378247" y="257683"/>
                </a:lnTo>
                <a:lnTo>
                  <a:pt x="377698" y="245872"/>
                </a:lnTo>
                <a:lnTo>
                  <a:pt x="503554" y="240030"/>
                </a:lnTo>
                <a:lnTo>
                  <a:pt x="240029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878958" y="2711704"/>
            <a:ext cx="503554" cy="653288"/>
          </a:xfrm>
          <a:custGeom>
            <a:avLst/>
            <a:gdLst/>
            <a:ahLst/>
            <a:cxnLst/>
            <a:rect l="l" t="t" r="r" b="b"/>
            <a:pathLst>
              <a:path w="503554" h="653288">
                <a:moveTo>
                  <a:pt x="503554" y="240030"/>
                </a:moveTo>
                <a:lnTo>
                  <a:pt x="377698" y="245872"/>
                </a:lnTo>
                <a:lnTo>
                  <a:pt x="396113" y="641476"/>
                </a:lnTo>
                <a:lnTo>
                  <a:pt x="144399" y="653288"/>
                </a:lnTo>
                <a:lnTo>
                  <a:pt x="125983" y="257683"/>
                </a:lnTo>
                <a:lnTo>
                  <a:pt x="0" y="263525"/>
                </a:lnTo>
                <a:lnTo>
                  <a:pt x="240029" y="0"/>
                </a:lnTo>
                <a:lnTo>
                  <a:pt x="503554" y="240030"/>
                </a:lnTo>
                <a:close/>
              </a:path>
            </a:pathLst>
          </a:custGeom>
          <a:ln w="19050">
            <a:solidFill>
              <a:srgbClr val="688E1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017768" y="2677541"/>
            <a:ext cx="1064006" cy="842137"/>
          </a:xfrm>
          <a:custGeom>
            <a:avLst/>
            <a:gdLst/>
            <a:ahLst/>
            <a:cxnLst/>
            <a:rect l="l" t="t" r="r" b="b"/>
            <a:pathLst>
              <a:path w="1064005" h="842137">
                <a:moveTo>
                  <a:pt x="714248" y="0"/>
                </a:moveTo>
                <a:lnTo>
                  <a:pt x="784606" y="104521"/>
                </a:lnTo>
                <a:lnTo>
                  <a:pt x="0" y="633095"/>
                </a:lnTo>
                <a:lnTo>
                  <a:pt x="140843" y="842137"/>
                </a:lnTo>
                <a:lnTo>
                  <a:pt x="925449" y="313436"/>
                </a:lnTo>
                <a:lnTo>
                  <a:pt x="1016187" y="313436"/>
                </a:lnTo>
                <a:lnTo>
                  <a:pt x="1064006" y="68199"/>
                </a:lnTo>
                <a:lnTo>
                  <a:pt x="714248" y="0"/>
                </a:lnTo>
                <a:close/>
              </a:path>
              <a:path w="1064005" h="842137">
                <a:moveTo>
                  <a:pt x="1016187" y="313436"/>
                </a:moveTo>
                <a:lnTo>
                  <a:pt x="925449" y="313436"/>
                </a:lnTo>
                <a:lnTo>
                  <a:pt x="995807" y="417957"/>
                </a:lnTo>
                <a:lnTo>
                  <a:pt x="1016187" y="313436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017768" y="2677541"/>
            <a:ext cx="1064006" cy="842137"/>
          </a:xfrm>
          <a:custGeom>
            <a:avLst/>
            <a:gdLst/>
            <a:ahLst/>
            <a:cxnLst/>
            <a:rect l="l" t="t" r="r" b="b"/>
            <a:pathLst>
              <a:path w="1064005" h="842137">
                <a:moveTo>
                  <a:pt x="995807" y="417957"/>
                </a:moveTo>
                <a:lnTo>
                  <a:pt x="925449" y="313436"/>
                </a:lnTo>
                <a:lnTo>
                  <a:pt x="140843" y="842137"/>
                </a:lnTo>
                <a:lnTo>
                  <a:pt x="0" y="633095"/>
                </a:lnTo>
                <a:lnTo>
                  <a:pt x="784606" y="104521"/>
                </a:lnTo>
                <a:lnTo>
                  <a:pt x="714248" y="0"/>
                </a:lnTo>
                <a:lnTo>
                  <a:pt x="1064006" y="68199"/>
                </a:lnTo>
                <a:lnTo>
                  <a:pt x="995807" y="417957"/>
                </a:lnTo>
                <a:close/>
              </a:path>
            </a:pathLst>
          </a:custGeom>
          <a:ln w="19050">
            <a:solidFill>
              <a:srgbClr val="688E1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859149" y="1403858"/>
            <a:ext cx="2376297" cy="1224152"/>
          </a:xfrm>
          <a:custGeom>
            <a:avLst/>
            <a:gdLst/>
            <a:ahLst/>
            <a:cxnLst/>
            <a:rect l="l" t="t" r="r" b="b"/>
            <a:pathLst>
              <a:path w="2376297" h="1224152">
                <a:moveTo>
                  <a:pt x="1188212" y="0"/>
                </a:moveTo>
                <a:lnTo>
                  <a:pt x="1090763" y="2029"/>
                </a:lnTo>
                <a:lnTo>
                  <a:pt x="995483" y="8011"/>
                </a:lnTo>
                <a:lnTo>
                  <a:pt x="902678" y="17790"/>
                </a:lnTo>
                <a:lnTo>
                  <a:pt x="812653" y="31206"/>
                </a:lnTo>
                <a:lnTo>
                  <a:pt x="725715" y="48103"/>
                </a:lnTo>
                <a:lnTo>
                  <a:pt x="642170" y="68322"/>
                </a:lnTo>
                <a:lnTo>
                  <a:pt x="562322" y="91707"/>
                </a:lnTo>
                <a:lnTo>
                  <a:pt x="486479" y="118099"/>
                </a:lnTo>
                <a:lnTo>
                  <a:pt x="414945" y="147341"/>
                </a:lnTo>
                <a:lnTo>
                  <a:pt x="348027" y="179276"/>
                </a:lnTo>
                <a:lnTo>
                  <a:pt x="286031" y="213745"/>
                </a:lnTo>
                <a:lnTo>
                  <a:pt x="229262" y="250591"/>
                </a:lnTo>
                <a:lnTo>
                  <a:pt x="178026" y="289656"/>
                </a:lnTo>
                <a:lnTo>
                  <a:pt x="132630" y="330783"/>
                </a:lnTo>
                <a:lnTo>
                  <a:pt x="93378" y="373814"/>
                </a:lnTo>
                <a:lnTo>
                  <a:pt x="60577" y="418591"/>
                </a:lnTo>
                <a:lnTo>
                  <a:pt x="34533" y="464958"/>
                </a:lnTo>
                <a:lnTo>
                  <a:pt x="15552" y="512755"/>
                </a:lnTo>
                <a:lnTo>
                  <a:pt x="3939" y="561826"/>
                </a:lnTo>
                <a:lnTo>
                  <a:pt x="0" y="612013"/>
                </a:lnTo>
                <a:lnTo>
                  <a:pt x="3939" y="662217"/>
                </a:lnTo>
                <a:lnTo>
                  <a:pt x="15552" y="711304"/>
                </a:lnTo>
                <a:lnTo>
                  <a:pt x="34533" y="759116"/>
                </a:lnTo>
                <a:lnTo>
                  <a:pt x="60577" y="805495"/>
                </a:lnTo>
                <a:lnTo>
                  <a:pt x="93378" y="850284"/>
                </a:lnTo>
                <a:lnTo>
                  <a:pt x="132630" y="893325"/>
                </a:lnTo>
                <a:lnTo>
                  <a:pt x="178026" y="934461"/>
                </a:lnTo>
                <a:lnTo>
                  <a:pt x="229262" y="973534"/>
                </a:lnTo>
                <a:lnTo>
                  <a:pt x="286031" y="1010386"/>
                </a:lnTo>
                <a:lnTo>
                  <a:pt x="348027" y="1044860"/>
                </a:lnTo>
                <a:lnTo>
                  <a:pt x="414945" y="1076799"/>
                </a:lnTo>
                <a:lnTo>
                  <a:pt x="486479" y="1106045"/>
                </a:lnTo>
                <a:lnTo>
                  <a:pt x="562322" y="1132439"/>
                </a:lnTo>
                <a:lnTo>
                  <a:pt x="642170" y="1155826"/>
                </a:lnTo>
                <a:lnTo>
                  <a:pt x="725715" y="1176047"/>
                </a:lnTo>
                <a:lnTo>
                  <a:pt x="812653" y="1192945"/>
                </a:lnTo>
                <a:lnTo>
                  <a:pt x="902678" y="1206362"/>
                </a:lnTo>
                <a:lnTo>
                  <a:pt x="995483" y="1216141"/>
                </a:lnTo>
                <a:lnTo>
                  <a:pt x="1090763" y="1222123"/>
                </a:lnTo>
                <a:lnTo>
                  <a:pt x="1188212" y="1224152"/>
                </a:lnTo>
                <a:lnTo>
                  <a:pt x="1285642" y="1222123"/>
                </a:lnTo>
                <a:lnTo>
                  <a:pt x="1380906" y="1216141"/>
                </a:lnTo>
                <a:lnTo>
                  <a:pt x="1473696" y="1206362"/>
                </a:lnTo>
                <a:lnTo>
                  <a:pt x="1563708" y="1192945"/>
                </a:lnTo>
                <a:lnTo>
                  <a:pt x="1650634" y="1176047"/>
                </a:lnTo>
                <a:lnTo>
                  <a:pt x="1734170" y="1155826"/>
                </a:lnTo>
                <a:lnTo>
                  <a:pt x="1814009" y="1132439"/>
                </a:lnTo>
                <a:lnTo>
                  <a:pt x="1889845" y="1106045"/>
                </a:lnTo>
                <a:lnTo>
                  <a:pt x="1961372" y="1076799"/>
                </a:lnTo>
                <a:lnTo>
                  <a:pt x="2028285" y="1044860"/>
                </a:lnTo>
                <a:lnTo>
                  <a:pt x="2090277" y="1010386"/>
                </a:lnTo>
                <a:lnTo>
                  <a:pt x="2147042" y="973534"/>
                </a:lnTo>
                <a:lnTo>
                  <a:pt x="2198275" y="934461"/>
                </a:lnTo>
                <a:lnTo>
                  <a:pt x="2243670" y="893325"/>
                </a:lnTo>
                <a:lnTo>
                  <a:pt x="2282920" y="850284"/>
                </a:lnTo>
                <a:lnTo>
                  <a:pt x="2315720" y="805495"/>
                </a:lnTo>
                <a:lnTo>
                  <a:pt x="2341763" y="759116"/>
                </a:lnTo>
                <a:lnTo>
                  <a:pt x="2360744" y="711304"/>
                </a:lnTo>
                <a:lnTo>
                  <a:pt x="2372357" y="662217"/>
                </a:lnTo>
                <a:lnTo>
                  <a:pt x="2376297" y="612013"/>
                </a:lnTo>
                <a:lnTo>
                  <a:pt x="2372357" y="561826"/>
                </a:lnTo>
                <a:lnTo>
                  <a:pt x="2360744" y="512755"/>
                </a:lnTo>
                <a:lnTo>
                  <a:pt x="2341763" y="464958"/>
                </a:lnTo>
                <a:lnTo>
                  <a:pt x="2315720" y="418591"/>
                </a:lnTo>
                <a:lnTo>
                  <a:pt x="2282920" y="373814"/>
                </a:lnTo>
                <a:lnTo>
                  <a:pt x="2243670" y="330783"/>
                </a:lnTo>
                <a:lnTo>
                  <a:pt x="2198275" y="289656"/>
                </a:lnTo>
                <a:lnTo>
                  <a:pt x="2147042" y="250591"/>
                </a:lnTo>
                <a:lnTo>
                  <a:pt x="2090277" y="213745"/>
                </a:lnTo>
                <a:lnTo>
                  <a:pt x="2028285" y="179276"/>
                </a:lnTo>
                <a:lnTo>
                  <a:pt x="1961372" y="147341"/>
                </a:lnTo>
                <a:lnTo>
                  <a:pt x="1889845" y="118099"/>
                </a:lnTo>
                <a:lnTo>
                  <a:pt x="1814009" y="91707"/>
                </a:lnTo>
                <a:lnTo>
                  <a:pt x="1734170" y="68322"/>
                </a:lnTo>
                <a:lnTo>
                  <a:pt x="1650634" y="48103"/>
                </a:lnTo>
                <a:lnTo>
                  <a:pt x="1563708" y="31206"/>
                </a:lnTo>
                <a:lnTo>
                  <a:pt x="1473696" y="17790"/>
                </a:lnTo>
                <a:lnTo>
                  <a:pt x="1380906" y="8011"/>
                </a:lnTo>
                <a:lnTo>
                  <a:pt x="1285642" y="2029"/>
                </a:lnTo>
                <a:lnTo>
                  <a:pt x="118821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859149" y="1403858"/>
            <a:ext cx="2376297" cy="1224152"/>
          </a:xfrm>
          <a:custGeom>
            <a:avLst/>
            <a:gdLst/>
            <a:ahLst/>
            <a:cxnLst/>
            <a:rect l="l" t="t" r="r" b="b"/>
            <a:pathLst>
              <a:path w="2376297" h="1224152">
                <a:moveTo>
                  <a:pt x="0" y="612013"/>
                </a:moveTo>
                <a:lnTo>
                  <a:pt x="3939" y="561826"/>
                </a:lnTo>
                <a:lnTo>
                  <a:pt x="15552" y="512755"/>
                </a:lnTo>
                <a:lnTo>
                  <a:pt x="34533" y="464958"/>
                </a:lnTo>
                <a:lnTo>
                  <a:pt x="60577" y="418591"/>
                </a:lnTo>
                <a:lnTo>
                  <a:pt x="93378" y="373814"/>
                </a:lnTo>
                <a:lnTo>
                  <a:pt x="132630" y="330783"/>
                </a:lnTo>
                <a:lnTo>
                  <a:pt x="178026" y="289656"/>
                </a:lnTo>
                <a:lnTo>
                  <a:pt x="229262" y="250591"/>
                </a:lnTo>
                <a:lnTo>
                  <a:pt x="286031" y="213745"/>
                </a:lnTo>
                <a:lnTo>
                  <a:pt x="348027" y="179276"/>
                </a:lnTo>
                <a:lnTo>
                  <a:pt x="414945" y="147341"/>
                </a:lnTo>
                <a:lnTo>
                  <a:pt x="486479" y="118099"/>
                </a:lnTo>
                <a:lnTo>
                  <a:pt x="562322" y="91707"/>
                </a:lnTo>
                <a:lnTo>
                  <a:pt x="642170" y="68322"/>
                </a:lnTo>
                <a:lnTo>
                  <a:pt x="725715" y="48103"/>
                </a:lnTo>
                <a:lnTo>
                  <a:pt x="812653" y="31206"/>
                </a:lnTo>
                <a:lnTo>
                  <a:pt x="902678" y="17790"/>
                </a:lnTo>
                <a:lnTo>
                  <a:pt x="995483" y="8011"/>
                </a:lnTo>
                <a:lnTo>
                  <a:pt x="1090763" y="2029"/>
                </a:lnTo>
                <a:lnTo>
                  <a:pt x="1188212" y="0"/>
                </a:lnTo>
                <a:lnTo>
                  <a:pt x="1285642" y="2029"/>
                </a:lnTo>
                <a:lnTo>
                  <a:pt x="1380906" y="8011"/>
                </a:lnTo>
                <a:lnTo>
                  <a:pt x="1473696" y="17790"/>
                </a:lnTo>
                <a:lnTo>
                  <a:pt x="1563708" y="31206"/>
                </a:lnTo>
                <a:lnTo>
                  <a:pt x="1650634" y="48103"/>
                </a:lnTo>
                <a:lnTo>
                  <a:pt x="1734170" y="68322"/>
                </a:lnTo>
                <a:lnTo>
                  <a:pt x="1814009" y="91707"/>
                </a:lnTo>
                <a:lnTo>
                  <a:pt x="1889845" y="118099"/>
                </a:lnTo>
                <a:lnTo>
                  <a:pt x="1961372" y="147341"/>
                </a:lnTo>
                <a:lnTo>
                  <a:pt x="2028285" y="179276"/>
                </a:lnTo>
                <a:lnTo>
                  <a:pt x="2090277" y="213745"/>
                </a:lnTo>
                <a:lnTo>
                  <a:pt x="2147042" y="250591"/>
                </a:lnTo>
                <a:lnTo>
                  <a:pt x="2198275" y="289656"/>
                </a:lnTo>
                <a:lnTo>
                  <a:pt x="2243670" y="330783"/>
                </a:lnTo>
                <a:lnTo>
                  <a:pt x="2282920" y="373814"/>
                </a:lnTo>
                <a:lnTo>
                  <a:pt x="2315720" y="418591"/>
                </a:lnTo>
                <a:lnTo>
                  <a:pt x="2341763" y="464958"/>
                </a:lnTo>
                <a:lnTo>
                  <a:pt x="2360744" y="512755"/>
                </a:lnTo>
                <a:lnTo>
                  <a:pt x="2372357" y="561826"/>
                </a:lnTo>
                <a:lnTo>
                  <a:pt x="2376297" y="612013"/>
                </a:lnTo>
                <a:lnTo>
                  <a:pt x="2372357" y="662217"/>
                </a:lnTo>
                <a:lnTo>
                  <a:pt x="2360744" y="711304"/>
                </a:lnTo>
                <a:lnTo>
                  <a:pt x="2341763" y="759116"/>
                </a:lnTo>
                <a:lnTo>
                  <a:pt x="2315720" y="805495"/>
                </a:lnTo>
                <a:lnTo>
                  <a:pt x="2282920" y="850284"/>
                </a:lnTo>
                <a:lnTo>
                  <a:pt x="2243670" y="893325"/>
                </a:lnTo>
                <a:lnTo>
                  <a:pt x="2198275" y="934461"/>
                </a:lnTo>
                <a:lnTo>
                  <a:pt x="2147042" y="973534"/>
                </a:lnTo>
                <a:lnTo>
                  <a:pt x="2090277" y="1010386"/>
                </a:lnTo>
                <a:lnTo>
                  <a:pt x="2028285" y="1044860"/>
                </a:lnTo>
                <a:lnTo>
                  <a:pt x="1961372" y="1076799"/>
                </a:lnTo>
                <a:lnTo>
                  <a:pt x="1889845" y="1106045"/>
                </a:lnTo>
                <a:lnTo>
                  <a:pt x="1814009" y="1132439"/>
                </a:lnTo>
                <a:lnTo>
                  <a:pt x="1734170" y="1155826"/>
                </a:lnTo>
                <a:lnTo>
                  <a:pt x="1650634" y="1176047"/>
                </a:lnTo>
                <a:lnTo>
                  <a:pt x="1563708" y="1192945"/>
                </a:lnTo>
                <a:lnTo>
                  <a:pt x="1473696" y="1206362"/>
                </a:lnTo>
                <a:lnTo>
                  <a:pt x="1380906" y="1216141"/>
                </a:lnTo>
                <a:lnTo>
                  <a:pt x="1285642" y="1222123"/>
                </a:lnTo>
                <a:lnTo>
                  <a:pt x="1188212" y="1224152"/>
                </a:lnTo>
                <a:lnTo>
                  <a:pt x="1090763" y="1222123"/>
                </a:lnTo>
                <a:lnTo>
                  <a:pt x="995483" y="1216141"/>
                </a:lnTo>
                <a:lnTo>
                  <a:pt x="902678" y="1206362"/>
                </a:lnTo>
                <a:lnTo>
                  <a:pt x="812653" y="1192945"/>
                </a:lnTo>
                <a:lnTo>
                  <a:pt x="725715" y="1176047"/>
                </a:lnTo>
                <a:lnTo>
                  <a:pt x="642170" y="1155826"/>
                </a:lnTo>
                <a:lnTo>
                  <a:pt x="562322" y="1132439"/>
                </a:lnTo>
                <a:lnTo>
                  <a:pt x="486479" y="1106045"/>
                </a:lnTo>
                <a:lnTo>
                  <a:pt x="414945" y="1076799"/>
                </a:lnTo>
                <a:lnTo>
                  <a:pt x="348027" y="1044860"/>
                </a:lnTo>
                <a:lnTo>
                  <a:pt x="286031" y="1010386"/>
                </a:lnTo>
                <a:lnTo>
                  <a:pt x="229262" y="973534"/>
                </a:lnTo>
                <a:lnTo>
                  <a:pt x="178026" y="934461"/>
                </a:lnTo>
                <a:lnTo>
                  <a:pt x="132630" y="893325"/>
                </a:lnTo>
                <a:lnTo>
                  <a:pt x="93378" y="850284"/>
                </a:lnTo>
                <a:lnTo>
                  <a:pt x="60577" y="805495"/>
                </a:lnTo>
                <a:lnTo>
                  <a:pt x="34533" y="759116"/>
                </a:lnTo>
                <a:lnTo>
                  <a:pt x="15552" y="711304"/>
                </a:lnTo>
                <a:lnTo>
                  <a:pt x="3939" y="662217"/>
                </a:lnTo>
                <a:lnTo>
                  <a:pt x="0" y="612013"/>
                </a:lnTo>
                <a:close/>
              </a:path>
            </a:pathLst>
          </a:custGeom>
          <a:ln w="19050">
            <a:solidFill>
              <a:srgbClr val="688E1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06843" y="1691894"/>
            <a:ext cx="2304224" cy="1224152"/>
          </a:xfrm>
          <a:custGeom>
            <a:avLst/>
            <a:gdLst/>
            <a:ahLst/>
            <a:cxnLst/>
            <a:rect l="l" t="t" r="r" b="b"/>
            <a:pathLst>
              <a:path w="2304224" h="1224152">
                <a:moveTo>
                  <a:pt x="1152080" y="0"/>
                </a:moveTo>
                <a:lnTo>
                  <a:pt x="1057592" y="2029"/>
                </a:lnTo>
                <a:lnTo>
                  <a:pt x="965208" y="8011"/>
                </a:lnTo>
                <a:lnTo>
                  <a:pt x="875225" y="17790"/>
                </a:lnTo>
                <a:lnTo>
                  <a:pt x="787937" y="31206"/>
                </a:lnTo>
                <a:lnTo>
                  <a:pt x="703643" y="48103"/>
                </a:lnTo>
                <a:lnTo>
                  <a:pt x="622638" y="68322"/>
                </a:lnTo>
                <a:lnTo>
                  <a:pt x="545219" y="91707"/>
                </a:lnTo>
                <a:lnTo>
                  <a:pt x="471683" y="118099"/>
                </a:lnTo>
                <a:lnTo>
                  <a:pt x="402325" y="147341"/>
                </a:lnTo>
                <a:lnTo>
                  <a:pt x="337443" y="179276"/>
                </a:lnTo>
                <a:lnTo>
                  <a:pt x="277333" y="213745"/>
                </a:lnTo>
                <a:lnTo>
                  <a:pt x="222292" y="250591"/>
                </a:lnTo>
                <a:lnTo>
                  <a:pt x="172615" y="289656"/>
                </a:lnTo>
                <a:lnTo>
                  <a:pt x="128599" y="330783"/>
                </a:lnTo>
                <a:lnTo>
                  <a:pt x="90542" y="373814"/>
                </a:lnTo>
                <a:lnTo>
                  <a:pt x="58739" y="418591"/>
                </a:lnTo>
                <a:lnTo>
                  <a:pt x="33487" y="464958"/>
                </a:lnTo>
                <a:lnTo>
                  <a:pt x="15082" y="512755"/>
                </a:lnTo>
                <a:lnTo>
                  <a:pt x="3820" y="561826"/>
                </a:lnTo>
                <a:lnTo>
                  <a:pt x="0" y="612013"/>
                </a:lnTo>
                <a:lnTo>
                  <a:pt x="3819" y="662217"/>
                </a:lnTo>
                <a:lnTo>
                  <a:pt x="15078" y="711304"/>
                </a:lnTo>
                <a:lnTo>
                  <a:pt x="33482" y="759116"/>
                </a:lnTo>
                <a:lnTo>
                  <a:pt x="58734" y="805495"/>
                </a:lnTo>
                <a:lnTo>
                  <a:pt x="90537" y="850284"/>
                </a:lnTo>
                <a:lnTo>
                  <a:pt x="128594" y="893325"/>
                </a:lnTo>
                <a:lnTo>
                  <a:pt x="172609" y="934461"/>
                </a:lnTo>
                <a:lnTo>
                  <a:pt x="222286" y="973534"/>
                </a:lnTo>
                <a:lnTo>
                  <a:pt x="277328" y="1010386"/>
                </a:lnTo>
                <a:lnTo>
                  <a:pt x="337438" y="1044860"/>
                </a:lnTo>
                <a:lnTo>
                  <a:pt x="402321" y="1076799"/>
                </a:lnTo>
                <a:lnTo>
                  <a:pt x="471679" y="1106045"/>
                </a:lnTo>
                <a:lnTo>
                  <a:pt x="545216" y="1132439"/>
                </a:lnTo>
                <a:lnTo>
                  <a:pt x="622636" y="1155826"/>
                </a:lnTo>
                <a:lnTo>
                  <a:pt x="703641" y="1176047"/>
                </a:lnTo>
                <a:lnTo>
                  <a:pt x="787936" y="1192945"/>
                </a:lnTo>
                <a:lnTo>
                  <a:pt x="875224" y="1206362"/>
                </a:lnTo>
                <a:lnTo>
                  <a:pt x="965208" y="1216141"/>
                </a:lnTo>
                <a:lnTo>
                  <a:pt x="1057592" y="1222123"/>
                </a:lnTo>
                <a:lnTo>
                  <a:pt x="1152080" y="1224152"/>
                </a:lnTo>
                <a:lnTo>
                  <a:pt x="1246585" y="1222123"/>
                </a:lnTo>
                <a:lnTo>
                  <a:pt x="1338985" y="1216141"/>
                </a:lnTo>
                <a:lnTo>
                  <a:pt x="1428981" y="1206362"/>
                </a:lnTo>
                <a:lnTo>
                  <a:pt x="1516279" y="1192945"/>
                </a:lnTo>
                <a:lnTo>
                  <a:pt x="1600582" y="1176047"/>
                </a:lnTo>
                <a:lnTo>
                  <a:pt x="1681594" y="1155826"/>
                </a:lnTo>
                <a:lnTo>
                  <a:pt x="1759018" y="1132439"/>
                </a:lnTo>
                <a:lnTo>
                  <a:pt x="1832558" y="1106045"/>
                </a:lnTo>
                <a:lnTo>
                  <a:pt x="1901918" y="1076799"/>
                </a:lnTo>
                <a:lnTo>
                  <a:pt x="1966801" y="1044860"/>
                </a:lnTo>
                <a:lnTo>
                  <a:pt x="2026911" y="1010386"/>
                </a:lnTo>
                <a:lnTo>
                  <a:pt x="2081952" y="973534"/>
                </a:lnTo>
                <a:lnTo>
                  <a:pt x="2131627" y="934461"/>
                </a:lnTo>
                <a:lnTo>
                  <a:pt x="2175640" y="893325"/>
                </a:lnTo>
                <a:lnTo>
                  <a:pt x="2213695" y="850284"/>
                </a:lnTo>
                <a:lnTo>
                  <a:pt x="2245495" y="805495"/>
                </a:lnTo>
                <a:lnTo>
                  <a:pt x="2270745" y="759116"/>
                </a:lnTo>
                <a:lnTo>
                  <a:pt x="2289147" y="711304"/>
                </a:lnTo>
                <a:lnTo>
                  <a:pt x="2300405" y="662217"/>
                </a:lnTo>
                <a:lnTo>
                  <a:pt x="2304224" y="612013"/>
                </a:lnTo>
                <a:lnTo>
                  <a:pt x="2300405" y="561826"/>
                </a:lnTo>
                <a:lnTo>
                  <a:pt x="2289147" y="512755"/>
                </a:lnTo>
                <a:lnTo>
                  <a:pt x="2270745" y="464958"/>
                </a:lnTo>
                <a:lnTo>
                  <a:pt x="2245495" y="418591"/>
                </a:lnTo>
                <a:lnTo>
                  <a:pt x="2213695" y="373814"/>
                </a:lnTo>
                <a:lnTo>
                  <a:pt x="2175640" y="330783"/>
                </a:lnTo>
                <a:lnTo>
                  <a:pt x="2131627" y="289656"/>
                </a:lnTo>
                <a:lnTo>
                  <a:pt x="2081952" y="250591"/>
                </a:lnTo>
                <a:lnTo>
                  <a:pt x="2026911" y="213745"/>
                </a:lnTo>
                <a:lnTo>
                  <a:pt x="1966801" y="179276"/>
                </a:lnTo>
                <a:lnTo>
                  <a:pt x="1901918" y="147341"/>
                </a:lnTo>
                <a:lnTo>
                  <a:pt x="1832558" y="118099"/>
                </a:lnTo>
                <a:lnTo>
                  <a:pt x="1759018" y="91707"/>
                </a:lnTo>
                <a:lnTo>
                  <a:pt x="1681594" y="68322"/>
                </a:lnTo>
                <a:lnTo>
                  <a:pt x="1600582" y="48103"/>
                </a:lnTo>
                <a:lnTo>
                  <a:pt x="1516279" y="31206"/>
                </a:lnTo>
                <a:lnTo>
                  <a:pt x="1428981" y="17790"/>
                </a:lnTo>
                <a:lnTo>
                  <a:pt x="1338985" y="8011"/>
                </a:lnTo>
                <a:lnTo>
                  <a:pt x="1246585" y="2029"/>
                </a:lnTo>
                <a:lnTo>
                  <a:pt x="1152080" y="0"/>
                </a:lnTo>
                <a:close/>
              </a:path>
            </a:pathLst>
          </a:custGeom>
          <a:solidFill>
            <a:srgbClr val="C1B89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06843" y="1691894"/>
            <a:ext cx="2304224" cy="1224152"/>
          </a:xfrm>
          <a:custGeom>
            <a:avLst/>
            <a:gdLst/>
            <a:ahLst/>
            <a:cxnLst/>
            <a:rect l="l" t="t" r="r" b="b"/>
            <a:pathLst>
              <a:path w="2304224" h="1224152">
                <a:moveTo>
                  <a:pt x="0" y="612013"/>
                </a:moveTo>
                <a:lnTo>
                  <a:pt x="3820" y="561826"/>
                </a:lnTo>
                <a:lnTo>
                  <a:pt x="15082" y="512755"/>
                </a:lnTo>
                <a:lnTo>
                  <a:pt x="33487" y="464958"/>
                </a:lnTo>
                <a:lnTo>
                  <a:pt x="58739" y="418591"/>
                </a:lnTo>
                <a:lnTo>
                  <a:pt x="90542" y="373814"/>
                </a:lnTo>
                <a:lnTo>
                  <a:pt x="128599" y="330783"/>
                </a:lnTo>
                <a:lnTo>
                  <a:pt x="172615" y="289656"/>
                </a:lnTo>
                <a:lnTo>
                  <a:pt x="222292" y="250591"/>
                </a:lnTo>
                <a:lnTo>
                  <a:pt x="277333" y="213745"/>
                </a:lnTo>
                <a:lnTo>
                  <a:pt x="337443" y="179276"/>
                </a:lnTo>
                <a:lnTo>
                  <a:pt x="402325" y="147341"/>
                </a:lnTo>
                <a:lnTo>
                  <a:pt x="471683" y="118099"/>
                </a:lnTo>
                <a:lnTo>
                  <a:pt x="545219" y="91707"/>
                </a:lnTo>
                <a:lnTo>
                  <a:pt x="622638" y="68322"/>
                </a:lnTo>
                <a:lnTo>
                  <a:pt x="703643" y="48103"/>
                </a:lnTo>
                <a:lnTo>
                  <a:pt x="787937" y="31206"/>
                </a:lnTo>
                <a:lnTo>
                  <a:pt x="875225" y="17790"/>
                </a:lnTo>
                <a:lnTo>
                  <a:pt x="965208" y="8011"/>
                </a:lnTo>
                <a:lnTo>
                  <a:pt x="1057592" y="2029"/>
                </a:lnTo>
                <a:lnTo>
                  <a:pt x="1152080" y="0"/>
                </a:lnTo>
                <a:lnTo>
                  <a:pt x="1246585" y="2029"/>
                </a:lnTo>
                <a:lnTo>
                  <a:pt x="1338985" y="8011"/>
                </a:lnTo>
                <a:lnTo>
                  <a:pt x="1428981" y="17790"/>
                </a:lnTo>
                <a:lnTo>
                  <a:pt x="1516279" y="31206"/>
                </a:lnTo>
                <a:lnTo>
                  <a:pt x="1600582" y="48103"/>
                </a:lnTo>
                <a:lnTo>
                  <a:pt x="1681594" y="68322"/>
                </a:lnTo>
                <a:lnTo>
                  <a:pt x="1759018" y="91707"/>
                </a:lnTo>
                <a:lnTo>
                  <a:pt x="1832558" y="118099"/>
                </a:lnTo>
                <a:lnTo>
                  <a:pt x="1901918" y="147341"/>
                </a:lnTo>
                <a:lnTo>
                  <a:pt x="1966801" y="179276"/>
                </a:lnTo>
                <a:lnTo>
                  <a:pt x="2026911" y="213745"/>
                </a:lnTo>
                <a:lnTo>
                  <a:pt x="2081952" y="250591"/>
                </a:lnTo>
                <a:lnTo>
                  <a:pt x="2131627" y="289656"/>
                </a:lnTo>
                <a:lnTo>
                  <a:pt x="2175640" y="330783"/>
                </a:lnTo>
                <a:lnTo>
                  <a:pt x="2213695" y="373814"/>
                </a:lnTo>
                <a:lnTo>
                  <a:pt x="2245495" y="418591"/>
                </a:lnTo>
                <a:lnTo>
                  <a:pt x="2270745" y="464958"/>
                </a:lnTo>
                <a:lnTo>
                  <a:pt x="2289147" y="512755"/>
                </a:lnTo>
                <a:lnTo>
                  <a:pt x="2300405" y="561826"/>
                </a:lnTo>
                <a:lnTo>
                  <a:pt x="2304224" y="612013"/>
                </a:lnTo>
                <a:lnTo>
                  <a:pt x="2300405" y="662217"/>
                </a:lnTo>
                <a:lnTo>
                  <a:pt x="2289147" y="711304"/>
                </a:lnTo>
                <a:lnTo>
                  <a:pt x="2270745" y="759116"/>
                </a:lnTo>
                <a:lnTo>
                  <a:pt x="2245495" y="805495"/>
                </a:lnTo>
                <a:lnTo>
                  <a:pt x="2213695" y="850284"/>
                </a:lnTo>
                <a:lnTo>
                  <a:pt x="2175640" y="893325"/>
                </a:lnTo>
                <a:lnTo>
                  <a:pt x="2131627" y="934461"/>
                </a:lnTo>
                <a:lnTo>
                  <a:pt x="2081952" y="973534"/>
                </a:lnTo>
                <a:lnTo>
                  <a:pt x="2026911" y="1010386"/>
                </a:lnTo>
                <a:lnTo>
                  <a:pt x="1966801" y="1044860"/>
                </a:lnTo>
                <a:lnTo>
                  <a:pt x="1901918" y="1076799"/>
                </a:lnTo>
                <a:lnTo>
                  <a:pt x="1832558" y="1106045"/>
                </a:lnTo>
                <a:lnTo>
                  <a:pt x="1759018" y="1132439"/>
                </a:lnTo>
                <a:lnTo>
                  <a:pt x="1681594" y="1155826"/>
                </a:lnTo>
                <a:lnTo>
                  <a:pt x="1600582" y="1176047"/>
                </a:lnTo>
                <a:lnTo>
                  <a:pt x="1516279" y="1192945"/>
                </a:lnTo>
                <a:lnTo>
                  <a:pt x="1428981" y="1206362"/>
                </a:lnTo>
                <a:lnTo>
                  <a:pt x="1338985" y="1216141"/>
                </a:lnTo>
                <a:lnTo>
                  <a:pt x="1246585" y="1222123"/>
                </a:lnTo>
                <a:lnTo>
                  <a:pt x="1152080" y="1224152"/>
                </a:lnTo>
                <a:lnTo>
                  <a:pt x="1057592" y="1222123"/>
                </a:lnTo>
                <a:lnTo>
                  <a:pt x="965208" y="1216141"/>
                </a:lnTo>
                <a:lnTo>
                  <a:pt x="875224" y="1206362"/>
                </a:lnTo>
                <a:lnTo>
                  <a:pt x="787936" y="1192945"/>
                </a:lnTo>
                <a:lnTo>
                  <a:pt x="703641" y="1176047"/>
                </a:lnTo>
                <a:lnTo>
                  <a:pt x="622636" y="1155826"/>
                </a:lnTo>
                <a:lnTo>
                  <a:pt x="545216" y="1132439"/>
                </a:lnTo>
                <a:lnTo>
                  <a:pt x="471679" y="1106045"/>
                </a:lnTo>
                <a:lnTo>
                  <a:pt x="402321" y="1076799"/>
                </a:lnTo>
                <a:lnTo>
                  <a:pt x="337438" y="1044860"/>
                </a:lnTo>
                <a:lnTo>
                  <a:pt x="277328" y="1010386"/>
                </a:lnTo>
                <a:lnTo>
                  <a:pt x="222286" y="973534"/>
                </a:lnTo>
                <a:lnTo>
                  <a:pt x="172609" y="934461"/>
                </a:lnTo>
                <a:lnTo>
                  <a:pt x="128594" y="893325"/>
                </a:lnTo>
                <a:lnTo>
                  <a:pt x="90537" y="850284"/>
                </a:lnTo>
                <a:lnTo>
                  <a:pt x="58734" y="805495"/>
                </a:lnTo>
                <a:lnTo>
                  <a:pt x="33482" y="759116"/>
                </a:lnTo>
                <a:lnTo>
                  <a:pt x="15078" y="711304"/>
                </a:lnTo>
                <a:lnTo>
                  <a:pt x="3819" y="662217"/>
                </a:lnTo>
                <a:lnTo>
                  <a:pt x="0" y="612013"/>
                </a:lnTo>
                <a:close/>
              </a:path>
            </a:pathLst>
          </a:custGeom>
          <a:ln w="19050">
            <a:solidFill>
              <a:srgbClr val="688E1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17799" y="2634614"/>
            <a:ext cx="1047876" cy="877697"/>
          </a:xfrm>
          <a:custGeom>
            <a:avLst/>
            <a:gdLst/>
            <a:ahLst/>
            <a:cxnLst/>
            <a:rect l="l" t="t" r="r" b="b"/>
            <a:pathLst>
              <a:path w="1047876" h="877697">
                <a:moveTo>
                  <a:pt x="548110" y="303022"/>
                </a:moveTo>
                <a:lnTo>
                  <a:pt x="126618" y="303022"/>
                </a:lnTo>
                <a:lnTo>
                  <a:pt x="897127" y="877697"/>
                </a:lnTo>
                <a:lnTo>
                  <a:pt x="1047876" y="675767"/>
                </a:lnTo>
                <a:lnTo>
                  <a:pt x="548110" y="303022"/>
                </a:lnTo>
                <a:close/>
              </a:path>
              <a:path w="1047876" h="877697">
                <a:moveTo>
                  <a:pt x="352678" y="0"/>
                </a:moveTo>
                <a:lnTo>
                  <a:pt x="0" y="51308"/>
                </a:lnTo>
                <a:lnTo>
                  <a:pt x="51308" y="404113"/>
                </a:lnTo>
                <a:lnTo>
                  <a:pt x="126618" y="303022"/>
                </a:lnTo>
                <a:lnTo>
                  <a:pt x="548110" y="303022"/>
                </a:lnTo>
                <a:lnTo>
                  <a:pt x="277367" y="101092"/>
                </a:lnTo>
                <a:lnTo>
                  <a:pt x="352678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217799" y="2634614"/>
            <a:ext cx="1047876" cy="877697"/>
          </a:xfrm>
          <a:custGeom>
            <a:avLst/>
            <a:gdLst/>
            <a:ahLst/>
            <a:cxnLst/>
            <a:rect l="l" t="t" r="r" b="b"/>
            <a:pathLst>
              <a:path w="1047876" h="877697">
                <a:moveTo>
                  <a:pt x="352678" y="0"/>
                </a:moveTo>
                <a:lnTo>
                  <a:pt x="277367" y="101092"/>
                </a:lnTo>
                <a:lnTo>
                  <a:pt x="1047876" y="675767"/>
                </a:lnTo>
                <a:lnTo>
                  <a:pt x="897127" y="877697"/>
                </a:lnTo>
                <a:lnTo>
                  <a:pt x="126618" y="303022"/>
                </a:lnTo>
                <a:lnTo>
                  <a:pt x="51308" y="404113"/>
                </a:lnTo>
                <a:lnTo>
                  <a:pt x="0" y="51308"/>
                </a:lnTo>
                <a:lnTo>
                  <a:pt x="352678" y="0"/>
                </a:lnTo>
                <a:close/>
              </a:path>
            </a:pathLst>
          </a:custGeom>
          <a:ln w="19050">
            <a:solidFill>
              <a:srgbClr val="688E1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0" y="4013200"/>
            <a:ext cx="448728" cy="2844798"/>
          </a:xfrm>
          <a:custGeom>
            <a:avLst/>
            <a:gdLst/>
            <a:ahLst/>
            <a:cxnLst/>
            <a:rect l="l" t="t" r="r" b="b"/>
            <a:pathLst>
              <a:path w="448728" h="2844798">
                <a:moveTo>
                  <a:pt x="0" y="0"/>
                </a:moveTo>
                <a:lnTo>
                  <a:pt x="0" y="2844798"/>
                </a:lnTo>
                <a:lnTo>
                  <a:pt x="448728" y="2844798"/>
                </a:lnTo>
                <a:lnTo>
                  <a:pt x="0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62838" y="3348101"/>
            <a:ext cx="2376220" cy="1224026"/>
          </a:xfrm>
          <a:custGeom>
            <a:avLst/>
            <a:gdLst/>
            <a:ahLst/>
            <a:cxnLst/>
            <a:rect l="l" t="t" r="r" b="b"/>
            <a:pathLst>
              <a:path w="2376220" h="1224026">
                <a:moveTo>
                  <a:pt x="1188135" y="0"/>
                </a:moveTo>
                <a:lnTo>
                  <a:pt x="1090687" y="2028"/>
                </a:lnTo>
                <a:lnTo>
                  <a:pt x="995409" y="8008"/>
                </a:lnTo>
                <a:lnTo>
                  <a:pt x="902606" y="17782"/>
                </a:lnTo>
                <a:lnTo>
                  <a:pt x="812585" y="31194"/>
                </a:lnTo>
                <a:lnTo>
                  <a:pt x="725651" y="48085"/>
                </a:lnTo>
                <a:lnTo>
                  <a:pt x="642110" y="68298"/>
                </a:lnTo>
                <a:lnTo>
                  <a:pt x="562267" y="91677"/>
                </a:lnTo>
                <a:lnTo>
                  <a:pt x="486429" y="118063"/>
                </a:lnTo>
                <a:lnTo>
                  <a:pt x="414901" y="147299"/>
                </a:lnTo>
                <a:lnTo>
                  <a:pt x="347989" y="179228"/>
                </a:lnTo>
                <a:lnTo>
                  <a:pt x="285998" y="213693"/>
                </a:lnTo>
                <a:lnTo>
                  <a:pt x="229235" y="250536"/>
                </a:lnTo>
                <a:lnTo>
                  <a:pt x="178005" y="289600"/>
                </a:lnTo>
                <a:lnTo>
                  <a:pt x="132613" y="330727"/>
                </a:lnTo>
                <a:lnTo>
                  <a:pt x="93366" y="373760"/>
                </a:lnTo>
                <a:lnTo>
                  <a:pt x="60570" y="418543"/>
                </a:lnTo>
                <a:lnTo>
                  <a:pt x="34529" y="464916"/>
                </a:lnTo>
                <a:lnTo>
                  <a:pt x="15550" y="512724"/>
                </a:lnTo>
                <a:lnTo>
                  <a:pt x="3938" y="561809"/>
                </a:lnTo>
                <a:lnTo>
                  <a:pt x="0" y="612013"/>
                </a:lnTo>
                <a:lnTo>
                  <a:pt x="3938" y="662216"/>
                </a:lnTo>
                <a:lnTo>
                  <a:pt x="15550" y="711301"/>
                </a:lnTo>
                <a:lnTo>
                  <a:pt x="34529" y="759109"/>
                </a:lnTo>
                <a:lnTo>
                  <a:pt x="60570" y="805482"/>
                </a:lnTo>
                <a:lnTo>
                  <a:pt x="93366" y="850264"/>
                </a:lnTo>
                <a:lnTo>
                  <a:pt x="132613" y="893298"/>
                </a:lnTo>
                <a:lnTo>
                  <a:pt x="178005" y="934425"/>
                </a:lnTo>
                <a:lnTo>
                  <a:pt x="229235" y="973489"/>
                </a:lnTo>
                <a:lnTo>
                  <a:pt x="285998" y="1010332"/>
                </a:lnTo>
                <a:lnTo>
                  <a:pt x="347989" y="1044797"/>
                </a:lnTo>
                <a:lnTo>
                  <a:pt x="414901" y="1076726"/>
                </a:lnTo>
                <a:lnTo>
                  <a:pt x="486429" y="1105962"/>
                </a:lnTo>
                <a:lnTo>
                  <a:pt x="562267" y="1132348"/>
                </a:lnTo>
                <a:lnTo>
                  <a:pt x="642110" y="1155727"/>
                </a:lnTo>
                <a:lnTo>
                  <a:pt x="725651" y="1175940"/>
                </a:lnTo>
                <a:lnTo>
                  <a:pt x="812585" y="1192831"/>
                </a:lnTo>
                <a:lnTo>
                  <a:pt x="902606" y="1206243"/>
                </a:lnTo>
                <a:lnTo>
                  <a:pt x="995409" y="1216017"/>
                </a:lnTo>
                <a:lnTo>
                  <a:pt x="1090687" y="1221997"/>
                </a:lnTo>
                <a:lnTo>
                  <a:pt x="1188135" y="1224026"/>
                </a:lnTo>
                <a:lnTo>
                  <a:pt x="1285583" y="1221997"/>
                </a:lnTo>
                <a:lnTo>
                  <a:pt x="1380860" y="1216017"/>
                </a:lnTo>
                <a:lnTo>
                  <a:pt x="1473661" y="1206243"/>
                </a:lnTo>
                <a:lnTo>
                  <a:pt x="1563680" y="1192831"/>
                </a:lnTo>
                <a:lnTo>
                  <a:pt x="1650612" y="1175940"/>
                </a:lnTo>
                <a:lnTo>
                  <a:pt x="1734150" y="1155727"/>
                </a:lnTo>
                <a:lnTo>
                  <a:pt x="1813989" y="1132348"/>
                </a:lnTo>
                <a:lnTo>
                  <a:pt x="1889824" y="1105962"/>
                </a:lnTo>
                <a:lnTo>
                  <a:pt x="1961348" y="1076726"/>
                </a:lnTo>
                <a:lnTo>
                  <a:pt x="2028256" y="1044797"/>
                </a:lnTo>
                <a:lnTo>
                  <a:pt x="2090243" y="1010332"/>
                </a:lnTo>
                <a:lnTo>
                  <a:pt x="2147003" y="973489"/>
                </a:lnTo>
                <a:lnTo>
                  <a:pt x="2198229" y="934425"/>
                </a:lnTo>
                <a:lnTo>
                  <a:pt x="2243617" y="893298"/>
                </a:lnTo>
                <a:lnTo>
                  <a:pt x="2282861" y="850265"/>
                </a:lnTo>
                <a:lnTo>
                  <a:pt x="2315656" y="805482"/>
                </a:lnTo>
                <a:lnTo>
                  <a:pt x="2341694" y="759109"/>
                </a:lnTo>
                <a:lnTo>
                  <a:pt x="2360672" y="711301"/>
                </a:lnTo>
                <a:lnTo>
                  <a:pt x="2372282" y="662216"/>
                </a:lnTo>
                <a:lnTo>
                  <a:pt x="2376220" y="612013"/>
                </a:lnTo>
                <a:lnTo>
                  <a:pt x="2372282" y="561809"/>
                </a:lnTo>
                <a:lnTo>
                  <a:pt x="2360672" y="512724"/>
                </a:lnTo>
                <a:lnTo>
                  <a:pt x="2341694" y="464916"/>
                </a:lnTo>
                <a:lnTo>
                  <a:pt x="2315656" y="418543"/>
                </a:lnTo>
                <a:lnTo>
                  <a:pt x="2282861" y="373761"/>
                </a:lnTo>
                <a:lnTo>
                  <a:pt x="2243617" y="330727"/>
                </a:lnTo>
                <a:lnTo>
                  <a:pt x="2198229" y="289600"/>
                </a:lnTo>
                <a:lnTo>
                  <a:pt x="2147003" y="250536"/>
                </a:lnTo>
                <a:lnTo>
                  <a:pt x="2090243" y="213693"/>
                </a:lnTo>
                <a:lnTo>
                  <a:pt x="2028256" y="179228"/>
                </a:lnTo>
                <a:lnTo>
                  <a:pt x="1961348" y="147299"/>
                </a:lnTo>
                <a:lnTo>
                  <a:pt x="1889824" y="118063"/>
                </a:lnTo>
                <a:lnTo>
                  <a:pt x="1813989" y="91677"/>
                </a:lnTo>
                <a:lnTo>
                  <a:pt x="1734150" y="68298"/>
                </a:lnTo>
                <a:lnTo>
                  <a:pt x="1650612" y="48085"/>
                </a:lnTo>
                <a:lnTo>
                  <a:pt x="1563680" y="31194"/>
                </a:lnTo>
                <a:lnTo>
                  <a:pt x="1473661" y="17782"/>
                </a:lnTo>
                <a:lnTo>
                  <a:pt x="1380860" y="8008"/>
                </a:lnTo>
                <a:lnTo>
                  <a:pt x="1285583" y="2028"/>
                </a:lnTo>
                <a:lnTo>
                  <a:pt x="1188135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62838" y="3348101"/>
            <a:ext cx="2376220" cy="1224026"/>
          </a:xfrm>
          <a:custGeom>
            <a:avLst/>
            <a:gdLst/>
            <a:ahLst/>
            <a:cxnLst/>
            <a:rect l="l" t="t" r="r" b="b"/>
            <a:pathLst>
              <a:path w="2376220" h="1224026">
                <a:moveTo>
                  <a:pt x="0" y="612013"/>
                </a:moveTo>
                <a:lnTo>
                  <a:pt x="3938" y="561809"/>
                </a:lnTo>
                <a:lnTo>
                  <a:pt x="15550" y="512724"/>
                </a:lnTo>
                <a:lnTo>
                  <a:pt x="34529" y="464916"/>
                </a:lnTo>
                <a:lnTo>
                  <a:pt x="60570" y="418543"/>
                </a:lnTo>
                <a:lnTo>
                  <a:pt x="93366" y="373760"/>
                </a:lnTo>
                <a:lnTo>
                  <a:pt x="132613" y="330727"/>
                </a:lnTo>
                <a:lnTo>
                  <a:pt x="178005" y="289600"/>
                </a:lnTo>
                <a:lnTo>
                  <a:pt x="229235" y="250536"/>
                </a:lnTo>
                <a:lnTo>
                  <a:pt x="285998" y="213693"/>
                </a:lnTo>
                <a:lnTo>
                  <a:pt x="347989" y="179228"/>
                </a:lnTo>
                <a:lnTo>
                  <a:pt x="414901" y="147299"/>
                </a:lnTo>
                <a:lnTo>
                  <a:pt x="486429" y="118063"/>
                </a:lnTo>
                <a:lnTo>
                  <a:pt x="562267" y="91677"/>
                </a:lnTo>
                <a:lnTo>
                  <a:pt x="642110" y="68298"/>
                </a:lnTo>
                <a:lnTo>
                  <a:pt x="725651" y="48085"/>
                </a:lnTo>
                <a:lnTo>
                  <a:pt x="812585" y="31194"/>
                </a:lnTo>
                <a:lnTo>
                  <a:pt x="902606" y="17782"/>
                </a:lnTo>
                <a:lnTo>
                  <a:pt x="995409" y="8008"/>
                </a:lnTo>
                <a:lnTo>
                  <a:pt x="1090687" y="2028"/>
                </a:lnTo>
                <a:lnTo>
                  <a:pt x="1188135" y="0"/>
                </a:lnTo>
                <a:lnTo>
                  <a:pt x="1285583" y="2028"/>
                </a:lnTo>
                <a:lnTo>
                  <a:pt x="1380860" y="8008"/>
                </a:lnTo>
                <a:lnTo>
                  <a:pt x="1473661" y="17782"/>
                </a:lnTo>
                <a:lnTo>
                  <a:pt x="1563680" y="31194"/>
                </a:lnTo>
                <a:lnTo>
                  <a:pt x="1650612" y="48085"/>
                </a:lnTo>
                <a:lnTo>
                  <a:pt x="1734150" y="68298"/>
                </a:lnTo>
                <a:lnTo>
                  <a:pt x="1813989" y="91677"/>
                </a:lnTo>
                <a:lnTo>
                  <a:pt x="1889824" y="118063"/>
                </a:lnTo>
                <a:lnTo>
                  <a:pt x="1961348" y="147299"/>
                </a:lnTo>
                <a:lnTo>
                  <a:pt x="2028256" y="179228"/>
                </a:lnTo>
                <a:lnTo>
                  <a:pt x="2090243" y="213693"/>
                </a:lnTo>
                <a:lnTo>
                  <a:pt x="2147003" y="250536"/>
                </a:lnTo>
                <a:lnTo>
                  <a:pt x="2198229" y="289600"/>
                </a:lnTo>
                <a:lnTo>
                  <a:pt x="2243617" y="330727"/>
                </a:lnTo>
                <a:lnTo>
                  <a:pt x="2282861" y="373761"/>
                </a:lnTo>
                <a:lnTo>
                  <a:pt x="2315656" y="418543"/>
                </a:lnTo>
                <a:lnTo>
                  <a:pt x="2341694" y="464916"/>
                </a:lnTo>
                <a:lnTo>
                  <a:pt x="2360672" y="512724"/>
                </a:lnTo>
                <a:lnTo>
                  <a:pt x="2372282" y="561809"/>
                </a:lnTo>
                <a:lnTo>
                  <a:pt x="2376220" y="612013"/>
                </a:lnTo>
                <a:lnTo>
                  <a:pt x="2372282" y="662216"/>
                </a:lnTo>
                <a:lnTo>
                  <a:pt x="2360672" y="711301"/>
                </a:lnTo>
                <a:lnTo>
                  <a:pt x="2341694" y="759109"/>
                </a:lnTo>
                <a:lnTo>
                  <a:pt x="2315656" y="805482"/>
                </a:lnTo>
                <a:lnTo>
                  <a:pt x="2282861" y="850265"/>
                </a:lnTo>
                <a:lnTo>
                  <a:pt x="2243617" y="893298"/>
                </a:lnTo>
                <a:lnTo>
                  <a:pt x="2198229" y="934425"/>
                </a:lnTo>
                <a:lnTo>
                  <a:pt x="2147003" y="973489"/>
                </a:lnTo>
                <a:lnTo>
                  <a:pt x="2090243" y="1010332"/>
                </a:lnTo>
                <a:lnTo>
                  <a:pt x="2028256" y="1044797"/>
                </a:lnTo>
                <a:lnTo>
                  <a:pt x="1961348" y="1076726"/>
                </a:lnTo>
                <a:lnTo>
                  <a:pt x="1889824" y="1105962"/>
                </a:lnTo>
                <a:lnTo>
                  <a:pt x="1813989" y="1132348"/>
                </a:lnTo>
                <a:lnTo>
                  <a:pt x="1734150" y="1155727"/>
                </a:lnTo>
                <a:lnTo>
                  <a:pt x="1650612" y="1175940"/>
                </a:lnTo>
                <a:lnTo>
                  <a:pt x="1563680" y="1192831"/>
                </a:lnTo>
                <a:lnTo>
                  <a:pt x="1473661" y="1206243"/>
                </a:lnTo>
                <a:lnTo>
                  <a:pt x="1380860" y="1216017"/>
                </a:lnTo>
                <a:lnTo>
                  <a:pt x="1285583" y="1221997"/>
                </a:lnTo>
                <a:lnTo>
                  <a:pt x="1188135" y="1224026"/>
                </a:lnTo>
                <a:lnTo>
                  <a:pt x="1090687" y="1221997"/>
                </a:lnTo>
                <a:lnTo>
                  <a:pt x="995409" y="1216017"/>
                </a:lnTo>
                <a:lnTo>
                  <a:pt x="902606" y="1206243"/>
                </a:lnTo>
                <a:lnTo>
                  <a:pt x="812585" y="1192831"/>
                </a:lnTo>
                <a:lnTo>
                  <a:pt x="725651" y="1175940"/>
                </a:lnTo>
                <a:lnTo>
                  <a:pt x="642110" y="1155727"/>
                </a:lnTo>
                <a:lnTo>
                  <a:pt x="562267" y="1132348"/>
                </a:lnTo>
                <a:lnTo>
                  <a:pt x="486429" y="1105962"/>
                </a:lnTo>
                <a:lnTo>
                  <a:pt x="414901" y="1076726"/>
                </a:lnTo>
                <a:lnTo>
                  <a:pt x="347989" y="1044797"/>
                </a:lnTo>
                <a:lnTo>
                  <a:pt x="285998" y="1010332"/>
                </a:lnTo>
                <a:lnTo>
                  <a:pt x="229235" y="973489"/>
                </a:lnTo>
                <a:lnTo>
                  <a:pt x="178005" y="934425"/>
                </a:lnTo>
                <a:lnTo>
                  <a:pt x="132613" y="893298"/>
                </a:lnTo>
                <a:lnTo>
                  <a:pt x="93366" y="850264"/>
                </a:lnTo>
                <a:lnTo>
                  <a:pt x="60570" y="805482"/>
                </a:lnTo>
                <a:lnTo>
                  <a:pt x="34529" y="759109"/>
                </a:lnTo>
                <a:lnTo>
                  <a:pt x="15550" y="711301"/>
                </a:lnTo>
                <a:lnTo>
                  <a:pt x="3938" y="662216"/>
                </a:lnTo>
                <a:lnTo>
                  <a:pt x="0" y="612013"/>
                </a:lnTo>
                <a:close/>
              </a:path>
            </a:pathLst>
          </a:custGeom>
          <a:ln w="19050">
            <a:solidFill>
              <a:srgbClr val="688E1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139059" y="3780155"/>
            <a:ext cx="864107" cy="503936"/>
          </a:xfrm>
          <a:custGeom>
            <a:avLst/>
            <a:gdLst/>
            <a:ahLst/>
            <a:cxnLst/>
            <a:rect l="l" t="t" r="r" b="b"/>
            <a:pathLst>
              <a:path w="864107" h="503936">
                <a:moveTo>
                  <a:pt x="252094" y="0"/>
                </a:moveTo>
                <a:lnTo>
                  <a:pt x="0" y="251968"/>
                </a:lnTo>
                <a:lnTo>
                  <a:pt x="252094" y="503936"/>
                </a:lnTo>
                <a:lnTo>
                  <a:pt x="252094" y="377952"/>
                </a:lnTo>
                <a:lnTo>
                  <a:pt x="864107" y="377952"/>
                </a:lnTo>
                <a:lnTo>
                  <a:pt x="864107" y="125984"/>
                </a:lnTo>
                <a:lnTo>
                  <a:pt x="252094" y="125984"/>
                </a:lnTo>
                <a:lnTo>
                  <a:pt x="252094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139059" y="3780155"/>
            <a:ext cx="864107" cy="503936"/>
          </a:xfrm>
          <a:custGeom>
            <a:avLst/>
            <a:gdLst/>
            <a:ahLst/>
            <a:cxnLst/>
            <a:rect l="l" t="t" r="r" b="b"/>
            <a:pathLst>
              <a:path w="864107" h="503936">
                <a:moveTo>
                  <a:pt x="252094" y="0"/>
                </a:moveTo>
                <a:lnTo>
                  <a:pt x="252094" y="125984"/>
                </a:lnTo>
                <a:lnTo>
                  <a:pt x="864107" y="125984"/>
                </a:lnTo>
                <a:lnTo>
                  <a:pt x="864107" y="377952"/>
                </a:lnTo>
                <a:lnTo>
                  <a:pt x="252094" y="377952"/>
                </a:lnTo>
                <a:lnTo>
                  <a:pt x="252094" y="503936"/>
                </a:lnTo>
                <a:lnTo>
                  <a:pt x="0" y="251968"/>
                </a:lnTo>
                <a:lnTo>
                  <a:pt x="252094" y="0"/>
                </a:lnTo>
                <a:close/>
              </a:path>
            </a:pathLst>
          </a:custGeom>
          <a:ln w="19050">
            <a:solidFill>
              <a:srgbClr val="688E1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011292" y="4644135"/>
            <a:ext cx="504063" cy="648080"/>
          </a:xfrm>
          <a:custGeom>
            <a:avLst/>
            <a:gdLst/>
            <a:ahLst/>
            <a:cxnLst/>
            <a:rect l="l" t="t" r="r" b="b"/>
            <a:pathLst>
              <a:path w="504063" h="648080">
                <a:moveTo>
                  <a:pt x="504063" y="396113"/>
                </a:moveTo>
                <a:lnTo>
                  <a:pt x="0" y="396113"/>
                </a:lnTo>
                <a:lnTo>
                  <a:pt x="252095" y="648080"/>
                </a:lnTo>
                <a:lnTo>
                  <a:pt x="504063" y="396113"/>
                </a:lnTo>
                <a:close/>
              </a:path>
              <a:path w="504063" h="648080">
                <a:moveTo>
                  <a:pt x="378079" y="0"/>
                </a:moveTo>
                <a:lnTo>
                  <a:pt x="125984" y="0"/>
                </a:lnTo>
                <a:lnTo>
                  <a:pt x="125984" y="396113"/>
                </a:lnTo>
                <a:lnTo>
                  <a:pt x="378079" y="396113"/>
                </a:lnTo>
                <a:lnTo>
                  <a:pt x="378079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11292" y="4644135"/>
            <a:ext cx="504063" cy="648080"/>
          </a:xfrm>
          <a:custGeom>
            <a:avLst/>
            <a:gdLst/>
            <a:ahLst/>
            <a:cxnLst/>
            <a:rect l="l" t="t" r="r" b="b"/>
            <a:pathLst>
              <a:path w="504063" h="648080">
                <a:moveTo>
                  <a:pt x="0" y="396113"/>
                </a:moveTo>
                <a:lnTo>
                  <a:pt x="125984" y="396113"/>
                </a:lnTo>
                <a:lnTo>
                  <a:pt x="125984" y="0"/>
                </a:lnTo>
                <a:lnTo>
                  <a:pt x="378079" y="0"/>
                </a:lnTo>
                <a:lnTo>
                  <a:pt x="378079" y="396113"/>
                </a:lnTo>
                <a:lnTo>
                  <a:pt x="504063" y="396113"/>
                </a:lnTo>
                <a:lnTo>
                  <a:pt x="252095" y="648080"/>
                </a:lnTo>
                <a:lnTo>
                  <a:pt x="0" y="396113"/>
                </a:lnTo>
                <a:close/>
              </a:path>
            </a:pathLst>
          </a:custGeom>
          <a:ln w="19050">
            <a:solidFill>
              <a:srgbClr val="688E1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425946" y="3699636"/>
            <a:ext cx="889634" cy="504063"/>
          </a:xfrm>
          <a:custGeom>
            <a:avLst/>
            <a:gdLst/>
            <a:ahLst/>
            <a:cxnLst/>
            <a:rect l="l" t="t" r="r" b="b"/>
            <a:pathLst>
              <a:path w="889634" h="504063">
                <a:moveTo>
                  <a:pt x="637539" y="0"/>
                </a:moveTo>
                <a:lnTo>
                  <a:pt x="637539" y="125983"/>
                </a:lnTo>
                <a:lnTo>
                  <a:pt x="0" y="125983"/>
                </a:lnTo>
                <a:lnTo>
                  <a:pt x="0" y="377951"/>
                </a:lnTo>
                <a:lnTo>
                  <a:pt x="637539" y="377951"/>
                </a:lnTo>
                <a:lnTo>
                  <a:pt x="637539" y="504063"/>
                </a:lnTo>
                <a:lnTo>
                  <a:pt x="889634" y="251968"/>
                </a:lnTo>
                <a:lnTo>
                  <a:pt x="637539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425946" y="3699636"/>
            <a:ext cx="889634" cy="504063"/>
          </a:xfrm>
          <a:custGeom>
            <a:avLst/>
            <a:gdLst/>
            <a:ahLst/>
            <a:cxnLst/>
            <a:rect l="l" t="t" r="r" b="b"/>
            <a:pathLst>
              <a:path w="889634" h="504063">
                <a:moveTo>
                  <a:pt x="637539" y="504063"/>
                </a:moveTo>
                <a:lnTo>
                  <a:pt x="637539" y="377951"/>
                </a:lnTo>
                <a:lnTo>
                  <a:pt x="0" y="377951"/>
                </a:lnTo>
                <a:lnTo>
                  <a:pt x="0" y="125983"/>
                </a:lnTo>
                <a:lnTo>
                  <a:pt x="637539" y="125983"/>
                </a:lnTo>
                <a:lnTo>
                  <a:pt x="637539" y="0"/>
                </a:lnTo>
                <a:lnTo>
                  <a:pt x="889634" y="251968"/>
                </a:lnTo>
                <a:lnTo>
                  <a:pt x="637539" y="504063"/>
                </a:lnTo>
                <a:close/>
              </a:path>
            </a:pathLst>
          </a:custGeom>
          <a:ln w="19050">
            <a:solidFill>
              <a:srgbClr val="688E1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1393316" y="133762"/>
            <a:ext cx="2134552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Types</a:t>
            </a:r>
            <a:endParaRPr sz="48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606774" y="133762"/>
            <a:ext cx="805517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of</a:t>
            </a:r>
            <a:endParaRPr sz="48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491304" y="133762"/>
            <a:ext cx="3362980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Feedback</a:t>
            </a:r>
            <a:endParaRPr sz="48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358132" y="1686967"/>
            <a:ext cx="1414968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0583" marR="123592" algn="ctr">
              <a:lnSpc>
                <a:spcPts val="2575"/>
              </a:lnSpc>
              <a:spcBef>
                <a:spcPts val="128"/>
              </a:spcBef>
            </a:pPr>
            <a:r>
              <a:rPr sz="2400" b="1" spc="-129" dirty="0" smtClean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2400" b="1" spc="0" dirty="0" smtClean="0">
                <a:solidFill>
                  <a:srgbClr val="FFFFFF"/>
                </a:solidFill>
                <a:latin typeface="Trebuchet MS"/>
                <a:cs typeface="Trebuchet MS"/>
              </a:rPr>
              <a:t>ositive</a:t>
            </a:r>
            <a:endParaRPr sz="2400">
              <a:latin typeface="Trebuchet MS"/>
              <a:cs typeface="Trebuchet MS"/>
            </a:endParaRPr>
          </a:p>
          <a:p>
            <a:pPr algn="ctr">
              <a:lnSpc>
                <a:spcPct val="96761"/>
              </a:lnSpc>
            </a:pPr>
            <a:r>
              <a:rPr sz="2400" b="1" spc="-104" dirty="0" smtClean="0">
                <a:solidFill>
                  <a:srgbClr val="FFFFFF"/>
                </a:solidFill>
                <a:latin typeface="Trebuchet MS"/>
                <a:cs typeface="Trebuchet MS"/>
              </a:rPr>
              <a:t>F</a:t>
            </a:r>
            <a:r>
              <a:rPr sz="2400" b="1" spc="-13" dirty="0" smtClean="0">
                <a:solidFill>
                  <a:srgbClr val="FFFFFF"/>
                </a:solidFill>
                <a:latin typeface="Trebuchet MS"/>
                <a:cs typeface="Trebuchet MS"/>
              </a:rPr>
              <a:t>eed</a:t>
            </a:r>
            <a:r>
              <a:rPr sz="2400" b="1" spc="-18" dirty="0" smtClean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400" b="1" spc="-12" dirty="0" smtClean="0">
                <a:solidFill>
                  <a:srgbClr val="FFFFFF"/>
                </a:solidFill>
                <a:latin typeface="Trebuchet MS"/>
                <a:cs typeface="Trebuchet MS"/>
              </a:rPr>
              <a:t>ack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454900" y="1903121"/>
            <a:ext cx="1437828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9088" marR="45720">
              <a:lnSpc>
                <a:spcPts val="2575"/>
              </a:lnSpc>
              <a:spcBef>
                <a:spcPts val="128"/>
              </a:spcBef>
            </a:pPr>
            <a:r>
              <a:rPr sz="2400" b="1" spc="0" dirty="0" smtClean="0">
                <a:solidFill>
                  <a:srgbClr val="FFFFFF"/>
                </a:solidFill>
                <a:latin typeface="Trebuchet MS"/>
                <a:cs typeface="Trebuchet MS"/>
              </a:rPr>
              <a:t>Ne</a:t>
            </a:r>
            <a:r>
              <a:rPr sz="2400" b="1" spc="-9" dirty="0" smtClean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2400" b="1" spc="0" dirty="0" smtClean="0">
                <a:solidFill>
                  <a:srgbClr val="FFFFFF"/>
                </a:solidFill>
                <a:latin typeface="Trebuchet MS"/>
                <a:cs typeface="Trebuchet MS"/>
              </a:rPr>
              <a:t>at</a:t>
            </a:r>
            <a:r>
              <a:rPr sz="2400" b="1" spc="4" dirty="0" smtClean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400" b="1" spc="0" dirty="0" smtClean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96761"/>
              </a:lnSpc>
            </a:pPr>
            <a:r>
              <a:rPr sz="2400" b="1" spc="-104" dirty="0" smtClean="0">
                <a:solidFill>
                  <a:srgbClr val="FFFFFF"/>
                </a:solidFill>
                <a:latin typeface="Trebuchet MS"/>
                <a:cs typeface="Trebuchet MS"/>
              </a:rPr>
              <a:t>F</a:t>
            </a:r>
            <a:r>
              <a:rPr sz="2400" b="1" spc="0" dirty="0" smtClean="0">
                <a:solidFill>
                  <a:srgbClr val="FFFFFF"/>
                </a:solidFill>
                <a:latin typeface="Trebuchet MS"/>
                <a:cs typeface="Trebuchet MS"/>
              </a:rPr>
              <a:t>eed</a:t>
            </a:r>
            <a:r>
              <a:rPr sz="2400" b="1" spc="-4" dirty="0" smtClean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400" b="1" spc="0" dirty="0" smtClean="0">
                <a:solidFill>
                  <a:srgbClr val="FFFFFF"/>
                </a:solidFill>
                <a:latin typeface="Trebuchet MS"/>
                <a:cs typeface="Trebuchet MS"/>
              </a:rPr>
              <a:t>ack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368933" y="1975003"/>
            <a:ext cx="1415430" cy="6962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4300" marR="135698" algn="ctr">
              <a:lnSpc>
                <a:spcPts val="2575"/>
              </a:lnSpc>
              <a:spcBef>
                <a:spcPts val="128"/>
              </a:spcBef>
            </a:pPr>
            <a:r>
              <a:rPr sz="2400" b="1" spc="-66" dirty="0" smtClean="0">
                <a:latin typeface="Trebuchet MS"/>
                <a:cs typeface="Trebuchet MS"/>
              </a:rPr>
              <a:t>W</a:t>
            </a:r>
            <a:r>
              <a:rPr sz="2400" b="1" spc="0" dirty="0" smtClean="0">
                <a:latin typeface="Trebuchet MS"/>
                <a:cs typeface="Trebuchet MS"/>
              </a:rPr>
              <a:t>ritten</a:t>
            </a:r>
            <a:endParaRPr sz="2400">
              <a:latin typeface="Trebuchet MS"/>
              <a:cs typeface="Trebuchet MS"/>
            </a:endParaRPr>
          </a:p>
          <a:p>
            <a:pPr algn="ctr">
              <a:lnSpc>
                <a:spcPct val="96761"/>
              </a:lnSpc>
            </a:pPr>
            <a:r>
              <a:rPr sz="2400" b="1" spc="-104" dirty="0" smtClean="0">
                <a:latin typeface="Trebuchet MS"/>
                <a:cs typeface="Trebuchet MS"/>
              </a:rPr>
              <a:t>F</a:t>
            </a:r>
            <a:r>
              <a:rPr sz="2400" b="1" spc="0" dirty="0" smtClean="0">
                <a:latin typeface="Trebuchet MS"/>
                <a:cs typeface="Trebuchet MS"/>
              </a:rPr>
              <a:t>eed</a:t>
            </a:r>
            <a:r>
              <a:rPr sz="2400" b="1" spc="-9" dirty="0" smtClean="0">
                <a:latin typeface="Trebuchet MS"/>
                <a:cs typeface="Trebuchet MS"/>
              </a:rPr>
              <a:t>b</a:t>
            </a:r>
            <a:r>
              <a:rPr sz="2400" b="1" spc="0" dirty="0" smtClean="0">
                <a:latin typeface="Trebuchet MS"/>
                <a:cs typeface="Trebuchet MS"/>
              </a:rPr>
              <a:t>ack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261363" y="3631591"/>
            <a:ext cx="1414968" cy="6959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9663" marR="383940" algn="ctr">
              <a:lnSpc>
                <a:spcPts val="2575"/>
              </a:lnSpc>
              <a:spcBef>
                <a:spcPts val="128"/>
              </a:spcBef>
            </a:pPr>
            <a:r>
              <a:rPr sz="2400" b="1" dirty="0" smtClean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400" b="1" spc="-75" dirty="0" smtClean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400" b="1" spc="-9" dirty="0" smtClean="0">
                <a:solidFill>
                  <a:srgbClr val="FFFFFF"/>
                </a:solidFill>
                <a:latin typeface="Trebuchet MS"/>
                <a:cs typeface="Trebuchet MS"/>
              </a:rPr>
              <a:t>al</a:t>
            </a:r>
            <a:endParaRPr sz="2400">
              <a:latin typeface="Trebuchet MS"/>
              <a:cs typeface="Trebuchet MS"/>
            </a:endParaRPr>
          </a:p>
          <a:p>
            <a:pPr algn="ctr">
              <a:lnSpc>
                <a:spcPct val="96761"/>
              </a:lnSpc>
            </a:pPr>
            <a:r>
              <a:rPr sz="2400" b="1" spc="-104" dirty="0" smtClean="0">
                <a:solidFill>
                  <a:srgbClr val="FFFFFF"/>
                </a:solidFill>
                <a:latin typeface="Trebuchet MS"/>
                <a:cs typeface="Trebuchet MS"/>
              </a:rPr>
              <a:t>F</a:t>
            </a:r>
            <a:r>
              <a:rPr sz="2400" b="1" spc="-13" dirty="0" smtClean="0">
                <a:solidFill>
                  <a:srgbClr val="FFFFFF"/>
                </a:solidFill>
                <a:latin typeface="Trebuchet MS"/>
                <a:cs typeface="Trebuchet MS"/>
              </a:rPr>
              <a:t>eed</a:t>
            </a:r>
            <a:r>
              <a:rPr sz="2400" b="1" spc="-18" dirty="0" smtClean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400" b="1" spc="-12" dirty="0" smtClean="0">
                <a:solidFill>
                  <a:srgbClr val="FFFFFF"/>
                </a:solidFill>
                <a:latin typeface="Trebuchet MS"/>
                <a:cs typeface="Trebuchet MS"/>
              </a:rPr>
              <a:t>ack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868793" y="3703473"/>
            <a:ext cx="1415430" cy="696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1168" marR="224382" algn="ctr">
              <a:lnSpc>
                <a:spcPts val="2575"/>
              </a:lnSpc>
              <a:spcBef>
                <a:spcPts val="128"/>
              </a:spcBef>
            </a:pPr>
            <a:r>
              <a:rPr sz="2400" b="1" spc="-149" dirty="0" smtClean="0">
                <a:latin typeface="Trebuchet MS"/>
                <a:cs typeface="Trebuchet MS"/>
              </a:rPr>
              <a:t>V</a:t>
            </a:r>
            <a:r>
              <a:rPr sz="2400" b="1" spc="-12" dirty="0" smtClean="0">
                <a:latin typeface="Trebuchet MS"/>
                <a:cs typeface="Trebuchet MS"/>
              </a:rPr>
              <a:t>er</a:t>
            </a:r>
            <a:r>
              <a:rPr sz="2400" b="1" spc="-23" dirty="0" smtClean="0">
                <a:latin typeface="Trebuchet MS"/>
                <a:cs typeface="Trebuchet MS"/>
              </a:rPr>
              <a:t>b</a:t>
            </a:r>
            <a:r>
              <a:rPr sz="2400" b="1" spc="-9" dirty="0" smtClean="0">
                <a:latin typeface="Trebuchet MS"/>
                <a:cs typeface="Trebuchet MS"/>
              </a:rPr>
              <a:t>al</a:t>
            </a:r>
            <a:endParaRPr sz="2400">
              <a:latin typeface="Trebuchet MS"/>
              <a:cs typeface="Trebuchet MS"/>
            </a:endParaRPr>
          </a:p>
          <a:p>
            <a:pPr algn="ctr">
              <a:lnSpc>
                <a:spcPct val="96761"/>
              </a:lnSpc>
            </a:pPr>
            <a:r>
              <a:rPr sz="2400" b="1" spc="-104" dirty="0" smtClean="0">
                <a:latin typeface="Trebuchet MS"/>
                <a:cs typeface="Trebuchet MS"/>
              </a:rPr>
              <a:t>F</a:t>
            </a:r>
            <a:r>
              <a:rPr sz="2400" b="1" spc="0" dirty="0" smtClean="0">
                <a:latin typeface="Trebuchet MS"/>
                <a:cs typeface="Trebuchet MS"/>
              </a:rPr>
              <a:t>eed</a:t>
            </a:r>
            <a:r>
              <a:rPr sz="2400" b="1" spc="-9" dirty="0" smtClean="0">
                <a:latin typeface="Trebuchet MS"/>
                <a:cs typeface="Trebuchet MS"/>
              </a:rPr>
              <a:t>b</a:t>
            </a:r>
            <a:r>
              <a:rPr sz="2400" b="1" spc="0" dirty="0" smtClean="0">
                <a:latin typeface="Trebuchet MS"/>
                <a:cs typeface="Trebuchet MS"/>
              </a:rPr>
              <a:t>ack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537709" y="3814471"/>
            <a:ext cx="14378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75"/>
              </a:lnSpc>
              <a:spcBef>
                <a:spcPts val="128"/>
              </a:spcBef>
            </a:pPr>
            <a:r>
              <a:rPr sz="2400" b="1" spc="-104" dirty="0" smtClean="0">
                <a:solidFill>
                  <a:srgbClr val="FFFFFF"/>
                </a:solidFill>
                <a:latin typeface="Trebuchet MS"/>
                <a:cs typeface="Trebuchet MS"/>
              </a:rPr>
              <a:t>F</a:t>
            </a:r>
            <a:r>
              <a:rPr sz="2400" b="1" spc="0" dirty="0" smtClean="0">
                <a:solidFill>
                  <a:srgbClr val="FFFFFF"/>
                </a:solidFill>
                <a:latin typeface="Trebuchet MS"/>
                <a:cs typeface="Trebuchet MS"/>
              </a:rPr>
              <a:t>eed</a:t>
            </a:r>
            <a:r>
              <a:rPr sz="2400" b="1" spc="-4" dirty="0" smtClean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400" b="1" spc="0" dirty="0" smtClean="0">
                <a:solidFill>
                  <a:srgbClr val="FFFFFF"/>
                </a:solidFill>
                <a:latin typeface="Trebuchet MS"/>
                <a:cs typeface="Trebuchet MS"/>
              </a:rPr>
              <a:t>ack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333246" y="5432045"/>
            <a:ext cx="1632226" cy="6963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575"/>
              </a:lnSpc>
              <a:spcBef>
                <a:spcPts val="128"/>
              </a:spcBef>
            </a:pPr>
            <a:r>
              <a:rPr sz="2400" b="1" spc="-12" dirty="0" smtClean="0">
                <a:solidFill>
                  <a:srgbClr val="FFFFFF"/>
                </a:solidFill>
                <a:latin typeface="Trebuchet MS"/>
                <a:cs typeface="Trebuchet MS"/>
              </a:rPr>
              <a:t>Qual</a:t>
            </a:r>
            <a:r>
              <a:rPr sz="2400" b="1" spc="2" dirty="0" smtClean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400" b="1" spc="0" dirty="0" smtClean="0">
                <a:solidFill>
                  <a:srgbClr val="FFFFFF"/>
                </a:solidFill>
                <a:latin typeface="Trebuchet MS"/>
                <a:cs typeface="Trebuchet MS"/>
              </a:rPr>
              <a:t>tative</a:t>
            </a:r>
            <a:endParaRPr sz="2400">
              <a:latin typeface="Trebuchet MS"/>
              <a:cs typeface="Trebuchet MS"/>
            </a:endParaRPr>
          </a:p>
          <a:p>
            <a:pPr marL="85321" marR="108592" algn="ctr">
              <a:lnSpc>
                <a:spcPct val="96761"/>
              </a:lnSpc>
            </a:pPr>
            <a:r>
              <a:rPr sz="2400" b="1" spc="-104" dirty="0" smtClean="0">
                <a:solidFill>
                  <a:srgbClr val="FFFFFF"/>
                </a:solidFill>
                <a:latin typeface="Trebuchet MS"/>
                <a:cs typeface="Trebuchet MS"/>
              </a:rPr>
              <a:t>F</a:t>
            </a:r>
            <a:r>
              <a:rPr sz="2400" b="1" spc="0" dirty="0" smtClean="0">
                <a:solidFill>
                  <a:srgbClr val="FFFFFF"/>
                </a:solidFill>
                <a:latin typeface="Trebuchet MS"/>
                <a:cs typeface="Trebuchet MS"/>
              </a:rPr>
              <a:t>eed</a:t>
            </a:r>
            <a:r>
              <a:rPr sz="2400" b="1" spc="-9" dirty="0" smtClean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400" b="1" spc="0" dirty="0" smtClean="0">
                <a:solidFill>
                  <a:srgbClr val="FFFFFF"/>
                </a:solidFill>
                <a:latin typeface="Trebuchet MS"/>
                <a:cs typeface="Trebuchet MS"/>
              </a:rPr>
              <a:t>ack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512557" y="5504036"/>
            <a:ext cx="1621122" cy="6962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575"/>
              </a:lnSpc>
              <a:spcBef>
                <a:spcPts val="128"/>
              </a:spcBef>
            </a:pPr>
            <a:r>
              <a:rPr sz="2400" b="1" spc="0" dirty="0" smtClean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400" b="1" spc="-9" dirty="0" smtClean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400" b="1" spc="-4" dirty="0" smtClean="0">
                <a:solidFill>
                  <a:srgbClr val="FFFFFF"/>
                </a:solidFill>
                <a:latin typeface="Trebuchet MS"/>
                <a:cs typeface="Trebuchet MS"/>
              </a:rPr>
              <a:t>n-</a:t>
            </a:r>
            <a:r>
              <a:rPr sz="2400" b="1" spc="0" dirty="0" smtClean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2400" b="1" spc="-4" dirty="0" smtClean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400" b="1" spc="0" dirty="0" smtClean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400" b="1" spc="-9" dirty="0" smtClean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400" b="1" spc="0" dirty="0" smtClean="0">
                <a:solidFill>
                  <a:srgbClr val="FFFFFF"/>
                </a:solidFill>
                <a:latin typeface="Trebuchet MS"/>
                <a:cs typeface="Trebuchet MS"/>
              </a:rPr>
              <a:t>al</a:t>
            </a:r>
            <a:endParaRPr sz="2400">
              <a:latin typeface="Trebuchet MS"/>
              <a:cs typeface="Trebuchet MS"/>
            </a:endParaRPr>
          </a:p>
          <a:p>
            <a:pPr marL="80772" marR="102521" algn="ctr">
              <a:lnSpc>
                <a:spcPct val="96761"/>
              </a:lnSpc>
            </a:pPr>
            <a:r>
              <a:rPr sz="2400" b="1" spc="-104" dirty="0" smtClean="0">
                <a:solidFill>
                  <a:srgbClr val="FFFFFF"/>
                </a:solidFill>
                <a:latin typeface="Trebuchet MS"/>
                <a:cs typeface="Trebuchet MS"/>
              </a:rPr>
              <a:t>F</a:t>
            </a:r>
            <a:r>
              <a:rPr sz="2400" b="1" spc="-13" dirty="0" smtClean="0">
                <a:solidFill>
                  <a:srgbClr val="FFFFFF"/>
                </a:solidFill>
                <a:latin typeface="Trebuchet MS"/>
                <a:cs typeface="Trebuchet MS"/>
              </a:rPr>
              <a:t>eed</a:t>
            </a:r>
            <a:r>
              <a:rPr sz="2400" b="1" spc="-18" dirty="0" smtClean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2400" b="1" spc="-12" dirty="0" smtClean="0">
                <a:solidFill>
                  <a:srgbClr val="FFFFFF"/>
                </a:solidFill>
                <a:latin typeface="Trebuchet MS"/>
                <a:cs typeface="Trebuchet MS"/>
              </a:rPr>
              <a:t>ack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251705" y="5648148"/>
            <a:ext cx="1842538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575"/>
              </a:lnSpc>
              <a:spcBef>
                <a:spcPts val="128"/>
              </a:spcBef>
            </a:pPr>
            <a:r>
              <a:rPr sz="2400" b="1" spc="0" dirty="0" smtClean="0">
                <a:latin typeface="Trebuchet MS"/>
                <a:cs typeface="Trebuchet MS"/>
              </a:rPr>
              <a:t>Quant</a:t>
            </a:r>
            <a:r>
              <a:rPr sz="2400" b="1" spc="4" dirty="0" smtClean="0">
                <a:latin typeface="Trebuchet MS"/>
                <a:cs typeface="Trebuchet MS"/>
              </a:rPr>
              <a:t>i</a:t>
            </a:r>
            <a:r>
              <a:rPr sz="2400" b="1" spc="0" dirty="0" smtClean="0">
                <a:latin typeface="Trebuchet MS"/>
                <a:cs typeface="Trebuchet MS"/>
              </a:rPr>
              <a:t>tative</a:t>
            </a:r>
            <a:endParaRPr sz="2400">
              <a:latin typeface="Trebuchet MS"/>
              <a:cs typeface="Trebuchet MS"/>
            </a:endParaRPr>
          </a:p>
          <a:p>
            <a:pPr marL="190499" marR="214210" algn="ctr">
              <a:lnSpc>
                <a:spcPct val="96761"/>
              </a:lnSpc>
            </a:pPr>
            <a:r>
              <a:rPr sz="2400" b="1" spc="-104" dirty="0" smtClean="0">
                <a:latin typeface="Trebuchet MS"/>
                <a:cs typeface="Trebuchet MS"/>
              </a:rPr>
              <a:t>F</a:t>
            </a:r>
            <a:r>
              <a:rPr sz="2400" b="1" spc="-13" dirty="0" smtClean="0">
                <a:latin typeface="Trebuchet MS"/>
                <a:cs typeface="Trebuchet MS"/>
              </a:rPr>
              <a:t>eed</a:t>
            </a:r>
            <a:r>
              <a:rPr sz="2400" b="1" spc="-18" dirty="0" smtClean="0">
                <a:latin typeface="Trebuchet MS"/>
                <a:cs typeface="Trebuchet MS"/>
              </a:rPr>
              <a:t>b</a:t>
            </a:r>
            <a:r>
              <a:rPr sz="2400" b="1" spc="-12" dirty="0" smtClean="0">
                <a:latin typeface="Trebuchet MS"/>
                <a:cs typeface="Trebuchet MS"/>
              </a:rPr>
              <a:t>ack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70948" y="0"/>
            <a:ext cx="1219199" cy="6857998"/>
          </a:xfrm>
          <a:custGeom>
            <a:avLst/>
            <a:gdLst/>
            <a:ahLst/>
            <a:cxnLst/>
            <a:rect l="l" t="t" r="r" b="b"/>
            <a:pathLst>
              <a:path w="1219199" h="6857998">
                <a:moveTo>
                  <a:pt x="0" y="0"/>
                </a:moveTo>
                <a:lnTo>
                  <a:pt x="1219199" y="6857998"/>
                </a:lnTo>
              </a:path>
            </a:pathLst>
          </a:custGeom>
          <a:ln w="12700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25311" y="3681476"/>
            <a:ext cx="4763513" cy="3176522"/>
          </a:xfrm>
          <a:custGeom>
            <a:avLst/>
            <a:gdLst/>
            <a:ahLst/>
            <a:cxnLst/>
            <a:rect l="l" t="t" r="r" b="b"/>
            <a:pathLst>
              <a:path w="4763513" h="3176522">
                <a:moveTo>
                  <a:pt x="4763513" y="0"/>
                </a:moveTo>
                <a:lnTo>
                  <a:pt x="0" y="3176522"/>
                </a:lnTo>
              </a:path>
            </a:pathLst>
          </a:custGeom>
          <a:ln w="12700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81465" y="0"/>
            <a:ext cx="3007359" cy="6857998"/>
          </a:xfrm>
          <a:custGeom>
            <a:avLst/>
            <a:gdLst/>
            <a:ahLst/>
            <a:cxnLst/>
            <a:rect l="l" t="t" r="r" b="b"/>
            <a:pathLst>
              <a:path w="3007359" h="6857998">
                <a:moveTo>
                  <a:pt x="3007359" y="0"/>
                </a:moveTo>
                <a:lnTo>
                  <a:pt x="2043053" y="0"/>
                </a:lnTo>
                <a:lnTo>
                  <a:pt x="0" y="6857998"/>
                </a:lnTo>
                <a:lnTo>
                  <a:pt x="3007359" y="6857998"/>
                </a:lnTo>
                <a:lnTo>
                  <a:pt x="3007359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04984" y="0"/>
            <a:ext cx="2587015" cy="6857998"/>
          </a:xfrm>
          <a:custGeom>
            <a:avLst/>
            <a:gdLst/>
            <a:ahLst/>
            <a:cxnLst/>
            <a:rect l="l" t="t" r="r" b="b"/>
            <a:pathLst>
              <a:path w="2587015" h="6857998">
                <a:moveTo>
                  <a:pt x="2587015" y="0"/>
                </a:moveTo>
                <a:lnTo>
                  <a:pt x="0" y="0"/>
                </a:lnTo>
                <a:lnTo>
                  <a:pt x="1207922" y="6857998"/>
                </a:lnTo>
                <a:lnTo>
                  <a:pt x="2587015" y="6857998"/>
                </a:lnTo>
                <a:lnTo>
                  <a:pt x="25870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32292" y="3048000"/>
            <a:ext cx="3259707" cy="3809998"/>
          </a:xfrm>
          <a:custGeom>
            <a:avLst/>
            <a:gdLst/>
            <a:ahLst/>
            <a:cxnLst/>
            <a:rect l="l" t="t" r="r" b="b"/>
            <a:pathLst>
              <a:path w="3259707" h="3809998">
                <a:moveTo>
                  <a:pt x="3259707" y="0"/>
                </a:moveTo>
                <a:lnTo>
                  <a:pt x="0" y="3809998"/>
                </a:lnTo>
                <a:lnTo>
                  <a:pt x="3259707" y="3809998"/>
                </a:lnTo>
                <a:lnTo>
                  <a:pt x="3259707" y="0"/>
                </a:lnTo>
                <a:close/>
              </a:path>
            </a:pathLst>
          </a:custGeom>
          <a:solidFill>
            <a:srgbClr val="539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37561" y="0"/>
            <a:ext cx="2851263" cy="6857998"/>
          </a:xfrm>
          <a:custGeom>
            <a:avLst/>
            <a:gdLst/>
            <a:ahLst/>
            <a:cxnLst/>
            <a:rect l="l" t="t" r="r" b="b"/>
            <a:pathLst>
              <a:path w="2851263" h="6857998">
                <a:moveTo>
                  <a:pt x="2851263" y="0"/>
                </a:moveTo>
                <a:lnTo>
                  <a:pt x="0" y="0"/>
                </a:lnTo>
                <a:lnTo>
                  <a:pt x="2467722" y="6857998"/>
                </a:lnTo>
                <a:lnTo>
                  <a:pt x="2851263" y="6857998"/>
                </a:lnTo>
                <a:lnTo>
                  <a:pt x="2851263" y="0"/>
                </a:lnTo>
                <a:close/>
              </a:path>
            </a:pathLst>
          </a:custGeom>
          <a:solidFill>
            <a:srgbClr val="3E781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98759" y="0"/>
            <a:ext cx="1290065" cy="6857998"/>
          </a:xfrm>
          <a:custGeom>
            <a:avLst/>
            <a:gdLst/>
            <a:ahLst/>
            <a:cxnLst/>
            <a:rect l="l" t="t" r="r" b="b"/>
            <a:pathLst>
              <a:path w="1290065" h="6857998">
                <a:moveTo>
                  <a:pt x="1290065" y="0"/>
                </a:moveTo>
                <a:lnTo>
                  <a:pt x="1018419" y="0"/>
                </a:lnTo>
                <a:lnTo>
                  <a:pt x="0" y="6857998"/>
                </a:lnTo>
                <a:lnTo>
                  <a:pt x="1290065" y="6857998"/>
                </a:lnTo>
                <a:lnTo>
                  <a:pt x="1290065" y="0"/>
                </a:lnTo>
                <a:close/>
              </a:path>
            </a:pathLst>
          </a:custGeom>
          <a:solidFill>
            <a:srgbClr val="C0E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940392" y="0"/>
            <a:ext cx="1248432" cy="6857998"/>
          </a:xfrm>
          <a:custGeom>
            <a:avLst/>
            <a:gdLst/>
            <a:ahLst/>
            <a:cxnLst/>
            <a:rect l="l" t="t" r="r" b="b"/>
            <a:pathLst>
              <a:path w="1248432" h="6857998">
                <a:moveTo>
                  <a:pt x="1248432" y="0"/>
                </a:moveTo>
                <a:lnTo>
                  <a:pt x="0" y="0"/>
                </a:lnTo>
                <a:lnTo>
                  <a:pt x="1107970" y="6857998"/>
                </a:lnTo>
                <a:lnTo>
                  <a:pt x="1248432" y="6857998"/>
                </a:lnTo>
                <a:lnTo>
                  <a:pt x="1248432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71710" y="3589909"/>
            <a:ext cx="1817115" cy="3268089"/>
          </a:xfrm>
          <a:custGeom>
            <a:avLst/>
            <a:gdLst/>
            <a:ahLst/>
            <a:cxnLst/>
            <a:rect l="l" t="t" r="r" b="b"/>
            <a:pathLst>
              <a:path w="1817115" h="3268089">
                <a:moveTo>
                  <a:pt x="1817115" y="0"/>
                </a:moveTo>
                <a:lnTo>
                  <a:pt x="0" y="3268089"/>
                </a:lnTo>
                <a:lnTo>
                  <a:pt x="1817115" y="3268089"/>
                </a:lnTo>
                <a:lnTo>
                  <a:pt x="18171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80000" y="3326765"/>
            <a:ext cx="2224024" cy="772033"/>
          </a:xfrm>
          <a:custGeom>
            <a:avLst/>
            <a:gdLst/>
            <a:ahLst/>
            <a:cxnLst/>
            <a:rect l="l" t="t" r="r" b="b"/>
            <a:pathLst>
              <a:path w="2224024" h="772033">
                <a:moveTo>
                  <a:pt x="0" y="0"/>
                </a:moveTo>
                <a:lnTo>
                  <a:pt x="0" y="385953"/>
                </a:lnTo>
                <a:lnTo>
                  <a:pt x="2224024" y="385953"/>
                </a:lnTo>
                <a:lnTo>
                  <a:pt x="2224024" y="772033"/>
                </a:lnTo>
              </a:path>
            </a:pathLst>
          </a:custGeom>
          <a:ln w="19050">
            <a:solidFill>
              <a:srgbClr val="719A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855975" y="3326765"/>
            <a:ext cx="2224024" cy="772033"/>
          </a:xfrm>
          <a:custGeom>
            <a:avLst/>
            <a:gdLst/>
            <a:ahLst/>
            <a:cxnLst/>
            <a:rect l="l" t="t" r="r" b="b"/>
            <a:pathLst>
              <a:path w="2224024" h="772033">
                <a:moveTo>
                  <a:pt x="2224024" y="0"/>
                </a:moveTo>
                <a:lnTo>
                  <a:pt x="2224024" y="385953"/>
                </a:lnTo>
                <a:lnTo>
                  <a:pt x="0" y="385953"/>
                </a:lnTo>
                <a:lnTo>
                  <a:pt x="0" y="772033"/>
                </a:lnTo>
              </a:path>
            </a:pathLst>
          </a:custGeom>
          <a:ln w="19050">
            <a:solidFill>
              <a:srgbClr val="719A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81078" y="2998470"/>
            <a:ext cx="1402882" cy="328280"/>
          </a:xfrm>
          <a:custGeom>
            <a:avLst/>
            <a:gdLst/>
            <a:ahLst/>
            <a:cxnLst/>
            <a:rect l="l" t="t" r="r" b="b"/>
            <a:pathLst>
              <a:path w="1402882" h="328280">
                <a:moveTo>
                  <a:pt x="1402882" y="0"/>
                </a:moveTo>
                <a:lnTo>
                  <a:pt x="1352098" y="55789"/>
                </a:lnTo>
                <a:lnTo>
                  <a:pt x="1297846" y="106477"/>
                </a:lnTo>
                <a:lnTo>
                  <a:pt x="1240461" y="152034"/>
                </a:lnTo>
                <a:lnTo>
                  <a:pt x="1180274" y="192430"/>
                </a:lnTo>
                <a:lnTo>
                  <a:pt x="1117620" y="227637"/>
                </a:lnTo>
                <a:lnTo>
                  <a:pt x="1052831" y="257626"/>
                </a:lnTo>
                <a:lnTo>
                  <a:pt x="986241" y="282368"/>
                </a:lnTo>
                <a:lnTo>
                  <a:pt x="918183" y="301833"/>
                </a:lnTo>
                <a:lnTo>
                  <a:pt x="848990" y="315993"/>
                </a:lnTo>
                <a:lnTo>
                  <a:pt x="778994" y="324818"/>
                </a:lnTo>
                <a:lnTo>
                  <a:pt x="708531" y="328280"/>
                </a:lnTo>
                <a:lnTo>
                  <a:pt x="637931" y="326349"/>
                </a:lnTo>
                <a:lnTo>
                  <a:pt x="567530" y="318996"/>
                </a:lnTo>
                <a:lnTo>
                  <a:pt x="497659" y="306193"/>
                </a:lnTo>
                <a:lnTo>
                  <a:pt x="428653" y="287910"/>
                </a:lnTo>
                <a:lnTo>
                  <a:pt x="360844" y="264119"/>
                </a:lnTo>
                <a:lnTo>
                  <a:pt x="294565" y="234789"/>
                </a:lnTo>
                <a:lnTo>
                  <a:pt x="230150" y="199893"/>
                </a:lnTo>
                <a:lnTo>
                  <a:pt x="167932" y="159401"/>
                </a:lnTo>
                <a:lnTo>
                  <a:pt x="108244" y="113283"/>
                </a:lnTo>
                <a:lnTo>
                  <a:pt x="79503" y="88150"/>
                </a:lnTo>
                <a:lnTo>
                  <a:pt x="51848" y="61874"/>
                </a:lnTo>
                <a:lnTo>
                  <a:pt x="25330" y="34475"/>
                </a:lnTo>
                <a:lnTo>
                  <a:pt x="8308" y="15596"/>
                </a:lnTo>
                <a:lnTo>
                  <a:pt x="0" y="5974"/>
                </a:lnTo>
              </a:path>
            </a:pathLst>
          </a:custGeom>
          <a:ln w="19049">
            <a:solidFill>
              <a:srgbClr val="719A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152014" y="4098812"/>
            <a:ext cx="1402937" cy="328280"/>
          </a:xfrm>
          <a:custGeom>
            <a:avLst/>
            <a:gdLst/>
            <a:ahLst/>
            <a:cxnLst/>
            <a:rect l="l" t="t" r="r" b="b"/>
            <a:pathLst>
              <a:path w="1402937" h="328280">
                <a:moveTo>
                  <a:pt x="0" y="328280"/>
                </a:moveTo>
                <a:lnTo>
                  <a:pt x="50784" y="272490"/>
                </a:lnTo>
                <a:lnTo>
                  <a:pt x="105035" y="221802"/>
                </a:lnTo>
                <a:lnTo>
                  <a:pt x="162421" y="176246"/>
                </a:lnTo>
                <a:lnTo>
                  <a:pt x="222608" y="135849"/>
                </a:lnTo>
                <a:lnTo>
                  <a:pt x="285263" y="100642"/>
                </a:lnTo>
                <a:lnTo>
                  <a:pt x="350054" y="70653"/>
                </a:lnTo>
                <a:lnTo>
                  <a:pt x="416646" y="45912"/>
                </a:lnTo>
                <a:lnTo>
                  <a:pt x="484707" y="26446"/>
                </a:lnTo>
                <a:lnTo>
                  <a:pt x="553903" y="12287"/>
                </a:lnTo>
                <a:lnTo>
                  <a:pt x="623903" y="3461"/>
                </a:lnTo>
                <a:lnTo>
                  <a:pt x="694372" y="0"/>
                </a:lnTo>
                <a:lnTo>
                  <a:pt x="764977" y="1930"/>
                </a:lnTo>
                <a:lnTo>
                  <a:pt x="835386" y="9283"/>
                </a:lnTo>
                <a:lnTo>
                  <a:pt x="905266" y="22086"/>
                </a:lnTo>
                <a:lnTo>
                  <a:pt x="974282" y="40369"/>
                </a:lnTo>
                <a:lnTo>
                  <a:pt x="1042103" y="64160"/>
                </a:lnTo>
                <a:lnTo>
                  <a:pt x="1108394" y="93490"/>
                </a:lnTo>
                <a:lnTo>
                  <a:pt x="1172824" y="128386"/>
                </a:lnTo>
                <a:lnTo>
                  <a:pt x="1235058" y="168878"/>
                </a:lnTo>
                <a:lnTo>
                  <a:pt x="1294764" y="214996"/>
                </a:lnTo>
                <a:lnTo>
                  <a:pt x="1323450" y="240091"/>
                </a:lnTo>
                <a:lnTo>
                  <a:pt x="1351082" y="266385"/>
                </a:lnTo>
                <a:lnTo>
                  <a:pt x="1377598" y="293829"/>
                </a:lnTo>
                <a:lnTo>
                  <a:pt x="1394626" y="312737"/>
                </a:lnTo>
                <a:lnTo>
                  <a:pt x="1402937" y="322369"/>
                </a:lnTo>
              </a:path>
            </a:pathLst>
          </a:custGeom>
          <a:ln w="19050">
            <a:solidFill>
              <a:srgbClr val="719A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600062" y="4098812"/>
            <a:ext cx="1402865" cy="328280"/>
          </a:xfrm>
          <a:custGeom>
            <a:avLst/>
            <a:gdLst/>
            <a:ahLst/>
            <a:cxnLst/>
            <a:rect l="l" t="t" r="r" b="b"/>
            <a:pathLst>
              <a:path w="1402865" h="328280">
                <a:moveTo>
                  <a:pt x="0" y="328280"/>
                </a:moveTo>
                <a:lnTo>
                  <a:pt x="50766" y="272490"/>
                </a:lnTo>
                <a:lnTo>
                  <a:pt x="105004" y="221802"/>
                </a:lnTo>
                <a:lnTo>
                  <a:pt x="162379" y="176246"/>
                </a:lnTo>
                <a:lnTo>
                  <a:pt x="222558" y="135849"/>
                </a:lnTo>
                <a:lnTo>
                  <a:pt x="285208" y="100642"/>
                </a:lnTo>
                <a:lnTo>
                  <a:pt x="349994" y="70653"/>
                </a:lnTo>
                <a:lnTo>
                  <a:pt x="416584" y="45912"/>
                </a:lnTo>
                <a:lnTo>
                  <a:pt x="484644" y="26446"/>
                </a:lnTo>
                <a:lnTo>
                  <a:pt x="553840" y="12287"/>
                </a:lnTo>
                <a:lnTo>
                  <a:pt x="623839" y="3461"/>
                </a:lnTo>
                <a:lnTo>
                  <a:pt x="694308" y="0"/>
                </a:lnTo>
                <a:lnTo>
                  <a:pt x="764913" y="1930"/>
                </a:lnTo>
                <a:lnTo>
                  <a:pt x="835321" y="9283"/>
                </a:lnTo>
                <a:lnTo>
                  <a:pt x="905198" y="22086"/>
                </a:lnTo>
                <a:lnTo>
                  <a:pt x="974211" y="40369"/>
                </a:lnTo>
                <a:lnTo>
                  <a:pt x="1042025" y="64160"/>
                </a:lnTo>
                <a:lnTo>
                  <a:pt x="1108309" y="93490"/>
                </a:lnTo>
                <a:lnTo>
                  <a:pt x="1172728" y="128386"/>
                </a:lnTo>
                <a:lnTo>
                  <a:pt x="1234948" y="168878"/>
                </a:lnTo>
                <a:lnTo>
                  <a:pt x="1294637" y="214996"/>
                </a:lnTo>
                <a:lnTo>
                  <a:pt x="1323362" y="240076"/>
                </a:lnTo>
                <a:lnTo>
                  <a:pt x="1350988" y="266355"/>
                </a:lnTo>
                <a:lnTo>
                  <a:pt x="1377496" y="293782"/>
                </a:lnTo>
                <a:lnTo>
                  <a:pt x="1394537" y="312678"/>
                </a:lnTo>
                <a:lnTo>
                  <a:pt x="1402865" y="322304"/>
                </a:lnTo>
              </a:path>
            </a:pathLst>
          </a:custGeom>
          <a:ln w="19050">
            <a:solidFill>
              <a:srgbClr val="719A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605041" y="5608510"/>
            <a:ext cx="1402943" cy="328246"/>
          </a:xfrm>
          <a:custGeom>
            <a:avLst/>
            <a:gdLst/>
            <a:ahLst/>
            <a:cxnLst/>
            <a:rect l="l" t="t" r="r" b="b"/>
            <a:pathLst>
              <a:path w="1402943" h="328246">
                <a:moveTo>
                  <a:pt x="1402943" y="0"/>
                </a:moveTo>
                <a:lnTo>
                  <a:pt x="1352159" y="55780"/>
                </a:lnTo>
                <a:lnTo>
                  <a:pt x="1297907" y="106461"/>
                </a:lnTo>
                <a:lnTo>
                  <a:pt x="1240521" y="152011"/>
                </a:lnTo>
                <a:lnTo>
                  <a:pt x="1180334" y="192403"/>
                </a:lnTo>
                <a:lnTo>
                  <a:pt x="1117679" y="227607"/>
                </a:lnTo>
                <a:lnTo>
                  <a:pt x="1052889" y="257593"/>
                </a:lnTo>
                <a:lnTo>
                  <a:pt x="986297" y="282333"/>
                </a:lnTo>
                <a:lnTo>
                  <a:pt x="918236" y="301797"/>
                </a:lnTo>
                <a:lnTo>
                  <a:pt x="849039" y="315957"/>
                </a:lnTo>
                <a:lnTo>
                  <a:pt x="779040" y="324783"/>
                </a:lnTo>
                <a:lnTo>
                  <a:pt x="708571" y="328246"/>
                </a:lnTo>
                <a:lnTo>
                  <a:pt x="637965" y="326317"/>
                </a:lnTo>
                <a:lnTo>
                  <a:pt x="567556" y="318967"/>
                </a:lnTo>
                <a:lnTo>
                  <a:pt x="497677" y="306166"/>
                </a:lnTo>
                <a:lnTo>
                  <a:pt x="428660" y="287885"/>
                </a:lnTo>
                <a:lnTo>
                  <a:pt x="360840" y="264097"/>
                </a:lnTo>
                <a:lnTo>
                  <a:pt x="294548" y="234770"/>
                </a:lnTo>
                <a:lnTo>
                  <a:pt x="230119" y="199876"/>
                </a:lnTo>
                <a:lnTo>
                  <a:pt x="167884" y="159386"/>
                </a:lnTo>
                <a:lnTo>
                  <a:pt x="108178" y="113271"/>
                </a:lnTo>
                <a:lnTo>
                  <a:pt x="79491" y="88129"/>
                </a:lnTo>
                <a:lnTo>
                  <a:pt x="51857" y="61831"/>
                </a:lnTo>
                <a:lnTo>
                  <a:pt x="25340" y="34409"/>
                </a:lnTo>
                <a:lnTo>
                  <a:pt x="8312" y="15520"/>
                </a:lnTo>
                <a:lnTo>
                  <a:pt x="0" y="5898"/>
                </a:lnTo>
              </a:path>
            </a:pathLst>
          </a:custGeom>
          <a:ln w="19050">
            <a:solidFill>
              <a:srgbClr val="719A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4013200"/>
            <a:ext cx="448728" cy="2844798"/>
          </a:xfrm>
          <a:custGeom>
            <a:avLst/>
            <a:gdLst/>
            <a:ahLst/>
            <a:cxnLst/>
            <a:rect l="l" t="t" r="r" b="b"/>
            <a:pathLst>
              <a:path w="448728" h="2844798">
                <a:moveTo>
                  <a:pt x="0" y="0"/>
                </a:moveTo>
                <a:lnTo>
                  <a:pt x="0" y="2844798"/>
                </a:lnTo>
                <a:lnTo>
                  <a:pt x="448728" y="2844798"/>
                </a:lnTo>
                <a:lnTo>
                  <a:pt x="0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376039" y="1488824"/>
            <a:ext cx="1402937" cy="328164"/>
          </a:xfrm>
          <a:custGeom>
            <a:avLst/>
            <a:gdLst/>
            <a:ahLst/>
            <a:cxnLst/>
            <a:rect l="l" t="t" r="r" b="b"/>
            <a:pathLst>
              <a:path w="1402937" h="328164">
                <a:moveTo>
                  <a:pt x="0" y="328164"/>
                </a:moveTo>
                <a:lnTo>
                  <a:pt x="50784" y="272393"/>
                </a:lnTo>
                <a:lnTo>
                  <a:pt x="105035" y="221721"/>
                </a:lnTo>
                <a:lnTo>
                  <a:pt x="162421" y="176179"/>
                </a:lnTo>
                <a:lnTo>
                  <a:pt x="222607" y="135796"/>
                </a:lnTo>
                <a:lnTo>
                  <a:pt x="285261" y="100600"/>
                </a:lnTo>
                <a:lnTo>
                  <a:pt x="350050" y="70621"/>
                </a:lnTo>
                <a:lnTo>
                  <a:pt x="416640" y="45888"/>
                </a:lnTo>
                <a:lnTo>
                  <a:pt x="484699" y="26431"/>
                </a:lnTo>
                <a:lnTo>
                  <a:pt x="553892" y="12277"/>
                </a:lnTo>
                <a:lnTo>
                  <a:pt x="623887" y="3457"/>
                </a:lnTo>
                <a:lnTo>
                  <a:pt x="694351" y="0"/>
                </a:lnTo>
                <a:lnTo>
                  <a:pt x="764950" y="1934"/>
                </a:lnTo>
                <a:lnTo>
                  <a:pt x="835351" y="9289"/>
                </a:lnTo>
                <a:lnTo>
                  <a:pt x="905222" y="22094"/>
                </a:lnTo>
                <a:lnTo>
                  <a:pt x="974228" y="40378"/>
                </a:lnTo>
                <a:lnTo>
                  <a:pt x="1042038" y="64171"/>
                </a:lnTo>
                <a:lnTo>
                  <a:pt x="1108316" y="93501"/>
                </a:lnTo>
                <a:lnTo>
                  <a:pt x="1172731" y="128398"/>
                </a:lnTo>
                <a:lnTo>
                  <a:pt x="1234949" y="168890"/>
                </a:lnTo>
                <a:lnTo>
                  <a:pt x="1294638" y="215007"/>
                </a:lnTo>
                <a:lnTo>
                  <a:pt x="1323394" y="240100"/>
                </a:lnTo>
                <a:lnTo>
                  <a:pt x="1351064" y="266383"/>
                </a:lnTo>
                <a:lnTo>
                  <a:pt x="1377595" y="293794"/>
                </a:lnTo>
                <a:lnTo>
                  <a:pt x="1394625" y="312664"/>
                </a:lnTo>
                <a:lnTo>
                  <a:pt x="1402937" y="322271"/>
                </a:lnTo>
              </a:path>
            </a:pathLst>
          </a:custGeom>
          <a:ln w="19049">
            <a:solidFill>
              <a:srgbClr val="719A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157065" y="5608510"/>
            <a:ext cx="1402871" cy="328246"/>
          </a:xfrm>
          <a:custGeom>
            <a:avLst/>
            <a:gdLst/>
            <a:ahLst/>
            <a:cxnLst/>
            <a:rect l="l" t="t" r="r" b="b"/>
            <a:pathLst>
              <a:path w="1402871" h="328246">
                <a:moveTo>
                  <a:pt x="1402871" y="0"/>
                </a:moveTo>
                <a:lnTo>
                  <a:pt x="1352104" y="55780"/>
                </a:lnTo>
                <a:lnTo>
                  <a:pt x="1297866" y="106461"/>
                </a:lnTo>
                <a:lnTo>
                  <a:pt x="1240491" y="152011"/>
                </a:lnTo>
                <a:lnTo>
                  <a:pt x="1180312" y="192403"/>
                </a:lnTo>
                <a:lnTo>
                  <a:pt x="1117662" y="227607"/>
                </a:lnTo>
                <a:lnTo>
                  <a:pt x="1052876" y="257593"/>
                </a:lnTo>
                <a:lnTo>
                  <a:pt x="986286" y="282333"/>
                </a:lnTo>
                <a:lnTo>
                  <a:pt x="918226" y="301797"/>
                </a:lnTo>
                <a:lnTo>
                  <a:pt x="849030" y="315957"/>
                </a:lnTo>
                <a:lnTo>
                  <a:pt x="779031" y="324783"/>
                </a:lnTo>
                <a:lnTo>
                  <a:pt x="708562" y="328246"/>
                </a:lnTo>
                <a:lnTo>
                  <a:pt x="637957" y="326317"/>
                </a:lnTo>
                <a:lnTo>
                  <a:pt x="567549" y="318967"/>
                </a:lnTo>
                <a:lnTo>
                  <a:pt x="497672" y="306166"/>
                </a:lnTo>
                <a:lnTo>
                  <a:pt x="428660" y="287885"/>
                </a:lnTo>
                <a:lnTo>
                  <a:pt x="360845" y="264097"/>
                </a:lnTo>
                <a:lnTo>
                  <a:pt x="294561" y="234770"/>
                </a:lnTo>
                <a:lnTo>
                  <a:pt x="230142" y="199876"/>
                </a:lnTo>
                <a:lnTo>
                  <a:pt x="167922" y="159386"/>
                </a:lnTo>
                <a:lnTo>
                  <a:pt x="108233" y="113271"/>
                </a:lnTo>
                <a:lnTo>
                  <a:pt x="79507" y="88144"/>
                </a:lnTo>
                <a:lnTo>
                  <a:pt x="51879" y="61861"/>
                </a:lnTo>
                <a:lnTo>
                  <a:pt x="25370" y="34456"/>
                </a:lnTo>
                <a:lnTo>
                  <a:pt x="8328" y="15579"/>
                </a:lnTo>
                <a:lnTo>
                  <a:pt x="0" y="5963"/>
                </a:lnTo>
              </a:path>
            </a:pathLst>
          </a:custGeom>
          <a:ln w="19050">
            <a:solidFill>
              <a:srgbClr val="719A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393316" y="133762"/>
            <a:ext cx="2134552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Types</a:t>
            </a:r>
            <a:endParaRPr sz="48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606774" y="133762"/>
            <a:ext cx="805517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of</a:t>
            </a:r>
            <a:endParaRPr sz="48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91304" y="133762"/>
            <a:ext cx="3362980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4800" b="1" spc="0" dirty="0" smtClean="0">
                <a:solidFill>
                  <a:srgbClr val="001F5F"/>
                </a:solidFill>
                <a:latin typeface="Verdana"/>
                <a:cs typeface="Verdana"/>
              </a:rPr>
              <a:t>Feedback</a:t>
            </a:r>
            <a:endParaRPr sz="48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10509" y="1975924"/>
            <a:ext cx="3676568" cy="851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6705"/>
              </a:lnSpc>
              <a:spcBef>
                <a:spcPts val="335"/>
              </a:spcBef>
            </a:pPr>
            <a:r>
              <a:rPr sz="6500" spc="0" dirty="0" smtClean="0">
                <a:latin typeface="Trebuchet MS"/>
                <a:cs typeface="Trebuchet MS"/>
              </a:rPr>
              <a:t>Feedback</a:t>
            </a:r>
            <a:endParaRPr sz="65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45438" y="4586289"/>
            <a:ext cx="3158641" cy="851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6705"/>
              </a:lnSpc>
              <a:spcBef>
                <a:spcPts val="335"/>
              </a:spcBef>
            </a:pPr>
            <a:r>
              <a:rPr sz="6500" spc="0" dirty="0" smtClean="0">
                <a:latin typeface="Trebuchet MS"/>
                <a:cs typeface="Trebuchet MS"/>
              </a:rPr>
              <a:t>Intrinsic</a:t>
            </a:r>
            <a:endParaRPr sz="6500">
              <a:latin typeface="Trebuchet MS"/>
              <a:cs typeface="Trebuchet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705602" y="4586289"/>
            <a:ext cx="3333748" cy="851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6705"/>
              </a:lnSpc>
              <a:spcBef>
                <a:spcPts val="335"/>
              </a:spcBef>
            </a:pPr>
            <a:r>
              <a:rPr sz="6500" spc="0" dirty="0" smtClean="0">
                <a:latin typeface="Trebuchet MS"/>
                <a:cs typeface="Trebuchet MS"/>
              </a:rPr>
              <a:t>Extrinsic</a:t>
            </a:r>
            <a:endParaRPr sz="65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855976" y="3326765"/>
            <a:ext cx="2224024" cy="3859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5080000" y="3326765"/>
            <a:ext cx="2224024" cy="3859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2855976" y="3712717"/>
            <a:ext cx="4448048" cy="386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70949" y="0"/>
            <a:ext cx="1219199" cy="6857998"/>
          </a:xfrm>
          <a:custGeom>
            <a:avLst/>
            <a:gdLst/>
            <a:ahLst/>
            <a:cxnLst/>
            <a:rect l="l" t="t" r="r" b="b"/>
            <a:pathLst>
              <a:path w="1219199" h="6857998">
                <a:moveTo>
                  <a:pt x="0" y="0"/>
                </a:moveTo>
                <a:lnTo>
                  <a:pt x="1219199" y="6857998"/>
                </a:lnTo>
              </a:path>
            </a:pathLst>
          </a:custGeom>
          <a:ln w="12700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25311" y="3681476"/>
            <a:ext cx="4763513" cy="3176522"/>
          </a:xfrm>
          <a:custGeom>
            <a:avLst/>
            <a:gdLst/>
            <a:ahLst/>
            <a:cxnLst/>
            <a:rect l="l" t="t" r="r" b="b"/>
            <a:pathLst>
              <a:path w="4763513" h="3176522">
                <a:moveTo>
                  <a:pt x="4763513" y="0"/>
                </a:moveTo>
                <a:lnTo>
                  <a:pt x="0" y="3176522"/>
                </a:lnTo>
              </a:path>
            </a:pathLst>
          </a:custGeom>
          <a:ln w="12700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81465" y="0"/>
            <a:ext cx="3007359" cy="6857998"/>
          </a:xfrm>
          <a:custGeom>
            <a:avLst/>
            <a:gdLst/>
            <a:ahLst/>
            <a:cxnLst/>
            <a:rect l="l" t="t" r="r" b="b"/>
            <a:pathLst>
              <a:path w="3007359" h="6857998">
                <a:moveTo>
                  <a:pt x="3007359" y="0"/>
                </a:moveTo>
                <a:lnTo>
                  <a:pt x="2043053" y="0"/>
                </a:lnTo>
                <a:lnTo>
                  <a:pt x="0" y="6857998"/>
                </a:lnTo>
                <a:lnTo>
                  <a:pt x="3007359" y="6857998"/>
                </a:lnTo>
                <a:lnTo>
                  <a:pt x="3007359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04984" y="0"/>
            <a:ext cx="2587015" cy="6857998"/>
          </a:xfrm>
          <a:custGeom>
            <a:avLst/>
            <a:gdLst/>
            <a:ahLst/>
            <a:cxnLst/>
            <a:rect l="l" t="t" r="r" b="b"/>
            <a:pathLst>
              <a:path w="2587015" h="6857998">
                <a:moveTo>
                  <a:pt x="2587015" y="0"/>
                </a:moveTo>
                <a:lnTo>
                  <a:pt x="0" y="0"/>
                </a:lnTo>
                <a:lnTo>
                  <a:pt x="1207922" y="6857998"/>
                </a:lnTo>
                <a:lnTo>
                  <a:pt x="2587015" y="6857998"/>
                </a:lnTo>
                <a:lnTo>
                  <a:pt x="25870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32292" y="3048000"/>
            <a:ext cx="3259707" cy="3809998"/>
          </a:xfrm>
          <a:custGeom>
            <a:avLst/>
            <a:gdLst/>
            <a:ahLst/>
            <a:cxnLst/>
            <a:rect l="l" t="t" r="r" b="b"/>
            <a:pathLst>
              <a:path w="3259707" h="3809998">
                <a:moveTo>
                  <a:pt x="3259707" y="0"/>
                </a:moveTo>
                <a:lnTo>
                  <a:pt x="0" y="3809998"/>
                </a:lnTo>
                <a:lnTo>
                  <a:pt x="3259707" y="3809998"/>
                </a:lnTo>
                <a:lnTo>
                  <a:pt x="3259707" y="0"/>
                </a:lnTo>
                <a:close/>
              </a:path>
            </a:pathLst>
          </a:custGeom>
          <a:solidFill>
            <a:srgbClr val="539F2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37562" y="0"/>
            <a:ext cx="2851263" cy="6857998"/>
          </a:xfrm>
          <a:custGeom>
            <a:avLst/>
            <a:gdLst/>
            <a:ahLst/>
            <a:cxnLst/>
            <a:rect l="l" t="t" r="r" b="b"/>
            <a:pathLst>
              <a:path w="2851263" h="6857998">
                <a:moveTo>
                  <a:pt x="2851263" y="0"/>
                </a:moveTo>
                <a:lnTo>
                  <a:pt x="0" y="0"/>
                </a:lnTo>
                <a:lnTo>
                  <a:pt x="2467722" y="6857998"/>
                </a:lnTo>
                <a:lnTo>
                  <a:pt x="2851263" y="6857998"/>
                </a:lnTo>
                <a:lnTo>
                  <a:pt x="2851263" y="0"/>
                </a:lnTo>
                <a:close/>
              </a:path>
            </a:pathLst>
          </a:custGeom>
          <a:solidFill>
            <a:srgbClr val="3E781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98759" y="0"/>
            <a:ext cx="1290065" cy="6857998"/>
          </a:xfrm>
          <a:custGeom>
            <a:avLst/>
            <a:gdLst/>
            <a:ahLst/>
            <a:cxnLst/>
            <a:rect l="l" t="t" r="r" b="b"/>
            <a:pathLst>
              <a:path w="1290065" h="6857998">
                <a:moveTo>
                  <a:pt x="1290065" y="0"/>
                </a:moveTo>
                <a:lnTo>
                  <a:pt x="1018419" y="0"/>
                </a:lnTo>
                <a:lnTo>
                  <a:pt x="0" y="6857998"/>
                </a:lnTo>
                <a:lnTo>
                  <a:pt x="1290065" y="6857998"/>
                </a:lnTo>
                <a:lnTo>
                  <a:pt x="1290065" y="0"/>
                </a:lnTo>
                <a:close/>
              </a:path>
            </a:pathLst>
          </a:custGeom>
          <a:solidFill>
            <a:srgbClr val="C0E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940392" y="0"/>
            <a:ext cx="1248432" cy="6857998"/>
          </a:xfrm>
          <a:custGeom>
            <a:avLst/>
            <a:gdLst/>
            <a:ahLst/>
            <a:cxnLst/>
            <a:rect l="l" t="t" r="r" b="b"/>
            <a:pathLst>
              <a:path w="1248432" h="6857998">
                <a:moveTo>
                  <a:pt x="1248432" y="0"/>
                </a:moveTo>
                <a:lnTo>
                  <a:pt x="0" y="0"/>
                </a:lnTo>
                <a:lnTo>
                  <a:pt x="1107970" y="6857998"/>
                </a:lnTo>
                <a:lnTo>
                  <a:pt x="1248432" y="6857998"/>
                </a:lnTo>
                <a:lnTo>
                  <a:pt x="1248432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71709" y="3589909"/>
            <a:ext cx="1817115" cy="3268089"/>
          </a:xfrm>
          <a:custGeom>
            <a:avLst/>
            <a:gdLst/>
            <a:ahLst/>
            <a:cxnLst/>
            <a:rect l="l" t="t" r="r" b="b"/>
            <a:pathLst>
              <a:path w="1817115" h="3268089">
                <a:moveTo>
                  <a:pt x="1817115" y="0"/>
                </a:moveTo>
                <a:lnTo>
                  <a:pt x="0" y="3268089"/>
                </a:lnTo>
                <a:lnTo>
                  <a:pt x="1817115" y="3268089"/>
                </a:lnTo>
                <a:lnTo>
                  <a:pt x="1817115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020308" y="2069592"/>
            <a:ext cx="4548250" cy="1533906"/>
          </a:xfrm>
          <a:custGeom>
            <a:avLst/>
            <a:gdLst/>
            <a:ahLst/>
            <a:cxnLst/>
            <a:rect l="l" t="t" r="r" b="b"/>
            <a:pathLst>
              <a:path w="4548250" h="1533906">
                <a:moveTo>
                  <a:pt x="0" y="0"/>
                </a:moveTo>
                <a:lnTo>
                  <a:pt x="0" y="1304290"/>
                </a:lnTo>
                <a:lnTo>
                  <a:pt x="4548250" y="1304290"/>
                </a:lnTo>
                <a:lnTo>
                  <a:pt x="4548250" y="1533906"/>
                </a:lnTo>
              </a:path>
            </a:pathLst>
          </a:custGeom>
          <a:ln w="19050">
            <a:solidFill>
              <a:srgbClr val="719A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020308" y="2069592"/>
            <a:ext cx="1104391" cy="1533906"/>
          </a:xfrm>
          <a:custGeom>
            <a:avLst/>
            <a:gdLst/>
            <a:ahLst/>
            <a:cxnLst/>
            <a:rect l="l" t="t" r="r" b="b"/>
            <a:pathLst>
              <a:path w="1104392" h="1533906">
                <a:moveTo>
                  <a:pt x="0" y="0"/>
                </a:moveTo>
                <a:lnTo>
                  <a:pt x="0" y="1304290"/>
                </a:lnTo>
                <a:lnTo>
                  <a:pt x="1104391" y="1304290"/>
                </a:lnTo>
                <a:lnTo>
                  <a:pt x="1104391" y="1533906"/>
                </a:lnTo>
              </a:path>
            </a:pathLst>
          </a:custGeom>
          <a:ln w="19049">
            <a:solidFill>
              <a:srgbClr val="719A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975735" y="2069592"/>
            <a:ext cx="2044573" cy="1533906"/>
          </a:xfrm>
          <a:custGeom>
            <a:avLst/>
            <a:gdLst/>
            <a:ahLst/>
            <a:cxnLst/>
            <a:rect l="l" t="t" r="r" b="b"/>
            <a:pathLst>
              <a:path w="2044573" h="1533906">
                <a:moveTo>
                  <a:pt x="2044573" y="0"/>
                </a:moveTo>
                <a:lnTo>
                  <a:pt x="2044573" y="1304290"/>
                </a:lnTo>
                <a:lnTo>
                  <a:pt x="0" y="1304290"/>
                </a:lnTo>
                <a:lnTo>
                  <a:pt x="0" y="1533906"/>
                </a:lnTo>
              </a:path>
            </a:pathLst>
          </a:custGeom>
          <a:ln w="19050">
            <a:solidFill>
              <a:srgbClr val="719A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97521" y="2069592"/>
            <a:ext cx="4922786" cy="1533906"/>
          </a:xfrm>
          <a:custGeom>
            <a:avLst/>
            <a:gdLst/>
            <a:ahLst/>
            <a:cxnLst/>
            <a:rect l="l" t="t" r="r" b="b"/>
            <a:pathLst>
              <a:path w="4922786" h="1533906">
                <a:moveTo>
                  <a:pt x="4922786" y="0"/>
                </a:moveTo>
                <a:lnTo>
                  <a:pt x="4922786" y="1304290"/>
                </a:lnTo>
                <a:lnTo>
                  <a:pt x="0" y="1304290"/>
                </a:lnTo>
                <a:lnTo>
                  <a:pt x="0" y="1533906"/>
                </a:lnTo>
              </a:path>
            </a:pathLst>
          </a:custGeom>
          <a:ln w="19050">
            <a:solidFill>
              <a:srgbClr val="719A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60999" y="1991995"/>
            <a:ext cx="1118743" cy="77628"/>
          </a:xfrm>
          <a:custGeom>
            <a:avLst/>
            <a:gdLst/>
            <a:ahLst/>
            <a:cxnLst/>
            <a:rect l="l" t="t" r="r" b="b"/>
            <a:pathLst>
              <a:path w="1118743" h="77628">
                <a:moveTo>
                  <a:pt x="1118743" y="0"/>
                </a:moveTo>
                <a:lnTo>
                  <a:pt x="1066442" y="14749"/>
                </a:lnTo>
                <a:lnTo>
                  <a:pt x="1012991" y="27946"/>
                </a:lnTo>
                <a:lnTo>
                  <a:pt x="958518" y="39590"/>
                </a:lnTo>
                <a:lnTo>
                  <a:pt x="903150" y="49682"/>
                </a:lnTo>
                <a:lnTo>
                  <a:pt x="847016" y="58221"/>
                </a:lnTo>
                <a:lnTo>
                  <a:pt x="790243" y="65208"/>
                </a:lnTo>
                <a:lnTo>
                  <a:pt x="732960" y="70642"/>
                </a:lnTo>
                <a:lnTo>
                  <a:pt x="675293" y="74523"/>
                </a:lnTo>
                <a:lnTo>
                  <a:pt x="617372" y="76852"/>
                </a:lnTo>
                <a:lnTo>
                  <a:pt x="559323" y="77628"/>
                </a:lnTo>
                <a:lnTo>
                  <a:pt x="501276" y="76852"/>
                </a:lnTo>
                <a:lnTo>
                  <a:pt x="443358" y="74523"/>
                </a:lnTo>
                <a:lnTo>
                  <a:pt x="385696" y="70642"/>
                </a:lnTo>
                <a:lnTo>
                  <a:pt x="328419" y="65208"/>
                </a:lnTo>
                <a:lnTo>
                  <a:pt x="271654" y="58221"/>
                </a:lnTo>
                <a:lnTo>
                  <a:pt x="215531" y="49682"/>
                </a:lnTo>
                <a:lnTo>
                  <a:pt x="160175" y="39590"/>
                </a:lnTo>
                <a:lnTo>
                  <a:pt x="105716" y="27946"/>
                </a:lnTo>
                <a:lnTo>
                  <a:pt x="52282" y="14749"/>
                </a:lnTo>
                <a:lnTo>
                  <a:pt x="0" y="0"/>
                </a:lnTo>
              </a:path>
            </a:pathLst>
          </a:custGeom>
          <a:ln w="19050">
            <a:solidFill>
              <a:srgbClr val="719A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78535" y="3603577"/>
            <a:ext cx="833780" cy="195373"/>
          </a:xfrm>
          <a:custGeom>
            <a:avLst/>
            <a:gdLst/>
            <a:ahLst/>
            <a:cxnLst/>
            <a:rect l="l" t="t" r="r" b="b"/>
            <a:pathLst>
              <a:path w="833780" h="195373">
                <a:moveTo>
                  <a:pt x="0" y="195373"/>
                </a:moveTo>
                <a:lnTo>
                  <a:pt x="30221" y="162175"/>
                </a:lnTo>
                <a:lnTo>
                  <a:pt x="62507" y="132013"/>
                </a:lnTo>
                <a:lnTo>
                  <a:pt x="96659" y="104903"/>
                </a:lnTo>
                <a:lnTo>
                  <a:pt x="132479" y="80863"/>
                </a:lnTo>
                <a:lnTo>
                  <a:pt x="169768" y="59910"/>
                </a:lnTo>
                <a:lnTo>
                  <a:pt x="208327" y="42061"/>
                </a:lnTo>
                <a:lnTo>
                  <a:pt x="247960" y="27335"/>
                </a:lnTo>
                <a:lnTo>
                  <a:pt x="288466" y="15748"/>
                </a:lnTo>
                <a:lnTo>
                  <a:pt x="329648" y="7318"/>
                </a:lnTo>
                <a:lnTo>
                  <a:pt x="371308" y="2063"/>
                </a:lnTo>
                <a:lnTo>
                  <a:pt x="413247" y="0"/>
                </a:lnTo>
                <a:lnTo>
                  <a:pt x="455266" y="1145"/>
                </a:lnTo>
                <a:lnTo>
                  <a:pt x="497169" y="5518"/>
                </a:lnTo>
                <a:lnTo>
                  <a:pt x="538755" y="13134"/>
                </a:lnTo>
                <a:lnTo>
                  <a:pt x="579827" y="24012"/>
                </a:lnTo>
                <a:lnTo>
                  <a:pt x="620187" y="38169"/>
                </a:lnTo>
                <a:lnTo>
                  <a:pt x="659636" y="55623"/>
                </a:lnTo>
                <a:lnTo>
                  <a:pt x="697976" y="76390"/>
                </a:lnTo>
                <a:lnTo>
                  <a:pt x="735008" y="100489"/>
                </a:lnTo>
                <a:lnTo>
                  <a:pt x="770534" y="127936"/>
                </a:lnTo>
                <a:lnTo>
                  <a:pt x="798882" y="153451"/>
                </a:lnTo>
                <a:lnTo>
                  <a:pt x="825382" y="180887"/>
                </a:lnTo>
                <a:lnTo>
                  <a:pt x="833780" y="190435"/>
                </a:lnTo>
              </a:path>
            </a:pathLst>
          </a:custGeom>
          <a:ln w="19049">
            <a:solidFill>
              <a:srgbClr val="719A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511041" y="3603529"/>
            <a:ext cx="929259" cy="157067"/>
          </a:xfrm>
          <a:custGeom>
            <a:avLst/>
            <a:gdLst/>
            <a:ahLst/>
            <a:cxnLst/>
            <a:rect l="l" t="t" r="r" b="b"/>
            <a:pathLst>
              <a:path w="929259" h="157067">
                <a:moveTo>
                  <a:pt x="0" y="157067"/>
                </a:moveTo>
                <a:lnTo>
                  <a:pt x="39801" y="127224"/>
                </a:lnTo>
                <a:lnTo>
                  <a:pt x="81706" y="100523"/>
                </a:lnTo>
                <a:lnTo>
                  <a:pt x="125481" y="76962"/>
                </a:lnTo>
                <a:lnTo>
                  <a:pt x="170892" y="56544"/>
                </a:lnTo>
                <a:lnTo>
                  <a:pt x="217705" y="39266"/>
                </a:lnTo>
                <a:lnTo>
                  <a:pt x="265688" y="25130"/>
                </a:lnTo>
                <a:lnTo>
                  <a:pt x="314605" y="14136"/>
                </a:lnTo>
                <a:lnTo>
                  <a:pt x="364223" y="6282"/>
                </a:lnTo>
                <a:lnTo>
                  <a:pt x="414309" y="1570"/>
                </a:lnTo>
                <a:lnTo>
                  <a:pt x="464629" y="0"/>
                </a:lnTo>
                <a:lnTo>
                  <a:pt x="514949" y="1570"/>
                </a:lnTo>
                <a:lnTo>
                  <a:pt x="565035" y="6282"/>
                </a:lnTo>
                <a:lnTo>
                  <a:pt x="614653" y="14136"/>
                </a:lnTo>
                <a:lnTo>
                  <a:pt x="663570" y="25130"/>
                </a:lnTo>
                <a:lnTo>
                  <a:pt x="711553" y="39266"/>
                </a:lnTo>
                <a:lnTo>
                  <a:pt x="758366" y="56544"/>
                </a:lnTo>
                <a:lnTo>
                  <a:pt x="803777" y="76962"/>
                </a:lnTo>
                <a:lnTo>
                  <a:pt x="847552" y="100523"/>
                </a:lnTo>
                <a:lnTo>
                  <a:pt x="889457" y="127224"/>
                </a:lnTo>
                <a:lnTo>
                  <a:pt x="929259" y="157067"/>
                </a:lnTo>
              </a:path>
            </a:pathLst>
          </a:custGeom>
          <a:ln w="19050">
            <a:solidFill>
              <a:srgbClr val="719A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653275" y="3603561"/>
            <a:ext cx="942721" cy="151447"/>
          </a:xfrm>
          <a:custGeom>
            <a:avLst/>
            <a:gdLst/>
            <a:ahLst/>
            <a:cxnLst/>
            <a:rect l="l" t="t" r="r" b="b"/>
            <a:pathLst>
              <a:path w="942721" h="151447">
                <a:moveTo>
                  <a:pt x="0" y="151447"/>
                </a:moveTo>
                <a:lnTo>
                  <a:pt x="40664" y="122672"/>
                </a:lnTo>
                <a:lnTo>
                  <a:pt x="83372" y="96926"/>
                </a:lnTo>
                <a:lnTo>
                  <a:pt x="127897" y="74209"/>
                </a:lnTo>
                <a:lnTo>
                  <a:pt x="174011" y="54521"/>
                </a:lnTo>
                <a:lnTo>
                  <a:pt x="221487" y="37861"/>
                </a:lnTo>
                <a:lnTo>
                  <a:pt x="270100" y="24231"/>
                </a:lnTo>
                <a:lnTo>
                  <a:pt x="319620" y="13630"/>
                </a:lnTo>
                <a:lnTo>
                  <a:pt x="369821" y="6057"/>
                </a:lnTo>
                <a:lnTo>
                  <a:pt x="420477" y="1514"/>
                </a:lnTo>
                <a:lnTo>
                  <a:pt x="471360" y="0"/>
                </a:lnTo>
                <a:lnTo>
                  <a:pt x="522243" y="1514"/>
                </a:lnTo>
                <a:lnTo>
                  <a:pt x="572899" y="6057"/>
                </a:lnTo>
                <a:lnTo>
                  <a:pt x="623100" y="13630"/>
                </a:lnTo>
                <a:lnTo>
                  <a:pt x="672620" y="24231"/>
                </a:lnTo>
                <a:lnTo>
                  <a:pt x="721233" y="37861"/>
                </a:lnTo>
                <a:lnTo>
                  <a:pt x="768709" y="54521"/>
                </a:lnTo>
                <a:lnTo>
                  <a:pt x="814823" y="74209"/>
                </a:lnTo>
                <a:lnTo>
                  <a:pt x="859348" y="96926"/>
                </a:lnTo>
                <a:lnTo>
                  <a:pt x="902056" y="122672"/>
                </a:lnTo>
                <a:lnTo>
                  <a:pt x="942721" y="151447"/>
                </a:lnTo>
              </a:path>
            </a:pathLst>
          </a:custGeom>
          <a:ln w="19050">
            <a:solidFill>
              <a:srgbClr val="719A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653275" y="4545965"/>
            <a:ext cx="942721" cy="151447"/>
          </a:xfrm>
          <a:custGeom>
            <a:avLst/>
            <a:gdLst/>
            <a:ahLst/>
            <a:cxnLst/>
            <a:rect l="l" t="t" r="r" b="b"/>
            <a:pathLst>
              <a:path w="942721" h="151447">
                <a:moveTo>
                  <a:pt x="942721" y="0"/>
                </a:moveTo>
                <a:lnTo>
                  <a:pt x="902056" y="28775"/>
                </a:lnTo>
                <a:lnTo>
                  <a:pt x="859348" y="54521"/>
                </a:lnTo>
                <a:lnTo>
                  <a:pt x="814823" y="77238"/>
                </a:lnTo>
                <a:lnTo>
                  <a:pt x="768709" y="96926"/>
                </a:lnTo>
                <a:lnTo>
                  <a:pt x="721232" y="113585"/>
                </a:lnTo>
                <a:lnTo>
                  <a:pt x="672620" y="127215"/>
                </a:lnTo>
                <a:lnTo>
                  <a:pt x="623100" y="137817"/>
                </a:lnTo>
                <a:lnTo>
                  <a:pt x="572899" y="145389"/>
                </a:lnTo>
                <a:lnTo>
                  <a:pt x="522243" y="149933"/>
                </a:lnTo>
                <a:lnTo>
                  <a:pt x="471360" y="151447"/>
                </a:lnTo>
                <a:lnTo>
                  <a:pt x="420477" y="149933"/>
                </a:lnTo>
                <a:lnTo>
                  <a:pt x="369821" y="145389"/>
                </a:lnTo>
                <a:lnTo>
                  <a:pt x="319620" y="137817"/>
                </a:lnTo>
                <a:lnTo>
                  <a:pt x="270100" y="127215"/>
                </a:lnTo>
                <a:lnTo>
                  <a:pt x="221488" y="113585"/>
                </a:lnTo>
                <a:lnTo>
                  <a:pt x="174011" y="96926"/>
                </a:lnTo>
                <a:lnTo>
                  <a:pt x="127897" y="77238"/>
                </a:lnTo>
                <a:lnTo>
                  <a:pt x="83372" y="54521"/>
                </a:lnTo>
                <a:lnTo>
                  <a:pt x="40664" y="28775"/>
                </a:lnTo>
                <a:lnTo>
                  <a:pt x="0" y="0"/>
                </a:lnTo>
              </a:path>
            </a:pathLst>
          </a:custGeom>
          <a:ln w="19050">
            <a:solidFill>
              <a:srgbClr val="719A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060813" y="3603529"/>
            <a:ext cx="1015491" cy="120872"/>
          </a:xfrm>
          <a:custGeom>
            <a:avLst/>
            <a:gdLst/>
            <a:ahLst/>
            <a:cxnLst/>
            <a:rect l="l" t="t" r="r" b="b"/>
            <a:pathLst>
              <a:path w="1015491" h="120872">
                <a:moveTo>
                  <a:pt x="0" y="120872"/>
                </a:moveTo>
                <a:lnTo>
                  <a:pt x="45377" y="97906"/>
                </a:lnTo>
                <a:lnTo>
                  <a:pt x="92460" y="77358"/>
                </a:lnTo>
                <a:lnTo>
                  <a:pt x="141057" y="59227"/>
                </a:lnTo>
                <a:lnTo>
                  <a:pt x="190979" y="43514"/>
                </a:lnTo>
                <a:lnTo>
                  <a:pt x="242038" y="30218"/>
                </a:lnTo>
                <a:lnTo>
                  <a:pt x="294043" y="19339"/>
                </a:lnTo>
                <a:lnTo>
                  <a:pt x="346806" y="10878"/>
                </a:lnTo>
                <a:lnTo>
                  <a:pt x="400137" y="4834"/>
                </a:lnTo>
                <a:lnTo>
                  <a:pt x="453847" y="1208"/>
                </a:lnTo>
                <a:lnTo>
                  <a:pt x="507745" y="0"/>
                </a:lnTo>
                <a:lnTo>
                  <a:pt x="561644" y="1208"/>
                </a:lnTo>
                <a:lnTo>
                  <a:pt x="615354" y="4834"/>
                </a:lnTo>
                <a:lnTo>
                  <a:pt x="668685" y="10878"/>
                </a:lnTo>
                <a:lnTo>
                  <a:pt x="721448" y="19339"/>
                </a:lnTo>
                <a:lnTo>
                  <a:pt x="773453" y="30218"/>
                </a:lnTo>
                <a:lnTo>
                  <a:pt x="824512" y="43514"/>
                </a:lnTo>
                <a:lnTo>
                  <a:pt x="874434" y="59227"/>
                </a:lnTo>
                <a:lnTo>
                  <a:pt x="923031" y="77358"/>
                </a:lnTo>
                <a:lnTo>
                  <a:pt x="970114" y="97906"/>
                </a:lnTo>
                <a:lnTo>
                  <a:pt x="1015491" y="120872"/>
                </a:lnTo>
              </a:path>
            </a:pathLst>
          </a:custGeom>
          <a:ln w="19050">
            <a:solidFill>
              <a:srgbClr val="719A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060813" y="4576571"/>
            <a:ext cx="1015491" cy="120872"/>
          </a:xfrm>
          <a:custGeom>
            <a:avLst/>
            <a:gdLst/>
            <a:ahLst/>
            <a:cxnLst/>
            <a:rect l="l" t="t" r="r" b="b"/>
            <a:pathLst>
              <a:path w="1015491" h="120872">
                <a:moveTo>
                  <a:pt x="1015491" y="0"/>
                </a:moveTo>
                <a:lnTo>
                  <a:pt x="970114" y="22965"/>
                </a:lnTo>
                <a:lnTo>
                  <a:pt x="923031" y="43514"/>
                </a:lnTo>
                <a:lnTo>
                  <a:pt x="874434" y="61644"/>
                </a:lnTo>
                <a:lnTo>
                  <a:pt x="824512" y="77358"/>
                </a:lnTo>
                <a:lnTo>
                  <a:pt x="773453" y="90654"/>
                </a:lnTo>
                <a:lnTo>
                  <a:pt x="721448" y="101532"/>
                </a:lnTo>
                <a:lnTo>
                  <a:pt x="668685" y="109993"/>
                </a:lnTo>
                <a:lnTo>
                  <a:pt x="615354" y="116037"/>
                </a:lnTo>
                <a:lnTo>
                  <a:pt x="561644" y="119663"/>
                </a:lnTo>
                <a:lnTo>
                  <a:pt x="507746" y="120872"/>
                </a:lnTo>
                <a:lnTo>
                  <a:pt x="453847" y="119663"/>
                </a:lnTo>
                <a:lnTo>
                  <a:pt x="400137" y="116037"/>
                </a:lnTo>
                <a:lnTo>
                  <a:pt x="346806" y="109993"/>
                </a:lnTo>
                <a:lnTo>
                  <a:pt x="294043" y="101532"/>
                </a:lnTo>
                <a:lnTo>
                  <a:pt x="242038" y="90654"/>
                </a:lnTo>
                <a:lnTo>
                  <a:pt x="190979" y="77358"/>
                </a:lnTo>
                <a:lnTo>
                  <a:pt x="141057" y="61644"/>
                </a:lnTo>
                <a:lnTo>
                  <a:pt x="92460" y="43514"/>
                </a:lnTo>
                <a:lnTo>
                  <a:pt x="45377" y="22965"/>
                </a:lnTo>
                <a:lnTo>
                  <a:pt x="0" y="0"/>
                </a:lnTo>
              </a:path>
            </a:pathLst>
          </a:custGeom>
          <a:ln w="19050">
            <a:solidFill>
              <a:srgbClr val="719A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0" y="4013200"/>
            <a:ext cx="448728" cy="2844798"/>
          </a:xfrm>
          <a:custGeom>
            <a:avLst/>
            <a:gdLst/>
            <a:ahLst/>
            <a:cxnLst/>
            <a:rect l="l" t="t" r="r" b="b"/>
            <a:pathLst>
              <a:path w="448728" h="2844798">
                <a:moveTo>
                  <a:pt x="0" y="0"/>
                </a:moveTo>
                <a:lnTo>
                  <a:pt x="0" y="2844798"/>
                </a:lnTo>
                <a:lnTo>
                  <a:pt x="448728" y="2844798"/>
                </a:lnTo>
                <a:lnTo>
                  <a:pt x="0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461000" y="975677"/>
            <a:ext cx="1118743" cy="77533"/>
          </a:xfrm>
          <a:custGeom>
            <a:avLst/>
            <a:gdLst/>
            <a:ahLst/>
            <a:cxnLst/>
            <a:rect l="l" t="t" r="r" b="b"/>
            <a:pathLst>
              <a:path w="1118743" h="77533">
                <a:moveTo>
                  <a:pt x="0" y="77533"/>
                </a:moveTo>
                <a:lnTo>
                  <a:pt x="52282" y="62802"/>
                </a:lnTo>
                <a:lnTo>
                  <a:pt x="105716" y="49621"/>
                </a:lnTo>
                <a:lnTo>
                  <a:pt x="160175" y="37991"/>
                </a:lnTo>
                <a:lnTo>
                  <a:pt x="215531" y="27912"/>
                </a:lnTo>
                <a:lnTo>
                  <a:pt x="271654" y="19383"/>
                </a:lnTo>
                <a:lnTo>
                  <a:pt x="328419" y="12405"/>
                </a:lnTo>
                <a:lnTo>
                  <a:pt x="385696" y="6978"/>
                </a:lnTo>
                <a:lnTo>
                  <a:pt x="443358" y="3101"/>
                </a:lnTo>
                <a:lnTo>
                  <a:pt x="501276" y="775"/>
                </a:lnTo>
                <a:lnTo>
                  <a:pt x="559323" y="0"/>
                </a:lnTo>
                <a:lnTo>
                  <a:pt x="617372" y="775"/>
                </a:lnTo>
                <a:lnTo>
                  <a:pt x="675293" y="3101"/>
                </a:lnTo>
                <a:lnTo>
                  <a:pt x="732960" y="6978"/>
                </a:lnTo>
                <a:lnTo>
                  <a:pt x="790243" y="12405"/>
                </a:lnTo>
                <a:lnTo>
                  <a:pt x="847016" y="19383"/>
                </a:lnTo>
                <a:lnTo>
                  <a:pt x="903150" y="27912"/>
                </a:lnTo>
                <a:lnTo>
                  <a:pt x="958518" y="37991"/>
                </a:lnTo>
                <a:lnTo>
                  <a:pt x="1012991" y="49621"/>
                </a:lnTo>
                <a:lnTo>
                  <a:pt x="1066442" y="62802"/>
                </a:lnTo>
                <a:lnTo>
                  <a:pt x="1118743" y="77533"/>
                </a:lnTo>
              </a:path>
            </a:pathLst>
          </a:custGeom>
          <a:ln w="19050">
            <a:solidFill>
              <a:srgbClr val="719A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82717" y="4502022"/>
            <a:ext cx="833789" cy="195373"/>
          </a:xfrm>
          <a:custGeom>
            <a:avLst/>
            <a:gdLst/>
            <a:ahLst/>
            <a:cxnLst/>
            <a:rect l="l" t="t" r="r" b="b"/>
            <a:pathLst>
              <a:path w="833789" h="195373">
                <a:moveTo>
                  <a:pt x="833789" y="0"/>
                </a:moveTo>
                <a:lnTo>
                  <a:pt x="803563" y="33197"/>
                </a:lnTo>
                <a:lnTo>
                  <a:pt x="771274" y="63359"/>
                </a:lnTo>
                <a:lnTo>
                  <a:pt x="737120" y="90470"/>
                </a:lnTo>
                <a:lnTo>
                  <a:pt x="701298" y="114510"/>
                </a:lnTo>
                <a:lnTo>
                  <a:pt x="664007" y="135463"/>
                </a:lnTo>
                <a:lnTo>
                  <a:pt x="625446" y="153311"/>
                </a:lnTo>
                <a:lnTo>
                  <a:pt x="585813" y="168038"/>
                </a:lnTo>
                <a:lnTo>
                  <a:pt x="545306" y="179624"/>
                </a:lnTo>
                <a:lnTo>
                  <a:pt x="504123" y="188054"/>
                </a:lnTo>
                <a:lnTo>
                  <a:pt x="462463" y="193309"/>
                </a:lnTo>
                <a:lnTo>
                  <a:pt x="420523" y="195373"/>
                </a:lnTo>
                <a:lnTo>
                  <a:pt x="378503" y="194227"/>
                </a:lnTo>
                <a:lnTo>
                  <a:pt x="336601" y="189855"/>
                </a:lnTo>
                <a:lnTo>
                  <a:pt x="295014" y="182238"/>
                </a:lnTo>
                <a:lnTo>
                  <a:pt x="253941" y="171360"/>
                </a:lnTo>
                <a:lnTo>
                  <a:pt x="213581" y="157203"/>
                </a:lnTo>
                <a:lnTo>
                  <a:pt x="174131" y="139750"/>
                </a:lnTo>
                <a:lnTo>
                  <a:pt x="135790" y="118982"/>
                </a:lnTo>
                <a:lnTo>
                  <a:pt x="98757" y="94884"/>
                </a:lnTo>
                <a:lnTo>
                  <a:pt x="63229" y="67437"/>
                </a:lnTo>
                <a:lnTo>
                  <a:pt x="34888" y="41917"/>
                </a:lnTo>
                <a:lnTo>
                  <a:pt x="8399" y="14474"/>
                </a:lnTo>
                <a:lnTo>
                  <a:pt x="0" y="4925"/>
                </a:lnTo>
              </a:path>
            </a:pathLst>
          </a:custGeom>
          <a:ln w="19050">
            <a:solidFill>
              <a:srgbClr val="719A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511041" y="4540377"/>
            <a:ext cx="929259" cy="157067"/>
          </a:xfrm>
          <a:custGeom>
            <a:avLst/>
            <a:gdLst/>
            <a:ahLst/>
            <a:cxnLst/>
            <a:rect l="l" t="t" r="r" b="b"/>
            <a:pathLst>
              <a:path w="929259" h="157067">
                <a:moveTo>
                  <a:pt x="929259" y="0"/>
                </a:moveTo>
                <a:lnTo>
                  <a:pt x="889457" y="29842"/>
                </a:lnTo>
                <a:lnTo>
                  <a:pt x="847552" y="56544"/>
                </a:lnTo>
                <a:lnTo>
                  <a:pt x="803777" y="80104"/>
                </a:lnTo>
                <a:lnTo>
                  <a:pt x="758366" y="100523"/>
                </a:lnTo>
                <a:lnTo>
                  <a:pt x="711553" y="117800"/>
                </a:lnTo>
                <a:lnTo>
                  <a:pt x="663570" y="131936"/>
                </a:lnTo>
                <a:lnTo>
                  <a:pt x="614653" y="142931"/>
                </a:lnTo>
                <a:lnTo>
                  <a:pt x="565035" y="150784"/>
                </a:lnTo>
                <a:lnTo>
                  <a:pt x="514949" y="155496"/>
                </a:lnTo>
                <a:lnTo>
                  <a:pt x="464629" y="157067"/>
                </a:lnTo>
                <a:lnTo>
                  <a:pt x="414309" y="155496"/>
                </a:lnTo>
                <a:lnTo>
                  <a:pt x="364223" y="150784"/>
                </a:lnTo>
                <a:lnTo>
                  <a:pt x="314605" y="142931"/>
                </a:lnTo>
                <a:lnTo>
                  <a:pt x="265688" y="131936"/>
                </a:lnTo>
                <a:lnTo>
                  <a:pt x="217705" y="117800"/>
                </a:lnTo>
                <a:lnTo>
                  <a:pt x="170892" y="100523"/>
                </a:lnTo>
                <a:lnTo>
                  <a:pt x="125481" y="80104"/>
                </a:lnTo>
                <a:lnTo>
                  <a:pt x="81706" y="56544"/>
                </a:lnTo>
                <a:lnTo>
                  <a:pt x="39801" y="29842"/>
                </a:lnTo>
                <a:lnTo>
                  <a:pt x="0" y="0"/>
                </a:lnTo>
              </a:path>
            </a:pathLst>
          </a:custGeom>
          <a:ln w="19050">
            <a:solidFill>
              <a:srgbClr val="719A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880484" y="1265154"/>
            <a:ext cx="2079578" cy="5085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04"/>
              </a:lnSpc>
              <a:spcBef>
                <a:spcPts val="200"/>
              </a:spcBef>
            </a:pPr>
            <a:r>
              <a:rPr sz="3800" b="1" spc="0" dirty="0" smtClean="0">
                <a:latin typeface="Trebuchet MS"/>
                <a:cs typeface="Trebuchet MS"/>
              </a:rPr>
              <a:t>Extrins</a:t>
            </a:r>
            <a:r>
              <a:rPr sz="3800" b="1" spc="4" dirty="0" smtClean="0">
                <a:latin typeface="Trebuchet MS"/>
                <a:cs typeface="Trebuchet MS"/>
              </a:rPr>
              <a:t>i</a:t>
            </a:r>
            <a:r>
              <a:rPr sz="3800" b="1" spc="0" dirty="0" smtClean="0">
                <a:latin typeface="Trebuchet MS"/>
                <a:cs typeface="Trebuchet MS"/>
              </a:rPr>
              <a:t>c</a:t>
            </a:r>
            <a:endParaRPr sz="3800">
              <a:latin typeface="Trebuchet MS"/>
              <a:cs typeface="Trebuchet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990701" y="1265154"/>
            <a:ext cx="2254254" cy="5085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04"/>
              </a:lnSpc>
              <a:spcBef>
                <a:spcPts val="200"/>
              </a:spcBef>
            </a:pPr>
            <a:r>
              <a:rPr sz="3800" b="1" spc="-179" dirty="0" smtClean="0">
                <a:latin typeface="Trebuchet MS"/>
                <a:cs typeface="Trebuchet MS"/>
              </a:rPr>
              <a:t>F</a:t>
            </a:r>
            <a:r>
              <a:rPr sz="3800" b="1" spc="0" dirty="0" smtClean="0">
                <a:latin typeface="Trebuchet MS"/>
                <a:cs typeface="Trebuchet MS"/>
              </a:rPr>
              <a:t>eed</a:t>
            </a:r>
            <a:r>
              <a:rPr sz="3800" b="1" spc="-9" dirty="0" smtClean="0">
                <a:latin typeface="Trebuchet MS"/>
                <a:cs typeface="Trebuchet MS"/>
              </a:rPr>
              <a:t>b</a:t>
            </a:r>
            <a:r>
              <a:rPr sz="3800" b="1" spc="0" dirty="0" smtClean="0">
                <a:latin typeface="Trebuchet MS"/>
                <a:cs typeface="Trebuchet MS"/>
              </a:rPr>
              <a:t>ack</a:t>
            </a:r>
            <a:endParaRPr sz="3800">
              <a:latin typeface="Trebuchet MS"/>
              <a:cs typeface="Trebuchet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2948" y="3893427"/>
            <a:ext cx="2136619" cy="5088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04"/>
              </a:lnSpc>
              <a:spcBef>
                <a:spcPts val="200"/>
              </a:spcBef>
            </a:pPr>
            <a:r>
              <a:rPr sz="3800" b="1" spc="0" dirty="0" smtClean="0">
                <a:latin typeface="Trebuchet MS"/>
                <a:cs typeface="Trebuchet MS"/>
              </a:rPr>
              <a:t>Effe</a:t>
            </a:r>
            <a:r>
              <a:rPr sz="3800" b="1" spc="-4" dirty="0" smtClean="0">
                <a:latin typeface="Trebuchet MS"/>
                <a:cs typeface="Trebuchet MS"/>
              </a:rPr>
              <a:t>c</a:t>
            </a:r>
            <a:r>
              <a:rPr sz="3800" b="1" spc="0" dirty="0" smtClean="0">
                <a:latin typeface="Trebuchet MS"/>
                <a:cs typeface="Trebuchet MS"/>
              </a:rPr>
              <a:t>t</a:t>
            </a:r>
            <a:r>
              <a:rPr sz="3800" b="1" spc="4" dirty="0" smtClean="0">
                <a:latin typeface="Trebuchet MS"/>
                <a:cs typeface="Trebuchet MS"/>
              </a:rPr>
              <a:t>i</a:t>
            </a:r>
            <a:r>
              <a:rPr sz="3800" b="1" spc="0" dirty="0" smtClean="0">
                <a:latin typeface="Trebuchet MS"/>
                <a:cs typeface="Trebuchet MS"/>
              </a:rPr>
              <a:t>ve</a:t>
            </a:r>
            <a:endParaRPr sz="3800">
              <a:latin typeface="Trebuchet MS"/>
              <a:cs typeface="Trebuchet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689986" y="3893427"/>
            <a:ext cx="2655610" cy="5088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04"/>
              </a:lnSpc>
              <a:spcBef>
                <a:spcPts val="200"/>
              </a:spcBef>
            </a:pPr>
            <a:r>
              <a:rPr sz="3800" b="1" spc="0" dirty="0" smtClean="0">
                <a:latin typeface="Trebuchet MS"/>
                <a:cs typeface="Trebuchet MS"/>
              </a:rPr>
              <a:t>Descriptive</a:t>
            </a:r>
            <a:endParaRPr sz="3800">
              <a:latin typeface="Trebuchet MS"/>
              <a:cs typeface="Trebuchet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942838" y="3893427"/>
            <a:ext cx="2450528" cy="5088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04"/>
              </a:lnSpc>
              <a:spcBef>
                <a:spcPts val="200"/>
              </a:spcBef>
            </a:pPr>
            <a:r>
              <a:rPr sz="3800" b="1" spc="0" dirty="0" smtClean="0">
                <a:latin typeface="Trebuchet MS"/>
                <a:cs typeface="Trebuchet MS"/>
              </a:rPr>
              <a:t>Eva</a:t>
            </a:r>
            <a:r>
              <a:rPr sz="3800" b="1" spc="-14" dirty="0" smtClean="0">
                <a:latin typeface="Trebuchet MS"/>
                <a:cs typeface="Trebuchet MS"/>
              </a:rPr>
              <a:t>l</a:t>
            </a:r>
            <a:r>
              <a:rPr sz="3800" b="1" spc="0" dirty="0" smtClean="0">
                <a:latin typeface="Trebuchet MS"/>
                <a:cs typeface="Trebuchet MS"/>
              </a:rPr>
              <a:t>uative</a:t>
            </a:r>
            <a:endParaRPr sz="3800">
              <a:latin typeface="Trebuchet MS"/>
              <a:cs typeface="Trebuchet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168510" y="3893427"/>
            <a:ext cx="2887639" cy="5088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04"/>
              </a:lnSpc>
              <a:spcBef>
                <a:spcPts val="200"/>
              </a:spcBef>
            </a:pPr>
            <a:r>
              <a:rPr sz="3800" b="1" spc="0" dirty="0" smtClean="0">
                <a:latin typeface="Trebuchet MS"/>
                <a:cs typeface="Trebuchet MS"/>
              </a:rPr>
              <a:t>Motivational</a:t>
            </a:r>
            <a:endParaRPr sz="380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097521" y="2069592"/>
            <a:ext cx="4922786" cy="13042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6020308" y="2069592"/>
            <a:ext cx="4548250" cy="13042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1097521" y="3373882"/>
            <a:ext cx="2878213" cy="2296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3975734" y="3373882"/>
            <a:ext cx="3148965" cy="2296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7124700" y="3373882"/>
            <a:ext cx="3443858" cy="2296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72054" y="104012"/>
            <a:ext cx="0" cy="5562155"/>
          </a:xfrm>
          <a:custGeom>
            <a:avLst/>
            <a:gdLst/>
            <a:ahLst/>
            <a:cxnLst/>
            <a:rect l="l" t="t" r="r" b="b"/>
            <a:pathLst>
              <a:path h="5562155">
                <a:moveTo>
                  <a:pt x="0" y="0"/>
                </a:moveTo>
                <a:lnTo>
                  <a:pt x="0" y="556215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939282" y="104012"/>
            <a:ext cx="0" cy="6715173"/>
          </a:xfrm>
          <a:custGeom>
            <a:avLst/>
            <a:gdLst/>
            <a:ahLst/>
            <a:cxnLst/>
            <a:rect l="l" t="t" r="r" b="b"/>
            <a:pathLst>
              <a:path h="6715173">
                <a:moveTo>
                  <a:pt x="0" y="0"/>
                </a:moveTo>
                <a:lnTo>
                  <a:pt x="0" y="671517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252717" y="104012"/>
            <a:ext cx="0" cy="6715173"/>
          </a:xfrm>
          <a:custGeom>
            <a:avLst/>
            <a:gdLst/>
            <a:ahLst/>
            <a:cxnLst/>
            <a:rect l="l" t="t" r="r" b="b"/>
            <a:pathLst>
              <a:path h="6715173">
                <a:moveTo>
                  <a:pt x="0" y="0"/>
                </a:moveTo>
                <a:lnTo>
                  <a:pt x="0" y="671517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945" y="104012"/>
            <a:ext cx="0" cy="5562155"/>
          </a:xfrm>
          <a:custGeom>
            <a:avLst/>
            <a:gdLst/>
            <a:ahLst/>
            <a:cxnLst/>
            <a:rect l="l" t="t" r="r" b="b"/>
            <a:pathLst>
              <a:path h="5562155">
                <a:moveTo>
                  <a:pt x="0" y="0"/>
                </a:moveTo>
                <a:lnTo>
                  <a:pt x="0" y="556215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89609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46367" y="689609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3249929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246367" y="3249929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5659818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246367" y="5659818"/>
            <a:ext cx="5945632" cy="0"/>
          </a:xfrm>
          <a:custGeom>
            <a:avLst/>
            <a:gdLst/>
            <a:ahLst/>
            <a:cxnLst/>
            <a:rect l="l" t="t" r="r" b="b"/>
            <a:pathLst>
              <a:path w="5945632">
                <a:moveTo>
                  <a:pt x="0" y="0"/>
                </a:moveTo>
                <a:lnTo>
                  <a:pt x="594563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04012"/>
            <a:ext cx="0" cy="6715173"/>
          </a:xfrm>
          <a:custGeom>
            <a:avLst/>
            <a:gdLst/>
            <a:ahLst/>
            <a:cxnLst/>
            <a:rect l="l" t="t" r="r" b="b"/>
            <a:pathLst>
              <a:path h="6715173">
                <a:moveTo>
                  <a:pt x="0" y="0"/>
                </a:moveTo>
                <a:lnTo>
                  <a:pt x="0" y="671517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192000" y="104012"/>
            <a:ext cx="0" cy="6715173"/>
          </a:xfrm>
          <a:custGeom>
            <a:avLst/>
            <a:gdLst/>
            <a:ahLst/>
            <a:cxnLst/>
            <a:rect l="l" t="t" r="r" b="b"/>
            <a:pathLst>
              <a:path h="6715173">
                <a:moveTo>
                  <a:pt x="0" y="0"/>
                </a:moveTo>
                <a:lnTo>
                  <a:pt x="0" y="671517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110362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0" y="6812836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43100" y="6160006"/>
            <a:ext cx="7982711" cy="5897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173223" y="6527292"/>
            <a:ext cx="131063" cy="1310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38755" y="6320650"/>
            <a:ext cx="7391400" cy="228600"/>
          </a:xfrm>
          <a:custGeom>
            <a:avLst/>
            <a:gdLst/>
            <a:ahLst/>
            <a:cxnLst/>
            <a:rect l="l" t="t" r="r" b="b"/>
            <a:pathLst>
              <a:path w="7391400" h="228600">
                <a:moveTo>
                  <a:pt x="228600" y="0"/>
                </a:moveTo>
                <a:lnTo>
                  <a:pt x="0" y="114299"/>
                </a:lnTo>
                <a:lnTo>
                  <a:pt x="228600" y="228599"/>
                </a:lnTo>
                <a:lnTo>
                  <a:pt x="177800" y="152399"/>
                </a:lnTo>
                <a:lnTo>
                  <a:pt x="152273" y="152399"/>
                </a:lnTo>
                <a:lnTo>
                  <a:pt x="152273" y="76199"/>
                </a:lnTo>
                <a:lnTo>
                  <a:pt x="177800" y="76199"/>
                </a:lnTo>
                <a:lnTo>
                  <a:pt x="228600" y="0"/>
                </a:lnTo>
                <a:close/>
              </a:path>
              <a:path w="7391400" h="228600">
                <a:moveTo>
                  <a:pt x="7239000" y="114299"/>
                </a:moveTo>
                <a:lnTo>
                  <a:pt x="7162800" y="228599"/>
                </a:lnTo>
                <a:lnTo>
                  <a:pt x="7315200" y="152399"/>
                </a:lnTo>
                <a:lnTo>
                  <a:pt x="7239000" y="152399"/>
                </a:lnTo>
                <a:lnTo>
                  <a:pt x="7239000" y="114299"/>
                </a:lnTo>
                <a:close/>
              </a:path>
              <a:path w="7391400" h="228600">
                <a:moveTo>
                  <a:pt x="177800" y="76199"/>
                </a:moveTo>
                <a:lnTo>
                  <a:pt x="152273" y="76199"/>
                </a:lnTo>
                <a:lnTo>
                  <a:pt x="152273" y="152399"/>
                </a:lnTo>
                <a:lnTo>
                  <a:pt x="177800" y="152399"/>
                </a:lnTo>
                <a:lnTo>
                  <a:pt x="152400" y="114299"/>
                </a:lnTo>
                <a:lnTo>
                  <a:pt x="177800" y="76199"/>
                </a:lnTo>
                <a:close/>
              </a:path>
              <a:path w="7391400" h="228600">
                <a:moveTo>
                  <a:pt x="7213600" y="76199"/>
                </a:moveTo>
                <a:lnTo>
                  <a:pt x="177800" y="76199"/>
                </a:lnTo>
                <a:lnTo>
                  <a:pt x="152400" y="114299"/>
                </a:lnTo>
                <a:lnTo>
                  <a:pt x="177800" y="152399"/>
                </a:lnTo>
                <a:lnTo>
                  <a:pt x="7213600" y="152399"/>
                </a:lnTo>
                <a:lnTo>
                  <a:pt x="7239000" y="114299"/>
                </a:lnTo>
                <a:lnTo>
                  <a:pt x="7213600" y="76199"/>
                </a:lnTo>
                <a:close/>
              </a:path>
              <a:path w="7391400" h="228600">
                <a:moveTo>
                  <a:pt x="7315200" y="76199"/>
                </a:moveTo>
                <a:lnTo>
                  <a:pt x="7239000" y="76199"/>
                </a:lnTo>
                <a:lnTo>
                  <a:pt x="7239000" y="152399"/>
                </a:lnTo>
                <a:lnTo>
                  <a:pt x="7315200" y="152399"/>
                </a:lnTo>
                <a:lnTo>
                  <a:pt x="7391400" y="114299"/>
                </a:lnTo>
                <a:lnTo>
                  <a:pt x="7315200" y="76199"/>
                </a:lnTo>
                <a:close/>
              </a:path>
              <a:path w="7391400" h="228600">
                <a:moveTo>
                  <a:pt x="7162800" y="0"/>
                </a:moveTo>
                <a:lnTo>
                  <a:pt x="7239000" y="114299"/>
                </a:lnTo>
                <a:lnTo>
                  <a:pt x="7239000" y="76199"/>
                </a:lnTo>
                <a:lnTo>
                  <a:pt x="7315200" y="76199"/>
                </a:lnTo>
                <a:lnTo>
                  <a:pt x="7162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9273920" y="3859927"/>
            <a:ext cx="261535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9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1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learni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g,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273920" y="4713748"/>
            <a:ext cx="2358271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reaso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-13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75" y="110362"/>
            <a:ext cx="2981579" cy="579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4205">
              <a:lnSpc>
                <a:spcPct val="95825"/>
              </a:lnSpc>
              <a:spcBef>
                <a:spcPts val="95"/>
              </a:spcBef>
            </a:pPr>
            <a:r>
              <a:rPr sz="3400" b="1" spc="0" dirty="0" smtClean="0">
                <a:latin typeface="Arial"/>
                <a:cs typeface="Arial"/>
              </a:rPr>
              <a:t>Motivational</a:t>
            </a:r>
            <a:endParaRPr sz="3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72054" y="110362"/>
            <a:ext cx="2979928" cy="579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76504">
              <a:lnSpc>
                <a:spcPct val="95825"/>
              </a:lnSpc>
              <a:spcBef>
                <a:spcPts val="95"/>
              </a:spcBef>
            </a:pPr>
            <a:r>
              <a:rPr sz="3400" b="1" spc="0" dirty="0" smtClean="0">
                <a:latin typeface="Arial"/>
                <a:cs typeface="Arial"/>
              </a:rPr>
              <a:t>Evaluative</a:t>
            </a:r>
            <a:endParaRPr sz="3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939282" y="110362"/>
            <a:ext cx="313435" cy="67024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6252717" y="110362"/>
            <a:ext cx="2979928" cy="579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2707">
              <a:lnSpc>
                <a:spcPct val="95825"/>
              </a:lnSpc>
              <a:spcBef>
                <a:spcPts val="95"/>
              </a:spcBef>
            </a:pPr>
            <a:r>
              <a:rPr sz="3400" b="1" spc="0" dirty="0" smtClean="0">
                <a:latin typeface="Arial"/>
                <a:cs typeface="Arial"/>
              </a:rPr>
              <a:t>De</a:t>
            </a:r>
            <a:r>
              <a:rPr sz="3400" b="1" spc="-14" dirty="0" smtClean="0">
                <a:latin typeface="Arial"/>
                <a:cs typeface="Arial"/>
              </a:rPr>
              <a:t>s</a:t>
            </a:r>
            <a:r>
              <a:rPr sz="3400" b="1" spc="0" dirty="0" smtClean="0">
                <a:latin typeface="Arial"/>
                <a:cs typeface="Arial"/>
              </a:rPr>
              <a:t>criptive</a:t>
            </a:r>
            <a:endParaRPr sz="3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219945" y="110362"/>
            <a:ext cx="2981579" cy="579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9787">
              <a:lnSpc>
                <a:spcPct val="95825"/>
              </a:lnSpc>
              <a:spcBef>
                <a:spcPts val="95"/>
              </a:spcBef>
            </a:pPr>
            <a:r>
              <a:rPr sz="3400" b="1" spc="0" dirty="0" smtClean="0">
                <a:latin typeface="Arial"/>
                <a:cs typeface="Arial"/>
              </a:rPr>
              <a:t>Effe</a:t>
            </a:r>
            <a:r>
              <a:rPr sz="3400" b="1" spc="-9" dirty="0" smtClean="0">
                <a:latin typeface="Arial"/>
                <a:cs typeface="Arial"/>
              </a:rPr>
              <a:t>c</a:t>
            </a:r>
            <a:r>
              <a:rPr sz="3400" b="1" spc="0" dirty="0" smtClean="0">
                <a:latin typeface="Arial"/>
                <a:cs typeface="Arial"/>
              </a:rPr>
              <a:t>tive</a:t>
            </a:r>
            <a:endParaRPr sz="3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175" y="689609"/>
            <a:ext cx="2968879" cy="2560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2357" marR="994529">
              <a:lnSpc>
                <a:spcPct val="100041"/>
              </a:lnSpc>
              <a:spcBef>
                <a:spcPts val="8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Feedback</a:t>
            </a:r>
            <a:r>
              <a:rPr sz="2800" spc="-12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is </a:t>
            </a:r>
            <a:r>
              <a:rPr sz="2800" b="1" i="1" spc="0" dirty="0" smtClean="0">
                <a:latin typeface="Times New Roman"/>
                <a:cs typeface="Times New Roman"/>
              </a:rPr>
              <a:t>pr</a:t>
            </a:r>
            <a:r>
              <a:rPr sz="2800" b="1" i="1" spc="9" dirty="0" smtClean="0">
                <a:latin typeface="Times New Roman"/>
                <a:cs typeface="Times New Roman"/>
              </a:rPr>
              <a:t>i</a:t>
            </a:r>
            <a:r>
              <a:rPr sz="2800" b="1" i="1" spc="0" dirty="0" smtClean="0">
                <a:latin typeface="Times New Roman"/>
                <a:cs typeface="Times New Roman"/>
              </a:rPr>
              <a:t>marily motiv</a:t>
            </a:r>
            <a:r>
              <a:rPr sz="2800" b="1" i="1" spc="4" dirty="0" smtClean="0">
                <a:latin typeface="Times New Roman"/>
                <a:cs typeface="Times New Roman"/>
              </a:rPr>
              <a:t>a</a:t>
            </a:r>
            <a:r>
              <a:rPr sz="2800" b="1" i="1" spc="0" dirty="0" smtClean="0">
                <a:latin typeface="Times New Roman"/>
                <a:cs typeface="Times New Roman"/>
              </a:rPr>
              <a:t>ti</a:t>
            </a:r>
            <a:r>
              <a:rPr sz="2800" b="1" i="1" spc="9" dirty="0" smtClean="0">
                <a:latin typeface="Times New Roman"/>
                <a:cs typeface="Times New Roman"/>
              </a:rPr>
              <a:t>o</a:t>
            </a:r>
            <a:r>
              <a:rPr sz="2800" b="1" i="1" spc="0" dirty="0" smtClean="0">
                <a:latin typeface="Times New Roman"/>
                <a:cs typeface="Times New Roman"/>
              </a:rPr>
              <a:t>n</a:t>
            </a:r>
            <a:r>
              <a:rPr sz="2800" b="1" i="1" spc="9" dirty="0" smtClean="0">
                <a:latin typeface="Times New Roman"/>
                <a:cs typeface="Times New Roman"/>
              </a:rPr>
              <a:t>a</a:t>
            </a:r>
            <a:r>
              <a:rPr sz="2800" b="1" i="1" spc="0" dirty="0" smtClean="0">
                <a:latin typeface="Times New Roman"/>
                <a:cs typeface="Times New Roman"/>
              </a:rPr>
              <a:t>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972054" y="689609"/>
            <a:ext cx="2967228" cy="2560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912" marR="1142722">
              <a:lnSpc>
                <a:spcPct val="100041"/>
              </a:lnSpc>
              <a:spcBef>
                <a:spcPts val="8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Feedback</a:t>
            </a:r>
            <a:r>
              <a:rPr sz="2800" spc="-12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is </a:t>
            </a:r>
            <a:r>
              <a:rPr sz="2800" b="1" i="1" spc="0" dirty="0" smtClean="0">
                <a:latin typeface="Times New Roman"/>
                <a:cs typeface="Times New Roman"/>
              </a:rPr>
              <a:t>pr</a:t>
            </a:r>
            <a:r>
              <a:rPr sz="2800" b="1" i="1" spc="9" dirty="0" smtClean="0">
                <a:latin typeface="Times New Roman"/>
                <a:cs typeface="Times New Roman"/>
              </a:rPr>
              <a:t>i</a:t>
            </a:r>
            <a:r>
              <a:rPr sz="2800" b="1" i="1" spc="0" dirty="0" smtClean="0">
                <a:latin typeface="Times New Roman"/>
                <a:cs typeface="Times New Roman"/>
              </a:rPr>
              <a:t>marily e</a:t>
            </a:r>
            <a:r>
              <a:rPr sz="2800" b="1" i="1" spc="-9" dirty="0" smtClean="0">
                <a:latin typeface="Times New Roman"/>
                <a:cs typeface="Times New Roman"/>
              </a:rPr>
              <a:t>v</a:t>
            </a:r>
            <a:r>
              <a:rPr sz="2800" b="1" i="1" spc="0" dirty="0" smtClean="0">
                <a:latin typeface="Times New Roman"/>
                <a:cs typeface="Times New Roman"/>
              </a:rPr>
              <a:t>a</a:t>
            </a:r>
            <a:r>
              <a:rPr sz="2800" b="1" i="1" spc="4" dirty="0" smtClean="0">
                <a:latin typeface="Times New Roman"/>
                <a:cs typeface="Times New Roman"/>
              </a:rPr>
              <a:t>l</a:t>
            </a:r>
            <a:r>
              <a:rPr sz="2800" b="1" i="1" spc="0" dirty="0" smtClean="0">
                <a:latin typeface="Times New Roman"/>
                <a:cs typeface="Times New Roman"/>
              </a:rPr>
              <a:t>u</a:t>
            </a:r>
            <a:r>
              <a:rPr sz="2800" b="1" i="1" spc="9" dirty="0" smtClean="0">
                <a:latin typeface="Times New Roman"/>
                <a:cs typeface="Times New Roman"/>
              </a:rPr>
              <a:t>a</a:t>
            </a:r>
            <a:r>
              <a:rPr sz="2800" b="1" i="1" spc="0" dirty="0" smtClean="0">
                <a:latin typeface="Times New Roman"/>
                <a:cs typeface="Times New Roman"/>
              </a:rPr>
              <a:t>tive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252717" y="689609"/>
            <a:ext cx="2967228" cy="2560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6421" marR="137128">
              <a:lnSpc>
                <a:spcPct val="100041"/>
              </a:lnSpc>
              <a:spcBef>
                <a:spcPts val="8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Des</a:t>
            </a:r>
            <a:r>
              <a:rPr sz="2800" spc="-9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ri</a:t>
            </a:r>
            <a:r>
              <a:rPr sz="2800" spc="9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 fe</a:t>
            </a:r>
            <a:r>
              <a:rPr sz="2800" spc="-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k</a:t>
            </a:r>
            <a:r>
              <a:rPr sz="2800" spc="-11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arily </a:t>
            </a:r>
            <a:r>
              <a:rPr sz="2800" b="1" i="1" spc="0" dirty="0" smtClean="0">
                <a:latin typeface="Times New Roman"/>
                <a:cs typeface="Times New Roman"/>
              </a:rPr>
              <a:t>tells</a:t>
            </a:r>
            <a:r>
              <a:rPr sz="2800" b="1" i="1" spc="-6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4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st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dent h</a:t>
            </a:r>
            <a:r>
              <a:rPr sz="2800" spc="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w</a:t>
            </a:r>
            <a:r>
              <a:rPr sz="2800" spc="-6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2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 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eir</a:t>
            </a:r>
            <a:r>
              <a:rPr sz="2800" spc="-7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per</a:t>
            </a:r>
            <a:r>
              <a:rPr sz="2800" spc="9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anc</a:t>
            </a:r>
            <a:r>
              <a:rPr sz="2800" spc="-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219945" y="689609"/>
            <a:ext cx="2968879" cy="2560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6675" marR="217531">
              <a:lnSpc>
                <a:spcPct val="100041"/>
              </a:lnSpc>
              <a:spcBef>
                <a:spcPts val="8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Des</a:t>
            </a:r>
            <a:r>
              <a:rPr sz="2800" spc="-9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ri</a:t>
            </a:r>
            <a:r>
              <a:rPr sz="2800" spc="9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 fe</a:t>
            </a:r>
            <a:r>
              <a:rPr sz="2800" spc="-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k</a:t>
            </a:r>
            <a:r>
              <a:rPr sz="2800" spc="-100" dirty="0" smtClean="0">
                <a:latin typeface="Times New Roman"/>
                <a:cs typeface="Times New Roman"/>
              </a:rPr>
              <a:t> </a:t>
            </a:r>
            <a:r>
              <a:rPr sz="2800" b="1" i="1" spc="0" dirty="0" smtClean="0">
                <a:latin typeface="Times New Roman"/>
                <a:cs typeface="Times New Roman"/>
              </a:rPr>
              <a:t>as</a:t>
            </a:r>
            <a:r>
              <a:rPr sz="2800" b="1" i="1" spc="9" dirty="0" smtClean="0">
                <a:latin typeface="Times New Roman"/>
                <a:cs typeface="Times New Roman"/>
              </a:rPr>
              <a:t>k</a:t>
            </a:r>
            <a:r>
              <a:rPr sz="2800" b="1" i="1" spc="0" dirty="0" smtClean="0">
                <a:latin typeface="Times New Roman"/>
                <a:cs typeface="Times New Roman"/>
              </a:rPr>
              <a:t>s</a:t>
            </a:r>
            <a:r>
              <a:rPr sz="2800" b="1" i="1" spc="-5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the st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dent</a:t>
            </a:r>
            <a:r>
              <a:rPr sz="2800" spc="-11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what</a:t>
            </a:r>
            <a:r>
              <a:rPr sz="2800" spc="-5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do to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6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9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eir reaso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-13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 next</a:t>
            </a:r>
            <a:r>
              <a:rPr sz="2800" spc="-7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level.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175" y="3249929"/>
            <a:ext cx="2968879" cy="2409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38"/>
              </a:spcBef>
            </a:pPr>
            <a:endParaRPr sz="500"/>
          </a:p>
          <a:p>
            <a:pPr marL="62357" marR="171781">
              <a:lnSpc>
                <a:spcPct val="100041"/>
              </a:lnSpc>
              <a:spcBef>
                <a:spcPts val="4000"/>
              </a:spcBef>
              <a:tabLst>
                <a:tab pos="1600200" algn="l"/>
              </a:tabLst>
            </a:pPr>
            <a:r>
              <a:rPr sz="2800" b="1" spc="0" dirty="0" smtClean="0">
                <a:latin typeface="Times New Roman"/>
                <a:cs typeface="Times New Roman"/>
              </a:rPr>
              <a:t>Purpo</a:t>
            </a:r>
            <a:r>
              <a:rPr sz="2800" b="1" spc="9" dirty="0" smtClean="0">
                <a:latin typeface="Times New Roman"/>
                <a:cs typeface="Times New Roman"/>
              </a:rPr>
              <a:t>s</a:t>
            </a:r>
            <a:r>
              <a:rPr sz="2800" b="1" spc="0" dirty="0" smtClean="0">
                <a:latin typeface="Times New Roman"/>
                <a:cs typeface="Times New Roman"/>
              </a:rPr>
              <a:t>e:	</a:t>
            </a:r>
            <a:r>
              <a:rPr sz="2800" spc="0" dirty="0" smtClean="0">
                <a:latin typeface="Times New Roman"/>
                <a:cs typeface="Times New Roman"/>
              </a:rPr>
              <a:t>to encou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age</a:t>
            </a:r>
            <a:r>
              <a:rPr sz="2800" spc="-13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and s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-11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4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learner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72054" y="3249929"/>
            <a:ext cx="2967228" cy="2409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8"/>
              </a:spcBef>
            </a:pPr>
            <a:endParaRPr sz="850"/>
          </a:p>
          <a:p>
            <a:pPr marL="65912" marR="69989">
              <a:lnSpc>
                <a:spcPct val="100041"/>
              </a:lnSpc>
              <a:spcBef>
                <a:spcPts val="2000"/>
              </a:spcBef>
            </a:pPr>
            <a:r>
              <a:rPr sz="2800" b="1" spc="0" dirty="0" smtClean="0">
                <a:latin typeface="Times New Roman"/>
                <a:cs typeface="Times New Roman"/>
              </a:rPr>
              <a:t>Purpo</a:t>
            </a:r>
            <a:r>
              <a:rPr sz="2800" b="1" spc="9" dirty="0" smtClean="0">
                <a:latin typeface="Times New Roman"/>
                <a:cs typeface="Times New Roman"/>
              </a:rPr>
              <a:t>s</a:t>
            </a:r>
            <a:r>
              <a:rPr sz="2800" b="1" spc="0" dirty="0" smtClean="0">
                <a:latin typeface="Times New Roman"/>
                <a:cs typeface="Times New Roman"/>
              </a:rPr>
              <a:t>e:</a:t>
            </a:r>
            <a:r>
              <a:rPr sz="2800" b="1" spc="-10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to 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su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0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st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dent a</a:t>
            </a:r>
            <a:r>
              <a:rPr sz="2800" spc="-9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h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eve</a:t>
            </a:r>
            <a:r>
              <a:rPr sz="2800" spc="-19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ent</a:t>
            </a:r>
            <a:r>
              <a:rPr sz="2800" spc="-15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with</a:t>
            </a:r>
            <a:r>
              <a:rPr sz="2800" spc="-4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 sco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7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or</a:t>
            </a:r>
            <a:r>
              <a:rPr sz="2800" spc="-1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1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ade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252717" y="3249929"/>
            <a:ext cx="2967228" cy="2409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78"/>
              </a:spcBef>
            </a:pPr>
            <a:endParaRPr sz="1100"/>
          </a:p>
          <a:p>
            <a:pPr marL="66421" marR="391550">
              <a:lnSpc>
                <a:spcPct val="100041"/>
              </a:lnSpc>
              <a:tabLst>
                <a:tab pos="1600200" algn="l"/>
              </a:tabLst>
            </a:pPr>
            <a:r>
              <a:rPr sz="2800" b="1" spc="0" dirty="0" smtClean="0">
                <a:latin typeface="Times New Roman"/>
                <a:cs typeface="Times New Roman"/>
              </a:rPr>
              <a:t>Purpo</a:t>
            </a:r>
            <a:r>
              <a:rPr sz="2800" b="1" spc="9" dirty="0" smtClean="0">
                <a:latin typeface="Times New Roman"/>
                <a:cs typeface="Times New Roman"/>
              </a:rPr>
              <a:t>s</a:t>
            </a:r>
            <a:r>
              <a:rPr sz="2800" b="1" spc="0" dirty="0" smtClean="0">
                <a:latin typeface="Times New Roman"/>
                <a:cs typeface="Times New Roman"/>
              </a:rPr>
              <a:t>e:	</a:t>
            </a:r>
            <a:r>
              <a:rPr sz="2800" spc="0" dirty="0" smtClean="0">
                <a:latin typeface="Times New Roman"/>
                <a:cs typeface="Times New Roman"/>
              </a:rPr>
              <a:t>to i</a:t>
            </a:r>
            <a:r>
              <a:rPr sz="2800" spc="-9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1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learni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endParaRPr sz="2800">
              <a:latin typeface="Times New Roman"/>
              <a:cs typeface="Times New Roman"/>
            </a:endParaRPr>
          </a:p>
          <a:p>
            <a:pPr marL="66421" marR="78003" algn="just">
              <a:lnSpc>
                <a:spcPct val="100041"/>
              </a:lnSpc>
              <a:spcBef>
                <a:spcPts val="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by</a:t>
            </a:r>
            <a:r>
              <a:rPr sz="2800" spc="-2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c</a:t>
            </a:r>
            <a:r>
              <a:rPr sz="2800" spc="-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-14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2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the st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dent</a:t>
            </a:r>
            <a:r>
              <a:rPr sz="2800" spc="-11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what</a:t>
            </a:r>
            <a:r>
              <a:rPr sz="2800" spc="-5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needs to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be</a:t>
            </a:r>
            <a:r>
              <a:rPr sz="2800" spc="-2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ed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219945" y="3249929"/>
            <a:ext cx="2981579" cy="2409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>
              <a:lnSpc>
                <a:spcPts val="1100"/>
              </a:lnSpc>
              <a:spcBef>
                <a:spcPts val="78"/>
              </a:spcBef>
            </a:pPr>
            <a:endParaRPr sz="1100"/>
          </a:p>
          <a:p>
            <a:pPr marL="66675">
              <a:lnSpc>
                <a:spcPct val="95825"/>
              </a:lnSpc>
              <a:tabLst>
                <a:tab pos="1600200" algn="l"/>
              </a:tabLst>
            </a:pPr>
            <a:r>
              <a:rPr sz="2800" b="1" spc="0" dirty="0" smtClean="0">
                <a:latin typeface="Times New Roman"/>
                <a:cs typeface="Times New Roman"/>
              </a:rPr>
              <a:t>Purpo</a:t>
            </a:r>
            <a:r>
              <a:rPr sz="2800" b="1" spc="9" dirty="0" smtClean="0">
                <a:latin typeface="Times New Roman"/>
                <a:cs typeface="Times New Roman"/>
              </a:rPr>
              <a:t>s</a:t>
            </a:r>
            <a:r>
              <a:rPr sz="2800" b="1" spc="0" dirty="0" smtClean="0">
                <a:latin typeface="Times New Roman"/>
                <a:cs typeface="Times New Roman"/>
              </a:rPr>
              <a:t>e:	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endParaRPr sz="2800">
              <a:latin typeface="Times New Roman"/>
              <a:cs typeface="Times New Roman"/>
            </a:endParaRPr>
          </a:p>
          <a:p>
            <a:pPr marL="66675" marR="171818">
              <a:lnSpc>
                <a:spcPct val="199404"/>
              </a:lnSpc>
              <a:spcBef>
                <a:spcPts val="753"/>
              </a:spcBef>
            </a:pPr>
            <a:r>
              <a:rPr sz="2800" spc="0" dirty="0" smtClean="0">
                <a:latin typeface="Times New Roman"/>
                <a:cs typeface="Times New Roman"/>
              </a:rPr>
              <a:t>by</a:t>
            </a:r>
            <a:r>
              <a:rPr sz="2800" spc="-27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-8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ent next</a:t>
            </a:r>
            <a:r>
              <a:rPr sz="2800" spc="-7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level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175" y="5659818"/>
            <a:ext cx="5948807" cy="11530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93519">
              <a:lnSpc>
                <a:spcPct val="95825"/>
              </a:lnSpc>
              <a:spcBef>
                <a:spcPts val="100"/>
              </a:spcBef>
            </a:pPr>
            <a:r>
              <a:rPr sz="3000" b="1" spc="0" dirty="0" smtClean="0">
                <a:latin typeface="Arial"/>
                <a:cs typeface="Arial"/>
              </a:rPr>
              <a:t>More</a:t>
            </a:r>
            <a:r>
              <a:rPr sz="3000" b="1" spc="200" dirty="0" smtClean="0">
                <a:latin typeface="Arial"/>
                <a:cs typeface="Arial"/>
              </a:rPr>
              <a:t> </a:t>
            </a:r>
            <a:r>
              <a:rPr sz="3000" b="1" spc="0" dirty="0" smtClean="0">
                <a:latin typeface="Arial"/>
                <a:cs typeface="Arial"/>
              </a:rPr>
              <a:t>Summat</a:t>
            </a:r>
            <a:r>
              <a:rPr sz="3000" b="1" spc="-9" dirty="0" smtClean="0">
                <a:latin typeface="Arial"/>
                <a:cs typeface="Arial"/>
              </a:rPr>
              <a:t>i</a:t>
            </a:r>
            <a:r>
              <a:rPr sz="3000" b="1" spc="0" dirty="0" smtClean="0">
                <a:latin typeface="Arial"/>
                <a:cs typeface="Arial"/>
              </a:rPr>
              <a:t>ve</a:t>
            </a:r>
            <a:endParaRPr sz="30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252717" y="5659818"/>
            <a:ext cx="5948807" cy="11530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91233">
              <a:lnSpc>
                <a:spcPct val="95825"/>
              </a:lnSpc>
              <a:spcBef>
                <a:spcPts val="100"/>
              </a:spcBef>
            </a:pPr>
            <a:r>
              <a:rPr sz="3000" b="1" spc="0" dirty="0" smtClean="0">
                <a:latin typeface="Arial"/>
                <a:cs typeface="Arial"/>
              </a:rPr>
              <a:t>More</a:t>
            </a:r>
            <a:r>
              <a:rPr sz="3000" b="1" spc="209" dirty="0" smtClean="0">
                <a:latin typeface="Arial"/>
                <a:cs typeface="Arial"/>
              </a:rPr>
              <a:t> </a:t>
            </a:r>
            <a:r>
              <a:rPr sz="3000" b="1" spc="0" dirty="0" smtClean="0">
                <a:latin typeface="Arial"/>
                <a:cs typeface="Arial"/>
              </a:rPr>
              <a:t>Formative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950</Words>
  <Application>Microsoft Office PowerPoint</Application>
  <PresentationFormat>Custom</PresentationFormat>
  <Paragraphs>371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DrMushtaq</cp:lastModifiedBy>
  <cp:revision>1</cp:revision>
  <dcterms:modified xsi:type="dcterms:W3CDTF">2020-04-20T19:20:58Z</dcterms:modified>
</cp:coreProperties>
</file>