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6" r:id="rId11"/>
    <p:sldId id="287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BEAF6-8B36-4995-A744-98C00454055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ismillah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2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01208"/>
            <a:ext cx="4788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Dr. Muhammad Ali-</a:t>
            </a:r>
            <a:r>
              <a:rPr lang="en-US" sz="2400" b="1" dirty="0" err="1" smtClean="0">
                <a:solidFill>
                  <a:schemeClr val="bg1"/>
                </a:solidFill>
              </a:rPr>
              <a:t>ur</a:t>
            </a:r>
            <a:r>
              <a:rPr lang="en-US" sz="2400" b="1" dirty="0" smtClean="0">
                <a:solidFill>
                  <a:schemeClr val="bg1"/>
                </a:solidFill>
              </a:rPr>
              <a:t>-Rasheed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Lecturer , Department of Physiotherapy.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Sargodha Medical College.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4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Proximal muscle weakness</a:t>
            </a:r>
          </a:p>
          <a:p>
            <a:r>
              <a:rPr lang="en-US" dirty="0" err="1" smtClean="0"/>
              <a:t>Myopathies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Distal muscle weakness</a:t>
            </a:r>
          </a:p>
          <a:p>
            <a:r>
              <a:rPr lang="en-US" dirty="0" smtClean="0"/>
              <a:t>Neuropathy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How assess upper limb</a:t>
            </a:r>
          </a:p>
          <a:p>
            <a:r>
              <a:rPr lang="en-US" dirty="0" smtClean="0"/>
              <a:t>Bilateral drift </a:t>
            </a:r>
          </a:p>
          <a:p>
            <a:endParaRPr lang="en-US" dirty="0" smtClean="0"/>
          </a:p>
          <a:p>
            <a:r>
              <a:rPr lang="en-US" dirty="0" smtClean="0"/>
              <a:t>How quickly assess lower limb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Sit to stand</a:t>
            </a:r>
          </a:p>
          <a:p>
            <a:r>
              <a:rPr lang="en-US" dirty="0" smtClean="0"/>
              <a:t>Walk</a:t>
            </a:r>
          </a:p>
          <a:p>
            <a:r>
              <a:rPr lang="en-US" dirty="0" smtClean="0"/>
              <a:t>Walk on toes</a:t>
            </a:r>
          </a:p>
          <a:p>
            <a:r>
              <a:rPr lang="en-US" dirty="0" smtClean="0"/>
              <a:t>Walk on heels</a:t>
            </a:r>
          </a:p>
          <a:p>
            <a:r>
              <a:rPr lang="en-US" dirty="0" smtClean="0"/>
              <a:t>Squat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   Motor </a:t>
            </a:r>
            <a:r>
              <a:rPr lang="en-US" sz="2400" dirty="0" err="1" smtClean="0">
                <a:latin typeface="Comic Sans MS" pitchFamily="66" charset="0"/>
              </a:rPr>
              <a:t>Apraxia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 Partial or complete inability to execute purposeful movements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(even with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strength or ability)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Ideomotor </a:t>
            </a:r>
            <a:r>
              <a:rPr lang="en-US" sz="2000" dirty="0" smtClean="0">
                <a:latin typeface="Comic Sans MS" pitchFamily="66" charset="0"/>
              </a:rPr>
              <a:t>inability to remember a command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</a:rPr>
              <a:t>Ideational </a:t>
            </a:r>
            <a:r>
              <a:rPr lang="en-US" sz="2000" dirty="0" smtClean="0">
                <a:latin typeface="Comic Sans MS" pitchFamily="66" charset="0"/>
              </a:rPr>
              <a:t>: inability to formulate a plan to accomplish                   	a task (scratch nose, brush teeth, draw     			a clock, comb hair)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46084" name="Picture 4" descr="daily hygiene 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657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rainmind.com/images/DressingAprax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066800"/>
            <a:ext cx="2954338" cy="2408238"/>
          </a:xfrm>
          <a:noFill/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838200" y="1981200"/>
            <a:ext cx="3200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/>
              <a:t>Dressing</a:t>
            </a:r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r>
              <a:rPr lang="en-US" sz="2800" b="1" dirty="0"/>
              <a:t>Constructional </a:t>
            </a:r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b="1" dirty="0"/>
          </a:p>
          <a:p>
            <a:pPr>
              <a:buFont typeface="Arial" charset="0"/>
              <a:buChar char="•"/>
            </a:pPr>
            <a:endParaRPr lang="en-US" b="1" dirty="0"/>
          </a:p>
        </p:txBody>
      </p:sp>
      <p:pic>
        <p:nvPicPr>
          <p:cNvPr id="47108" name="Picture 2" descr="http://jnnp.bmj.com/content/76/suppl_1/i22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4191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of motor </a:t>
            </a:r>
            <a:r>
              <a:rPr lang="en-US" dirty="0" err="1" smtClean="0"/>
              <a:t>Apraxia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Ask the patient to perform combing hair….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Imitate the combing and ask the patient to follow …..Lack of imitation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Give comb to patient and ask for combing……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Both have real object and ask the patient to follow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																									  </a:t>
            </a:r>
          </a:p>
        </p:txBody>
      </p:sp>
      <p:pic>
        <p:nvPicPr>
          <p:cNvPr id="48131" name="Picture 12" descr="color brain teaser lt  rt confl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571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353544"/>
          </a:xfrm>
        </p:spPr>
        <p:txBody>
          <a:bodyPr>
            <a:normAutofit/>
          </a:bodyPr>
          <a:lstStyle/>
          <a:p>
            <a:r>
              <a:rPr lang="en-GB" dirty="0" smtClean="0"/>
              <a:t>REFLEXES</a:t>
            </a:r>
            <a:br>
              <a:rPr lang="en-GB" dirty="0" smtClean="0"/>
            </a:br>
            <a:r>
              <a:rPr lang="en-GB" dirty="0" smtClean="0"/>
              <a:t>Upper and Lower Motor </a:t>
            </a:r>
            <a:r>
              <a:rPr lang="en-GB"/>
              <a:t>N</a:t>
            </a:r>
            <a:r>
              <a:rPr lang="en-GB" smtClean="0"/>
              <a:t>euron Syndromes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105400"/>
            <a:ext cx="7854696" cy="1752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Reflexes (0 , 1+ ,   2+   ,3+, 4+)</a:t>
            </a:r>
          </a:p>
          <a:p>
            <a:r>
              <a:rPr lang="en-US" dirty="0" smtClean="0"/>
              <a:t>DTR</a:t>
            </a:r>
          </a:p>
          <a:p>
            <a:r>
              <a:rPr lang="en-US" dirty="0" smtClean="0"/>
              <a:t>Jendrassik maneuver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Superficial reflex</a:t>
            </a:r>
          </a:p>
          <a:p>
            <a:endParaRPr lang="en-US" dirty="0" smtClean="0"/>
          </a:p>
          <a:p>
            <a:r>
              <a:rPr lang="en-US" dirty="0" smtClean="0"/>
              <a:t>Neonatal reflexes</a:t>
            </a:r>
          </a:p>
          <a:p>
            <a:r>
              <a:rPr lang="en-US" dirty="0" smtClean="0"/>
              <a:t>ATNR</a:t>
            </a:r>
          </a:p>
          <a:p>
            <a:r>
              <a:rPr lang="en-US" dirty="0" smtClean="0"/>
              <a:t>STNR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Reflexes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Superficial reflexes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Planter reflex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Abdominal reflex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Deep reflexes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Ankle jerk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Knee jerk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Biceps jerk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Triceps jerk</a:t>
            </a:r>
          </a:p>
          <a:p>
            <a:pPr eaLnBrk="1" hangingPunct="1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Brachioradialis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jerk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Reinforcement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Upgoing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planters</a:t>
            </a: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UMNL , hypoglycemia , deep coma ,post epileptic, below age of 1 yr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5844" name="Picture 2" descr="http://www.cksinfo.com/clipart/medicine/patients/refle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114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ysarthria - 49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UMNL &amp; LMNL</a:t>
            </a:r>
          </a:p>
          <a:p>
            <a:endParaRPr lang="en-US" dirty="0" smtClean="0"/>
          </a:p>
          <a:p>
            <a:r>
              <a:rPr lang="en-US" dirty="0" smtClean="0"/>
              <a:t>Synergies normal &amp; abnormal</a:t>
            </a:r>
          </a:p>
          <a:p>
            <a:r>
              <a:rPr lang="en-US" dirty="0" smtClean="0"/>
              <a:t>Mass movement</a:t>
            </a:r>
          </a:p>
          <a:p>
            <a:r>
              <a:rPr lang="en-US" dirty="0" smtClean="0"/>
              <a:t>Functional movement</a:t>
            </a:r>
          </a:p>
          <a:p>
            <a:r>
              <a:rPr lang="en-US" dirty="0" smtClean="0"/>
              <a:t>Spastic posture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539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1107</TotalTime>
  <Words>203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Constantia</vt:lpstr>
      <vt:lpstr>Times New Roman</vt:lpstr>
      <vt:lpstr>Wingdings</vt:lpstr>
      <vt:lpstr>Wingdings 2</vt:lpstr>
      <vt:lpstr>Flow</vt:lpstr>
      <vt:lpstr>PowerPoint Presentation</vt:lpstr>
      <vt:lpstr>REFLEXES Upper and Lower Motor Neuron Syndromes</vt:lpstr>
      <vt:lpstr>PowerPoint Presentation</vt:lpstr>
      <vt:lpstr>PowerPoint Presentation</vt:lpstr>
      <vt:lpstr>Reflexes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SALEEM</dc:creator>
  <cp:lastModifiedBy>Windows User</cp:lastModifiedBy>
  <cp:revision>14</cp:revision>
  <dcterms:created xsi:type="dcterms:W3CDTF">2015-02-09T06:46:40Z</dcterms:created>
  <dcterms:modified xsi:type="dcterms:W3CDTF">2020-04-06T06:16:14Z</dcterms:modified>
</cp:coreProperties>
</file>