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58" r:id="rId5"/>
    <p:sldId id="266" r:id="rId6"/>
    <p:sldId id="259" r:id="rId7"/>
    <p:sldId id="260" r:id="rId8"/>
    <p:sldId id="261" r:id="rId9"/>
    <p:sldId id="262" r:id="rId10"/>
    <p:sldId id="263" r:id="rId11"/>
    <p:sldId id="264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0BF7AB-6380-453B-B119-3357CFAD2078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1F7E4AD-3A19-4A88-B171-C1540B400403}">
      <dgm:prSet phldrT="[Text]" phldr="1"/>
      <dgm:spPr/>
      <dgm:t>
        <a:bodyPr/>
        <a:lstStyle/>
        <a:p>
          <a:endParaRPr lang="en-US"/>
        </a:p>
      </dgm:t>
    </dgm:pt>
    <dgm:pt modelId="{D8956B89-E530-43FF-9095-C8129F455AA3}" type="parTrans" cxnId="{B335670E-1072-4139-89D4-AA8811AF1F46}">
      <dgm:prSet/>
      <dgm:spPr/>
      <dgm:t>
        <a:bodyPr/>
        <a:lstStyle/>
        <a:p>
          <a:endParaRPr lang="en-US"/>
        </a:p>
      </dgm:t>
    </dgm:pt>
    <dgm:pt modelId="{DF877256-C7C5-4965-8775-1EC64D4CFF75}" type="sibTrans" cxnId="{B335670E-1072-4139-89D4-AA8811AF1F46}">
      <dgm:prSet/>
      <dgm:spPr/>
      <dgm:t>
        <a:bodyPr/>
        <a:lstStyle/>
        <a:p>
          <a:endParaRPr lang="en-US"/>
        </a:p>
      </dgm:t>
    </dgm:pt>
    <dgm:pt modelId="{AF06D070-E3EF-4F70-A236-59B1BEDE3DA6}">
      <dgm:prSet phldrT="[Text]"/>
      <dgm:spPr/>
      <dgm:t>
        <a:bodyPr/>
        <a:lstStyle/>
        <a:p>
          <a:r>
            <a:rPr lang="en-US" dirty="0" smtClean="0"/>
            <a:t>Learner</a:t>
          </a:r>
          <a:endParaRPr lang="en-US" dirty="0"/>
        </a:p>
      </dgm:t>
    </dgm:pt>
    <dgm:pt modelId="{75EF955F-57A3-4698-A3A4-41C3CD52D2E7}" type="parTrans" cxnId="{9BF229FA-2808-431C-8231-CD5A3B40EB71}">
      <dgm:prSet/>
      <dgm:spPr/>
      <dgm:t>
        <a:bodyPr/>
        <a:lstStyle/>
        <a:p>
          <a:endParaRPr lang="en-US"/>
        </a:p>
      </dgm:t>
    </dgm:pt>
    <dgm:pt modelId="{0B23EE2E-4C58-42D1-9E71-BAFEEFBCF26F}" type="sibTrans" cxnId="{9BF229FA-2808-431C-8231-CD5A3B40EB71}">
      <dgm:prSet/>
      <dgm:spPr/>
      <dgm:t>
        <a:bodyPr/>
        <a:lstStyle/>
        <a:p>
          <a:endParaRPr lang="en-US"/>
        </a:p>
      </dgm:t>
    </dgm:pt>
    <dgm:pt modelId="{76DE5645-2147-403D-90F6-3D97A76FE3D3}">
      <dgm:prSet phldrT="[Text]"/>
      <dgm:spPr/>
      <dgm:t>
        <a:bodyPr/>
        <a:lstStyle/>
        <a:p>
          <a:r>
            <a:rPr lang="en-US" dirty="0" smtClean="0"/>
            <a:t>Teacher</a:t>
          </a:r>
          <a:endParaRPr lang="en-US" dirty="0"/>
        </a:p>
      </dgm:t>
    </dgm:pt>
    <dgm:pt modelId="{3AA2A0F9-4B38-4737-A5AF-602186EB44A2}" type="parTrans" cxnId="{D20F6C8E-D884-492E-B55B-97CF068472DF}">
      <dgm:prSet/>
      <dgm:spPr/>
      <dgm:t>
        <a:bodyPr/>
        <a:lstStyle/>
        <a:p>
          <a:endParaRPr lang="en-US"/>
        </a:p>
      </dgm:t>
    </dgm:pt>
    <dgm:pt modelId="{B6891A08-3B57-4639-BA8F-19C3E0E6B5E2}" type="sibTrans" cxnId="{D20F6C8E-D884-492E-B55B-97CF068472DF}">
      <dgm:prSet/>
      <dgm:spPr/>
      <dgm:t>
        <a:bodyPr/>
        <a:lstStyle/>
        <a:p>
          <a:endParaRPr lang="en-US"/>
        </a:p>
      </dgm:t>
    </dgm:pt>
    <dgm:pt modelId="{0E8F503D-4E3F-4EE9-B2F0-9B17DFC3678F}">
      <dgm:prSet phldrT="[Text]" phldr="1"/>
      <dgm:spPr/>
      <dgm:t>
        <a:bodyPr/>
        <a:lstStyle/>
        <a:p>
          <a:endParaRPr lang="en-US"/>
        </a:p>
      </dgm:t>
    </dgm:pt>
    <dgm:pt modelId="{2A408997-2BD6-4323-A9E6-A466FFAAB1E8}" type="parTrans" cxnId="{67F10285-D6A5-471D-A015-5C91A1B80812}">
      <dgm:prSet/>
      <dgm:spPr/>
      <dgm:t>
        <a:bodyPr/>
        <a:lstStyle/>
        <a:p>
          <a:endParaRPr lang="en-US"/>
        </a:p>
      </dgm:t>
    </dgm:pt>
    <dgm:pt modelId="{AA44F958-984C-45B3-8867-CDD515EAC502}" type="sibTrans" cxnId="{67F10285-D6A5-471D-A015-5C91A1B80812}">
      <dgm:prSet/>
      <dgm:spPr/>
      <dgm:t>
        <a:bodyPr/>
        <a:lstStyle/>
        <a:p>
          <a:endParaRPr lang="en-US"/>
        </a:p>
      </dgm:t>
    </dgm:pt>
    <dgm:pt modelId="{4042DAD5-C9C8-4D1A-8389-D266BCB30645}">
      <dgm:prSet phldrT="[Text]"/>
      <dgm:spPr/>
      <dgm:t>
        <a:bodyPr/>
        <a:lstStyle/>
        <a:p>
          <a:r>
            <a:rPr lang="en-US" dirty="0" smtClean="0"/>
            <a:t>Learning Process and Situation</a:t>
          </a:r>
          <a:endParaRPr lang="en-US" dirty="0"/>
        </a:p>
      </dgm:t>
    </dgm:pt>
    <dgm:pt modelId="{85A08B98-040D-4B92-9D28-F9B887F63D91}" type="parTrans" cxnId="{44348F69-C45A-45AA-A4A4-017D78C243F3}">
      <dgm:prSet/>
      <dgm:spPr/>
      <dgm:t>
        <a:bodyPr/>
        <a:lstStyle/>
        <a:p>
          <a:endParaRPr lang="en-US"/>
        </a:p>
      </dgm:t>
    </dgm:pt>
    <dgm:pt modelId="{B3D77914-122E-4404-A1EB-05EE99DC6F49}" type="sibTrans" cxnId="{44348F69-C45A-45AA-A4A4-017D78C243F3}">
      <dgm:prSet/>
      <dgm:spPr/>
      <dgm:t>
        <a:bodyPr/>
        <a:lstStyle/>
        <a:p>
          <a:endParaRPr lang="en-US"/>
        </a:p>
      </dgm:t>
    </dgm:pt>
    <dgm:pt modelId="{AA19D6DD-5CEE-44B0-A91E-3FE03FB8E5A1}">
      <dgm:prSet phldrT="[Text]"/>
      <dgm:spPr/>
      <dgm:t>
        <a:bodyPr/>
        <a:lstStyle/>
        <a:p>
          <a:r>
            <a:rPr lang="en-US" dirty="0" smtClean="0"/>
            <a:t>Learning Content</a:t>
          </a:r>
          <a:endParaRPr lang="en-US" dirty="0"/>
        </a:p>
      </dgm:t>
    </dgm:pt>
    <dgm:pt modelId="{7708371F-DEB7-44D7-B486-2444D29FD33A}" type="parTrans" cxnId="{3AE45A96-61D8-48F7-B0AB-8A823E924271}">
      <dgm:prSet/>
      <dgm:spPr/>
      <dgm:t>
        <a:bodyPr/>
        <a:lstStyle/>
        <a:p>
          <a:endParaRPr lang="en-US"/>
        </a:p>
      </dgm:t>
    </dgm:pt>
    <dgm:pt modelId="{AF869347-8CC2-42D8-802B-966FB834063A}" type="sibTrans" cxnId="{3AE45A96-61D8-48F7-B0AB-8A823E924271}">
      <dgm:prSet/>
      <dgm:spPr/>
      <dgm:t>
        <a:bodyPr/>
        <a:lstStyle/>
        <a:p>
          <a:endParaRPr lang="en-US"/>
        </a:p>
      </dgm:t>
    </dgm:pt>
    <dgm:pt modelId="{EC09C188-92ED-476A-A47B-4BC05735B94A}">
      <dgm:prSet phldrT="[Text]" phldr="1"/>
      <dgm:spPr/>
      <dgm:t>
        <a:bodyPr/>
        <a:lstStyle/>
        <a:p>
          <a:endParaRPr lang="en-US"/>
        </a:p>
      </dgm:t>
    </dgm:pt>
    <dgm:pt modelId="{A376FD58-8804-4C90-AD47-19417E215A42}" type="parTrans" cxnId="{40D86745-43F7-47C5-8FFD-B272784C45A4}">
      <dgm:prSet/>
      <dgm:spPr/>
      <dgm:t>
        <a:bodyPr/>
        <a:lstStyle/>
        <a:p>
          <a:endParaRPr lang="en-US"/>
        </a:p>
      </dgm:t>
    </dgm:pt>
    <dgm:pt modelId="{D591CE51-82AD-4982-96B8-8D3EEE87E179}" type="sibTrans" cxnId="{40D86745-43F7-47C5-8FFD-B272784C45A4}">
      <dgm:prSet/>
      <dgm:spPr/>
      <dgm:t>
        <a:bodyPr/>
        <a:lstStyle/>
        <a:p>
          <a:endParaRPr lang="en-US"/>
        </a:p>
      </dgm:t>
    </dgm:pt>
    <dgm:pt modelId="{B86B1C28-6D3C-48C1-A2AE-C89011F4586F}">
      <dgm:prSet phldrT="[Text]"/>
      <dgm:spPr/>
      <dgm:t>
        <a:bodyPr/>
        <a:lstStyle/>
        <a:p>
          <a:r>
            <a:rPr lang="en-US" dirty="0" smtClean="0"/>
            <a:t>Teaching Strategies</a:t>
          </a:r>
          <a:endParaRPr lang="en-US" dirty="0"/>
        </a:p>
      </dgm:t>
    </dgm:pt>
    <dgm:pt modelId="{C50A23C1-4E08-45F4-BEA3-E113FE074DB3}" type="parTrans" cxnId="{DAE075EE-B763-459E-8360-22F4F1FCCD6D}">
      <dgm:prSet/>
      <dgm:spPr/>
      <dgm:t>
        <a:bodyPr/>
        <a:lstStyle/>
        <a:p>
          <a:endParaRPr lang="en-US"/>
        </a:p>
      </dgm:t>
    </dgm:pt>
    <dgm:pt modelId="{A7299AA1-EA45-4C15-A88D-7DC1486B607E}" type="sibTrans" cxnId="{DAE075EE-B763-459E-8360-22F4F1FCCD6D}">
      <dgm:prSet/>
      <dgm:spPr/>
      <dgm:t>
        <a:bodyPr/>
        <a:lstStyle/>
        <a:p>
          <a:endParaRPr lang="en-US"/>
        </a:p>
      </dgm:t>
    </dgm:pt>
    <dgm:pt modelId="{CA678063-54E4-4A96-A86D-AE36A232F447}">
      <dgm:prSet phldrT="[Text]"/>
      <dgm:spPr/>
      <dgm:t>
        <a:bodyPr/>
        <a:lstStyle/>
        <a:p>
          <a:r>
            <a:rPr lang="en-US" dirty="0" smtClean="0"/>
            <a:t>Evaluation of Learning Outcome</a:t>
          </a:r>
          <a:endParaRPr lang="en-US" dirty="0"/>
        </a:p>
      </dgm:t>
    </dgm:pt>
    <dgm:pt modelId="{87C8E75B-AE6E-4646-8C43-D48D1E3FF39B}" type="parTrans" cxnId="{2843692B-1608-4C02-B068-F44D3125218C}">
      <dgm:prSet/>
      <dgm:spPr/>
      <dgm:t>
        <a:bodyPr/>
        <a:lstStyle/>
        <a:p>
          <a:endParaRPr lang="en-US"/>
        </a:p>
      </dgm:t>
    </dgm:pt>
    <dgm:pt modelId="{9A3E691F-074D-489A-BC59-29FF4177CC57}" type="sibTrans" cxnId="{2843692B-1608-4C02-B068-F44D3125218C}">
      <dgm:prSet/>
      <dgm:spPr/>
      <dgm:t>
        <a:bodyPr/>
        <a:lstStyle/>
        <a:p>
          <a:endParaRPr lang="en-US"/>
        </a:p>
      </dgm:t>
    </dgm:pt>
    <dgm:pt modelId="{A735DA97-6DEA-455F-971F-26C8F1586B25}" type="pres">
      <dgm:prSet presAssocID="{9E0BF7AB-6380-453B-B119-3357CFAD207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77A2D92-D8CE-40FF-AA0F-F8E9BCAC83B2}" type="pres">
      <dgm:prSet presAssocID="{EC09C188-92ED-476A-A47B-4BC05735B94A}" presName="boxAndChildren" presStyleCnt="0"/>
      <dgm:spPr/>
    </dgm:pt>
    <dgm:pt modelId="{818F0C10-F70E-4759-8C46-64CAF3AE9A06}" type="pres">
      <dgm:prSet presAssocID="{EC09C188-92ED-476A-A47B-4BC05735B94A}" presName="parentTextBox" presStyleLbl="node1" presStyleIdx="0" presStyleCnt="3"/>
      <dgm:spPr/>
      <dgm:t>
        <a:bodyPr/>
        <a:lstStyle/>
        <a:p>
          <a:endParaRPr lang="en-US"/>
        </a:p>
      </dgm:t>
    </dgm:pt>
    <dgm:pt modelId="{806E1D6D-B6C0-41F8-A618-46BE0AB3BFC8}" type="pres">
      <dgm:prSet presAssocID="{EC09C188-92ED-476A-A47B-4BC05735B94A}" presName="entireBox" presStyleLbl="node1" presStyleIdx="0" presStyleCnt="3"/>
      <dgm:spPr/>
      <dgm:t>
        <a:bodyPr/>
        <a:lstStyle/>
        <a:p>
          <a:endParaRPr lang="en-US"/>
        </a:p>
      </dgm:t>
    </dgm:pt>
    <dgm:pt modelId="{C2759427-75D2-48B1-9A0E-5461B344C798}" type="pres">
      <dgm:prSet presAssocID="{EC09C188-92ED-476A-A47B-4BC05735B94A}" presName="descendantBox" presStyleCnt="0"/>
      <dgm:spPr/>
    </dgm:pt>
    <dgm:pt modelId="{A203C861-F4E1-4659-8013-90966D942E81}" type="pres">
      <dgm:prSet presAssocID="{B86B1C28-6D3C-48C1-A2AE-C89011F4586F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C41847-A38C-4E96-983A-998E9E1E6C5D}" type="pres">
      <dgm:prSet presAssocID="{CA678063-54E4-4A96-A86D-AE36A232F447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03DBF2-DA00-4BCB-8CB7-609E131C0185}" type="pres">
      <dgm:prSet presAssocID="{AA44F958-984C-45B3-8867-CDD515EAC502}" presName="sp" presStyleCnt="0"/>
      <dgm:spPr/>
    </dgm:pt>
    <dgm:pt modelId="{BEABD28E-92FA-4797-9D42-576F5FC97A9A}" type="pres">
      <dgm:prSet presAssocID="{0E8F503D-4E3F-4EE9-B2F0-9B17DFC3678F}" presName="arrowAndChildren" presStyleCnt="0"/>
      <dgm:spPr/>
    </dgm:pt>
    <dgm:pt modelId="{3C35C5F5-81E7-424C-9BDF-332B5EA9AAC9}" type="pres">
      <dgm:prSet presAssocID="{0E8F503D-4E3F-4EE9-B2F0-9B17DFC3678F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42A3E309-FFBF-48FD-A750-052A0A79646F}" type="pres">
      <dgm:prSet presAssocID="{0E8F503D-4E3F-4EE9-B2F0-9B17DFC3678F}" presName="arrow" presStyleLbl="node1" presStyleIdx="1" presStyleCnt="3"/>
      <dgm:spPr/>
      <dgm:t>
        <a:bodyPr/>
        <a:lstStyle/>
        <a:p>
          <a:endParaRPr lang="en-US"/>
        </a:p>
      </dgm:t>
    </dgm:pt>
    <dgm:pt modelId="{81B79CC1-EEEC-4AAC-9A3B-9A6E9B24366E}" type="pres">
      <dgm:prSet presAssocID="{0E8F503D-4E3F-4EE9-B2F0-9B17DFC3678F}" presName="descendantArrow" presStyleCnt="0"/>
      <dgm:spPr/>
    </dgm:pt>
    <dgm:pt modelId="{7BA2429D-F58C-4A94-A125-6D2AEAA4F5DA}" type="pres">
      <dgm:prSet presAssocID="{4042DAD5-C9C8-4D1A-8389-D266BCB30645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FEAD23-F188-483C-B2DE-9419CFBEEFCA}" type="pres">
      <dgm:prSet presAssocID="{AA19D6DD-5CEE-44B0-A91E-3FE03FB8E5A1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C102EB-90D2-45C6-9AA9-89C4E8BD11C6}" type="pres">
      <dgm:prSet presAssocID="{DF877256-C7C5-4965-8775-1EC64D4CFF75}" presName="sp" presStyleCnt="0"/>
      <dgm:spPr/>
    </dgm:pt>
    <dgm:pt modelId="{2432ADB7-3108-428E-9BE8-83AE8DEDB2A0}" type="pres">
      <dgm:prSet presAssocID="{F1F7E4AD-3A19-4A88-B171-C1540B400403}" presName="arrowAndChildren" presStyleCnt="0"/>
      <dgm:spPr/>
    </dgm:pt>
    <dgm:pt modelId="{1F9CFF55-FDE9-4B51-82BC-5D573E182C4F}" type="pres">
      <dgm:prSet presAssocID="{F1F7E4AD-3A19-4A88-B171-C1540B400403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F0B65897-07E7-400C-98C2-E0A46DC5D356}" type="pres">
      <dgm:prSet presAssocID="{F1F7E4AD-3A19-4A88-B171-C1540B400403}" presName="arrow" presStyleLbl="node1" presStyleIdx="2" presStyleCnt="3"/>
      <dgm:spPr/>
      <dgm:t>
        <a:bodyPr/>
        <a:lstStyle/>
        <a:p>
          <a:endParaRPr lang="en-US"/>
        </a:p>
      </dgm:t>
    </dgm:pt>
    <dgm:pt modelId="{C6D2E0FE-B7AD-4EF5-B658-927080C6F12B}" type="pres">
      <dgm:prSet presAssocID="{F1F7E4AD-3A19-4A88-B171-C1540B400403}" presName="descendantArrow" presStyleCnt="0"/>
      <dgm:spPr/>
    </dgm:pt>
    <dgm:pt modelId="{1A630098-C7DC-4EFB-A670-88F273DED90E}" type="pres">
      <dgm:prSet presAssocID="{AF06D070-E3EF-4F70-A236-59B1BEDE3DA6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8B966E-6513-4550-8C96-68D61154E7CD}" type="pres">
      <dgm:prSet presAssocID="{76DE5645-2147-403D-90F6-3D97A76FE3D3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0D86745-43F7-47C5-8FFD-B272784C45A4}" srcId="{9E0BF7AB-6380-453B-B119-3357CFAD2078}" destId="{EC09C188-92ED-476A-A47B-4BC05735B94A}" srcOrd="2" destOrd="0" parTransId="{A376FD58-8804-4C90-AD47-19417E215A42}" sibTransId="{D591CE51-82AD-4982-96B8-8D3EEE87E179}"/>
    <dgm:cxn modelId="{4DA53495-7065-4293-B945-118B4A7D2ACF}" type="presOf" srcId="{9E0BF7AB-6380-453B-B119-3357CFAD2078}" destId="{A735DA97-6DEA-455F-971F-26C8F1586B25}" srcOrd="0" destOrd="0" presId="urn:microsoft.com/office/officeart/2005/8/layout/process4"/>
    <dgm:cxn modelId="{B0F8004B-3ADB-4FFF-A696-E4ED8151D222}" type="presOf" srcId="{CA678063-54E4-4A96-A86D-AE36A232F447}" destId="{7CC41847-A38C-4E96-983A-998E9E1E6C5D}" srcOrd="0" destOrd="0" presId="urn:microsoft.com/office/officeart/2005/8/layout/process4"/>
    <dgm:cxn modelId="{AEB69719-478F-4013-B919-AC38FC9EFF5D}" type="presOf" srcId="{0E8F503D-4E3F-4EE9-B2F0-9B17DFC3678F}" destId="{3C35C5F5-81E7-424C-9BDF-332B5EA9AAC9}" srcOrd="0" destOrd="0" presId="urn:microsoft.com/office/officeart/2005/8/layout/process4"/>
    <dgm:cxn modelId="{3F49C489-92A4-4321-8A8B-A4524B9B0943}" type="presOf" srcId="{EC09C188-92ED-476A-A47B-4BC05735B94A}" destId="{818F0C10-F70E-4759-8C46-64CAF3AE9A06}" srcOrd="0" destOrd="0" presId="urn:microsoft.com/office/officeart/2005/8/layout/process4"/>
    <dgm:cxn modelId="{B335670E-1072-4139-89D4-AA8811AF1F46}" srcId="{9E0BF7AB-6380-453B-B119-3357CFAD2078}" destId="{F1F7E4AD-3A19-4A88-B171-C1540B400403}" srcOrd="0" destOrd="0" parTransId="{D8956B89-E530-43FF-9095-C8129F455AA3}" sibTransId="{DF877256-C7C5-4965-8775-1EC64D4CFF75}"/>
    <dgm:cxn modelId="{52A4611D-F411-4931-8A15-3736A828CB71}" type="presOf" srcId="{AA19D6DD-5CEE-44B0-A91E-3FE03FB8E5A1}" destId="{CAFEAD23-F188-483C-B2DE-9419CFBEEFCA}" srcOrd="0" destOrd="0" presId="urn:microsoft.com/office/officeart/2005/8/layout/process4"/>
    <dgm:cxn modelId="{1BEF68A4-3BFC-4A3D-886A-C8167D7FD329}" type="presOf" srcId="{B86B1C28-6D3C-48C1-A2AE-C89011F4586F}" destId="{A203C861-F4E1-4659-8013-90966D942E81}" srcOrd="0" destOrd="0" presId="urn:microsoft.com/office/officeart/2005/8/layout/process4"/>
    <dgm:cxn modelId="{683552EC-D541-4802-81E2-FA1C4CC9CD11}" type="presOf" srcId="{F1F7E4AD-3A19-4A88-B171-C1540B400403}" destId="{1F9CFF55-FDE9-4B51-82BC-5D573E182C4F}" srcOrd="0" destOrd="0" presId="urn:microsoft.com/office/officeart/2005/8/layout/process4"/>
    <dgm:cxn modelId="{67F10285-D6A5-471D-A015-5C91A1B80812}" srcId="{9E0BF7AB-6380-453B-B119-3357CFAD2078}" destId="{0E8F503D-4E3F-4EE9-B2F0-9B17DFC3678F}" srcOrd="1" destOrd="0" parTransId="{2A408997-2BD6-4323-A9E6-A466FFAAB1E8}" sibTransId="{AA44F958-984C-45B3-8867-CDD515EAC502}"/>
    <dgm:cxn modelId="{95523C60-A2B3-419B-A32E-0982F7F17B4C}" type="presOf" srcId="{AF06D070-E3EF-4F70-A236-59B1BEDE3DA6}" destId="{1A630098-C7DC-4EFB-A670-88F273DED90E}" srcOrd="0" destOrd="0" presId="urn:microsoft.com/office/officeart/2005/8/layout/process4"/>
    <dgm:cxn modelId="{DAE075EE-B763-459E-8360-22F4F1FCCD6D}" srcId="{EC09C188-92ED-476A-A47B-4BC05735B94A}" destId="{B86B1C28-6D3C-48C1-A2AE-C89011F4586F}" srcOrd="0" destOrd="0" parTransId="{C50A23C1-4E08-45F4-BEA3-E113FE074DB3}" sibTransId="{A7299AA1-EA45-4C15-A88D-7DC1486B607E}"/>
    <dgm:cxn modelId="{9BF229FA-2808-431C-8231-CD5A3B40EB71}" srcId="{F1F7E4AD-3A19-4A88-B171-C1540B400403}" destId="{AF06D070-E3EF-4F70-A236-59B1BEDE3DA6}" srcOrd="0" destOrd="0" parTransId="{75EF955F-57A3-4698-A3A4-41C3CD52D2E7}" sibTransId="{0B23EE2E-4C58-42D1-9E71-BAFEEFBCF26F}"/>
    <dgm:cxn modelId="{D20F6C8E-D884-492E-B55B-97CF068472DF}" srcId="{F1F7E4AD-3A19-4A88-B171-C1540B400403}" destId="{76DE5645-2147-403D-90F6-3D97A76FE3D3}" srcOrd="1" destOrd="0" parTransId="{3AA2A0F9-4B38-4737-A5AF-602186EB44A2}" sibTransId="{B6891A08-3B57-4639-BA8F-19C3E0E6B5E2}"/>
    <dgm:cxn modelId="{3DC50754-F630-4E0C-8D18-C9D5BB60257C}" type="presOf" srcId="{EC09C188-92ED-476A-A47B-4BC05735B94A}" destId="{806E1D6D-B6C0-41F8-A618-46BE0AB3BFC8}" srcOrd="1" destOrd="0" presId="urn:microsoft.com/office/officeart/2005/8/layout/process4"/>
    <dgm:cxn modelId="{3AE45A96-61D8-48F7-B0AB-8A823E924271}" srcId="{0E8F503D-4E3F-4EE9-B2F0-9B17DFC3678F}" destId="{AA19D6DD-5CEE-44B0-A91E-3FE03FB8E5A1}" srcOrd="1" destOrd="0" parTransId="{7708371F-DEB7-44D7-B486-2444D29FD33A}" sibTransId="{AF869347-8CC2-42D8-802B-966FB834063A}"/>
    <dgm:cxn modelId="{E889FF00-F941-401F-B902-0275AD5D6BF7}" type="presOf" srcId="{4042DAD5-C9C8-4D1A-8389-D266BCB30645}" destId="{7BA2429D-F58C-4A94-A125-6D2AEAA4F5DA}" srcOrd="0" destOrd="0" presId="urn:microsoft.com/office/officeart/2005/8/layout/process4"/>
    <dgm:cxn modelId="{9B05F81B-5C53-4F08-AE1F-E08EFACB7034}" type="presOf" srcId="{0E8F503D-4E3F-4EE9-B2F0-9B17DFC3678F}" destId="{42A3E309-FFBF-48FD-A750-052A0A79646F}" srcOrd="1" destOrd="0" presId="urn:microsoft.com/office/officeart/2005/8/layout/process4"/>
    <dgm:cxn modelId="{3F8B943D-4EA1-4CEA-B37D-34B1EA5184F6}" type="presOf" srcId="{76DE5645-2147-403D-90F6-3D97A76FE3D3}" destId="{CE8B966E-6513-4550-8C96-68D61154E7CD}" srcOrd="0" destOrd="0" presId="urn:microsoft.com/office/officeart/2005/8/layout/process4"/>
    <dgm:cxn modelId="{301CC842-4214-4496-8289-8C7AB4A72AFF}" type="presOf" srcId="{F1F7E4AD-3A19-4A88-B171-C1540B400403}" destId="{F0B65897-07E7-400C-98C2-E0A46DC5D356}" srcOrd="1" destOrd="0" presId="urn:microsoft.com/office/officeart/2005/8/layout/process4"/>
    <dgm:cxn modelId="{2843692B-1608-4C02-B068-F44D3125218C}" srcId="{EC09C188-92ED-476A-A47B-4BC05735B94A}" destId="{CA678063-54E4-4A96-A86D-AE36A232F447}" srcOrd="1" destOrd="0" parTransId="{87C8E75B-AE6E-4646-8C43-D48D1E3FF39B}" sibTransId="{9A3E691F-074D-489A-BC59-29FF4177CC57}"/>
    <dgm:cxn modelId="{44348F69-C45A-45AA-A4A4-017D78C243F3}" srcId="{0E8F503D-4E3F-4EE9-B2F0-9B17DFC3678F}" destId="{4042DAD5-C9C8-4D1A-8389-D266BCB30645}" srcOrd="0" destOrd="0" parTransId="{85A08B98-040D-4B92-9D28-F9B887F63D91}" sibTransId="{B3D77914-122E-4404-A1EB-05EE99DC6F49}"/>
    <dgm:cxn modelId="{4AE3A2B6-FBF7-485C-8A65-0A73B5A2855E}" type="presParOf" srcId="{A735DA97-6DEA-455F-971F-26C8F1586B25}" destId="{277A2D92-D8CE-40FF-AA0F-F8E9BCAC83B2}" srcOrd="0" destOrd="0" presId="urn:microsoft.com/office/officeart/2005/8/layout/process4"/>
    <dgm:cxn modelId="{C1D5E326-057A-44A6-9AA6-1A9CA87D36FB}" type="presParOf" srcId="{277A2D92-D8CE-40FF-AA0F-F8E9BCAC83B2}" destId="{818F0C10-F70E-4759-8C46-64CAF3AE9A06}" srcOrd="0" destOrd="0" presId="urn:microsoft.com/office/officeart/2005/8/layout/process4"/>
    <dgm:cxn modelId="{19C49570-636D-4BFC-AD66-F80CE0F81967}" type="presParOf" srcId="{277A2D92-D8CE-40FF-AA0F-F8E9BCAC83B2}" destId="{806E1D6D-B6C0-41F8-A618-46BE0AB3BFC8}" srcOrd="1" destOrd="0" presId="urn:microsoft.com/office/officeart/2005/8/layout/process4"/>
    <dgm:cxn modelId="{FBDAE0B8-7626-4520-9E19-8408B58D9A27}" type="presParOf" srcId="{277A2D92-D8CE-40FF-AA0F-F8E9BCAC83B2}" destId="{C2759427-75D2-48B1-9A0E-5461B344C798}" srcOrd="2" destOrd="0" presId="urn:microsoft.com/office/officeart/2005/8/layout/process4"/>
    <dgm:cxn modelId="{A48805D6-85D8-4DBA-9035-1111E518FFE6}" type="presParOf" srcId="{C2759427-75D2-48B1-9A0E-5461B344C798}" destId="{A203C861-F4E1-4659-8013-90966D942E81}" srcOrd="0" destOrd="0" presId="urn:microsoft.com/office/officeart/2005/8/layout/process4"/>
    <dgm:cxn modelId="{9A1A779A-F5AA-4513-A9C4-FA6B7EC64308}" type="presParOf" srcId="{C2759427-75D2-48B1-9A0E-5461B344C798}" destId="{7CC41847-A38C-4E96-983A-998E9E1E6C5D}" srcOrd="1" destOrd="0" presId="urn:microsoft.com/office/officeart/2005/8/layout/process4"/>
    <dgm:cxn modelId="{8CC6A2DF-373A-415C-8AD1-275B0C6396D7}" type="presParOf" srcId="{A735DA97-6DEA-455F-971F-26C8F1586B25}" destId="{8603DBF2-DA00-4BCB-8CB7-609E131C0185}" srcOrd="1" destOrd="0" presId="urn:microsoft.com/office/officeart/2005/8/layout/process4"/>
    <dgm:cxn modelId="{87C2AE27-62A8-4A1A-9C96-6C4D07C94AC9}" type="presParOf" srcId="{A735DA97-6DEA-455F-971F-26C8F1586B25}" destId="{BEABD28E-92FA-4797-9D42-576F5FC97A9A}" srcOrd="2" destOrd="0" presId="urn:microsoft.com/office/officeart/2005/8/layout/process4"/>
    <dgm:cxn modelId="{7B0E7E6F-08B4-40C8-B29A-D5E3BDC4D647}" type="presParOf" srcId="{BEABD28E-92FA-4797-9D42-576F5FC97A9A}" destId="{3C35C5F5-81E7-424C-9BDF-332B5EA9AAC9}" srcOrd="0" destOrd="0" presId="urn:microsoft.com/office/officeart/2005/8/layout/process4"/>
    <dgm:cxn modelId="{1A6E0005-099A-4CA1-A338-2510350A5ADC}" type="presParOf" srcId="{BEABD28E-92FA-4797-9D42-576F5FC97A9A}" destId="{42A3E309-FFBF-48FD-A750-052A0A79646F}" srcOrd="1" destOrd="0" presId="urn:microsoft.com/office/officeart/2005/8/layout/process4"/>
    <dgm:cxn modelId="{3BE97E6E-5212-4607-9223-E1D287DCF372}" type="presParOf" srcId="{BEABD28E-92FA-4797-9D42-576F5FC97A9A}" destId="{81B79CC1-EEEC-4AAC-9A3B-9A6E9B24366E}" srcOrd="2" destOrd="0" presId="urn:microsoft.com/office/officeart/2005/8/layout/process4"/>
    <dgm:cxn modelId="{537AB915-1E20-4DCD-9804-C4B907BAF79A}" type="presParOf" srcId="{81B79CC1-EEEC-4AAC-9A3B-9A6E9B24366E}" destId="{7BA2429D-F58C-4A94-A125-6D2AEAA4F5DA}" srcOrd="0" destOrd="0" presId="urn:microsoft.com/office/officeart/2005/8/layout/process4"/>
    <dgm:cxn modelId="{343F7DEE-0858-411A-A292-98C3068FEFFF}" type="presParOf" srcId="{81B79CC1-EEEC-4AAC-9A3B-9A6E9B24366E}" destId="{CAFEAD23-F188-483C-B2DE-9419CFBEEFCA}" srcOrd="1" destOrd="0" presId="urn:microsoft.com/office/officeart/2005/8/layout/process4"/>
    <dgm:cxn modelId="{53CE5ACF-C063-4AB2-91DF-C9A8FB682F4B}" type="presParOf" srcId="{A735DA97-6DEA-455F-971F-26C8F1586B25}" destId="{ACC102EB-90D2-45C6-9AA9-89C4E8BD11C6}" srcOrd="3" destOrd="0" presId="urn:microsoft.com/office/officeart/2005/8/layout/process4"/>
    <dgm:cxn modelId="{B1C9122C-A348-4424-AC4A-6FC2847820AD}" type="presParOf" srcId="{A735DA97-6DEA-455F-971F-26C8F1586B25}" destId="{2432ADB7-3108-428E-9BE8-83AE8DEDB2A0}" srcOrd="4" destOrd="0" presId="urn:microsoft.com/office/officeart/2005/8/layout/process4"/>
    <dgm:cxn modelId="{D4FACC3B-EE0D-4C85-A210-1AFA45C4F9F3}" type="presParOf" srcId="{2432ADB7-3108-428E-9BE8-83AE8DEDB2A0}" destId="{1F9CFF55-FDE9-4B51-82BC-5D573E182C4F}" srcOrd="0" destOrd="0" presId="urn:microsoft.com/office/officeart/2005/8/layout/process4"/>
    <dgm:cxn modelId="{D8D5122D-0D70-4D84-B6B1-61F4944078C9}" type="presParOf" srcId="{2432ADB7-3108-428E-9BE8-83AE8DEDB2A0}" destId="{F0B65897-07E7-400C-98C2-E0A46DC5D356}" srcOrd="1" destOrd="0" presId="urn:microsoft.com/office/officeart/2005/8/layout/process4"/>
    <dgm:cxn modelId="{A9843A8E-1EE5-4FDA-BB38-83086783BA8D}" type="presParOf" srcId="{2432ADB7-3108-428E-9BE8-83AE8DEDB2A0}" destId="{C6D2E0FE-B7AD-4EF5-B658-927080C6F12B}" srcOrd="2" destOrd="0" presId="urn:microsoft.com/office/officeart/2005/8/layout/process4"/>
    <dgm:cxn modelId="{F3846961-8BA8-4181-AD01-63C84495AD83}" type="presParOf" srcId="{C6D2E0FE-B7AD-4EF5-B658-927080C6F12B}" destId="{1A630098-C7DC-4EFB-A670-88F273DED90E}" srcOrd="0" destOrd="0" presId="urn:microsoft.com/office/officeart/2005/8/layout/process4"/>
    <dgm:cxn modelId="{1EDBEB4B-1268-4325-A9A2-543410354198}" type="presParOf" srcId="{C6D2E0FE-B7AD-4EF5-B658-927080C6F12B}" destId="{CE8B966E-6513-4550-8C96-68D61154E7CD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Educational Psychology: An 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</a:t>
            </a:r>
          </a:p>
          <a:p>
            <a:r>
              <a:rPr lang="en-US" dirty="0" err="1" smtClean="0"/>
              <a:t>Anila</a:t>
            </a:r>
            <a:r>
              <a:rPr lang="en-US" dirty="0" smtClean="0"/>
              <a:t> </a:t>
            </a:r>
            <a:r>
              <a:rPr lang="en-US" smtClean="0"/>
              <a:t>Afzal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of Educational Psychology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914400" y="178435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innate abilities </a:t>
            </a:r>
          </a:p>
          <a:p>
            <a:r>
              <a:rPr lang="en-US" dirty="0" smtClean="0"/>
              <a:t>capabilities of the individual differences</a:t>
            </a:r>
          </a:p>
          <a:p>
            <a:r>
              <a:rPr lang="en-US" dirty="0" smtClean="0"/>
              <a:t>measurements, </a:t>
            </a:r>
          </a:p>
          <a:p>
            <a:r>
              <a:rPr lang="en-US" dirty="0" smtClean="0"/>
              <a:t>the overt, covert,</a:t>
            </a:r>
          </a:p>
          <a:p>
            <a:r>
              <a:rPr lang="en-US" dirty="0" smtClean="0"/>
              <a:t> conscious as well as </a:t>
            </a:r>
          </a:p>
          <a:p>
            <a:r>
              <a:rPr lang="en-US" dirty="0" smtClean="0"/>
              <a:t>Unconscious </a:t>
            </a:r>
            <a:r>
              <a:rPr lang="en-US" dirty="0" err="1" smtClean="0"/>
              <a:t>behaviour</a:t>
            </a:r>
            <a:r>
              <a:rPr lang="en-US" dirty="0" smtClean="0"/>
              <a:t> of  the learner,</a:t>
            </a:r>
          </a:p>
          <a:p>
            <a:r>
              <a:rPr lang="en-US" dirty="0" smtClean="0"/>
              <a:t> the characteristics of his growth and development at each stage beginning from childhood to adulthood.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Learning Process and Learning Situation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to help learner in acquiring these learning experiences with ease and confidence. </a:t>
            </a:r>
          </a:p>
          <a:p>
            <a:r>
              <a:rPr lang="en-US" dirty="0" smtClean="0"/>
              <a:t>nature  of learning and how it take place</a:t>
            </a:r>
          </a:p>
          <a:p>
            <a:r>
              <a:rPr lang="en-US" dirty="0" smtClean="0"/>
              <a:t>laws, principles and theories of learning;</a:t>
            </a:r>
          </a:p>
          <a:p>
            <a:r>
              <a:rPr lang="en-US" dirty="0" smtClean="0"/>
              <a:t>remembering and forgetting,</a:t>
            </a:r>
          </a:p>
          <a:p>
            <a:r>
              <a:rPr lang="en-US" dirty="0" smtClean="0"/>
              <a:t> perceiving, concept formation, </a:t>
            </a:r>
          </a:p>
          <a:p>
            <a:r>
              <a:rPr lang="en-US" dirty="0" smtClean="0"/>
              <a:t>thinking, </a:t>
            </a:r>
          </a:p>
          <a:p>
            <a:r>
              <a:rPr lang="en-US" dirty="0" smtClean="0"/>
              <a:t>reasoning process, </a:t>
            </a:r>
          </a:p>
          <a:p>
            <a:r>
              <a:rPr lang="en-US" dirty="0" smtClean="0"/>
              <a:t>problem solving, </a:t>
            </a:r>
          </a:p>
          <a:p>
            <a:r>
              <a:rPr lang="en-US" dirty="0" smtClean="0"/>
              <a:t>transfer of training, ways and means of effective learning etc</a:t>
            </a:r>
          </a:p>
          <a:p>
            <a:r>
              <a:rPr lang="en-US" dirty="0" smtClean="0"/>
              <a:t>Learning Situation includes environment factors and learning </a:t>
            </a:r>
          </a:p>
          <a:p>
            <a:r>
              <a:rPr lang="en-US" dirty="0" smtClean="0"/>
              <a:t>situation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techniques of teaching</a:t>
            </a:r>
          </a:p>
          <a:p>
            <a:pPr>
              <a:buNone/>
            </a:pPr>
            <a:r>
              <a:rPr lang="en-US" dirty="0" smtClean="0"/>
              <a:t>what learning situation  should be provided by teacher</a:t>
            </a:r>
          </a:p>
          <a:p>
            <a:pPr>
              <a:buNone/>
            </a:pPr>
            <a:r>
              <a:rPr lang="en-US" dirty="0" err="1" smtClean="0"/>
              <a:t>Leraner’s</a:t>
            </a:r>
            <a:r>
              <a:rPr lang="en-US" dirty="0" smtClean="0"/>
              <a:t> characteristics as observed and manipulated by the teacher</a:t>
            </a:r>
          </a:p>
          <a:p>
            <a:pPr>
              <a:buNone/>
            </a:pPr>
            <a:r>
              <a:rPr lang="en-US" dirty="0" smtClean="0"/>
              <a:t>What teaching aid for a particular student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various tool and techniques for assessment and evaluation</a:t>
            </a:r>
          </a:p>
          <a:p>
            <a:pPr lvl="1"/>
            <a:r>
              <a:rPr lang="en-US" dirty="0" smtClean="0"/>
              <a:t>performance test, oral test and written test.</a:t>
            </a:r>
          </a:p>
          <a:p>
            <a:r>
              <a:rPr lang="en-US" dirty="0" smtClean="0"/>
              <a:t>Analysis of results</a:t>
            </a:r>
          </a:p>
          <a:p>
            <a:pPr lvl="1"/>
            <a:r>
              <a:rPr lang="en-US" dirty="0" smtClean="0"/>
              <a:t> causes for poor performance,</a:t>
            </a:r>
          </a:p>
          <a:p>
            <a:pPr lvl="1"/>
            <a:r>
              <a:rPr lang="en-US" dirty="0" smtClean="0"/>
              <a:t> backwardness in any aspect of development </a:t>
            </a:r>
          </a:p>
          <a:p>
            <a:pPr lvl="1"/>
            <a:r>
              <a:rPr lang="en-US" dirty="0" smtClean="0"/>
              <a:t>maladjustment </a:t>
            </a:r>
          </a:p>
          <a:p>
            <a:pPr lvl="1"/>
            <a:r>
              <a:rPr lang="en-US" dirty="0" smtClean="0"/>
              <a:t>examination techniques and learning styles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Applied branch of psychology</a:t>
            </a:r>
          </a:p>
          <a:p>
            <a:r>
              <a:rPr lang="en-US" dirty="0" smtClean="0"/>
              <a:t>Combines Education + Psychology</a:t>
            </a:r>
          </a:p>
          <a:p>
            <a:r>
              <a:rPr lang="en-US" dirty="0" smtClean="0"/>
              <a:t>that branch of Psychology which deals with teaching and learning</a:t>
            </a:r>
          </a:p>
          <a:p>
            <a:r>
              <a:rPr lang="en-US" dirty="0" smtClean="0"/>
              <a:t>Child growth and development</a:t>
            </a:r>
          </a:p>
          <a:p>
            <a:r>
              <a:rPr lang="en-US" dirty="0" smtClean="0"/>
              <a:t>Not concerned with what and why of education but WHEN and HOW of education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James</a:t>
            </a:r>
          </a:p>
          <a:p>
            <a:pPr lvl="1"/>
            <a:r>
              <a:rPr lang="en-US" dirty="0" smtClean="0"/>
              <a:t>First Psychology textbook (Principles of Psychology)</a:t>
            </a:r>
          </a:p>
          <a:p>
            <a:pPr lvl="1"/>
            <a:r>
              <a:rPr lang="en-US" dirty="0" smtClean="0"/>
              <a:t>Series of lecture “Talk to Teachers” (application of Psychology to educate the children”)</a:t>
            </a:r>
          </a:p>
          <a:p>
            <a:pPr lvl="1"/>
            <a:r>
              <a:rPr lang="en-US" dirty="0" smtClean="0"/>
              <a:t>Observe child in natural settings not in experiments</a:t>
            </a:r>
          </a:p>
          <a:p>
            <a:pPr lvl="1"/>
            <a:r>
              <a:rPr lang="en-US" dirty="0" smtClean="0"/>
              <a:t>Start lesson beyond child’s level of knowledge</a:t>
            </a:r>
          </a:p>
          <a:p>
            <a:r>
              <a:rPr lang="en-US" dirty="0" smtClean="0"/>
              <a:t>John Dewey</a:t>
            </a:r>
          </a:p>
          <a:p>
            <a:pPr lvl="1"/>
            <a:r>
              <a:rPr lang="en-US" dirty="0" smtClean="0"/>
              <a:t>Practical application of psychology</a:t>
            </a:r>
          </a:p>
          <a:p>
            <a:pPr lvl="1"/>
            <a:r>
              <a:rPr lang="en-US" dirty="0" smtClean="0"/>
              <a:t> first educational </a:t>
            </a:r>
            <a:r>
              <a:rPr lang="en-US" dirty="0" err="1" smtClean="0"/>
              <a:t>psy</a:t>
            </a:r>
            <a:r>
              <a:rPr lang="en-US" dirty="0" smtClean="0"/>
              <a:t> lab in US</a:t>
            </a:r>
          </a:p>
          <a:p>
            <a:pPr lvl="1"/>
            <a:r>
              <a:rPr lang="en-US" dirty="0" smtClean="0"/>
              <a:t>Viewed child as an active learner</a:t>
            </a:r>
          </a:p>
          <a:p>
            <a:pPr lvl="1"/>
            <a:r>
              <a:rPr lang="en-US" dirty="0" smtClean="0"/>
              <a:t>education should focus on the whole child and emphasize the child’s adaptation to the environment</a:t>
            </a:r>
          </a:p>
          <a:p>
            <a:pPr lvl="1"/>
            <a:r>
              <a:rPr lang="en-US" dirty="0" smtClean="0"/>
              <a:t>How to think and adapt to the world</a:t>
            </a:r>
          </a:p>
          <a:p>
            <a:pPr lvl="1"/>
            <a:r>
              <a:rPr lang="en-US" dirty="0" smtClean="0"/>
              <a:t>How to be reflective problem solvers</a:t>
            </a:r>
          </a:p>
          <a:p>
            <a:pPr lvl="1"/>
            <a:r>
              <a:rPr lang="en-US" dirty="0" smtClean="0"/>
              <a:t>all children (girls and boys and from all socioeconomic status) deserve to have a competent education</a:t>
            </a:r>
          </a:p>
          <a:p>
            <a:r>
              <a:rPr lang="en-US" dirty="0" smtClean="0"/>
              <a:t>Thorndike</a:t>
            </a:r>
          </a:p>
          <a:p>
            <a:pPr lvl="1"/>
            <a:r>
              <a:rPr lang="en-US" dirty="0" smtClean="0"/>
              <a:t>Assessment and measurement </a:t>
            </a:r>
          </a:p>
          <a:p>
            <a:pPr lvl="1"/>
            <a:r>
              <a:rPr lang="en-US" dirty="0" smtClean="0"/>
              <a:t>Education is for increase reasoning skills of the children</a:t>
            </a:r>
          </a:p>
          <a:p>
            <a:pPr lvl="1"/>
            <a:r>
              <a:rPr lang="en-US" dirty="0" smtClean="0"/>
              <a:t>Scientific studies of teaching and learning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Nature of Teaching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Teaching is multidimensional</a:t>
            </a:r>
          </a:p>
          <a:p>
            <a:pPr lvl="1"/>
            <a:r>
              <a:rPr lang="en-US" u="sng" dirty="0" smtClean="0"/>
              <a:t>Different events </a:t>
            </a:r>
            <a:r>
              <a:rPr lang="en-US" dirty="0" smtClean="0"/>
              <a:t>occur simultaneously during teaching</a:t>
            </a:r>
          </a:p>
          <a:p>
            <a:pPr lvl="1"/>
            <a:r>
              <a:rPr lang="en-US" dirty="0" smtClean="0"/>
              <a:t>Teachers have 1000 to 1500 interactions each day</a:t>
            </a:r>
          </a:p>
          <a:p>
            <a:pPr lvl="1"/>
            <a:r>
              <a:rPr lang="en-US" dirty="0" smtClean="0"/>
              <a:t>Teaching involves </a:t>
            </a:r>
            <a:r>
              <a:rPr lang="en-US" u="sng" dirty="0" smtClean="0"/>
              <a:t>Different domains</a:t>
            </a:r>
            <a:r>
              <a:rPr lang="en-US" dirty="0" smtClean="0"/>
              <a:t>  (e.g., academic cognitive moral affective social and health domains)</a:t>
            </a:r>
          </a:p>
          <a:p>
            <a:pPr lvl="1"/>
            <a:r>
              <a:rPr lang="en-US" u="sng" dirty="0" smtClean="0"/>
              <a:t>Constant dilemmas faced by teachers. Some can be resolves; others cant be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 smtClean="0"/>
              <a:t>Teaching involves uncertainty</a:t>
            </a:r>
          </a:p>
          <a:p>
            <a:r>
              <a:rPr lang="en-US" dirty="0" smtClean="0"/>
              <a:t>it is difficult to predict what effect a given action by the teacher will have on any particular student</a:t>
            </a:r>
          </a:p>
          <a:p>
            <a:r>
              <a:rPr lang="en-US" dirty="0" smtClean="0"/>
              <a:t>the need to teach students in ways that teachers might not have been taught themselves</a:t>
            </a:r>
          </a:p>
          <a:p>
            <a:pPr lvl="1"/>
            <a:r>
              <a:rPr lang="en-US" dirty="0" smtClean="0"/>
              <a:t>The subjects they didn’t teach themselves</a:t>
            </a:r>
          </a:p>
          <a:p>
            <a:pPr lvl="1"/>
            <a:r>
              <a:rPr lang="en-US" dirty="0" smtClean="0"/>
              <a:t>The current trends and social contexts</a:t>
            </a:r>
          </a:p>
          <a:p>
            <a:pPr lvl="1"/>
            <a:r>
              <a:rPr lang="en-US" dirty="0" smtClean="0"/>
              <a:t>New methodologies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Teaching involves social and ethical matter</a:t>
            </a:r>
          </a:p>
          <a:p>
            <a:pPr lvl="1"/>
            <a:r>
              <a:rPr lang="en-US" dirty="0" smtClean="0"/>
              <a:t>Educational quality</a:t>
            </a:r>
          </a:p>
          <a:p>
            <a:pPr lvl="1"/>
            <a:r>
              <a:rPr lang="en-US" dirty="0" smtClean="0"/>
              <a:t>Teachers sometimes Perpetuate injustice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Teaching involves variety of students</a:t>
            </a:r>
          </a:p>
          <a:p>
            <a:pPr lvl="1"/>
            <a:r>
              <a:rPr lang="en-US" dirty="0" smtClean="0"/>
              <a:t>Individual differences among students</a:t>
            </a:r>
          </a:p>
          <a:p>
            <a:pPr lvl="1"/>
            <a:r>
              <a:rPr lang="en-US" dirty="0" smtClean="0"/>
              <a:t>Abilities, personalities, motives, interests, demographical differences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65</TotalTime>
  <Words>508</Words>
  <Application>Microsoft Office PowerPoint</Application>
  <PresentationFormat>On-screen Show (4:3)</PresentationFormat>
  <Paragraphs>86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Metro</vt:lpstr>
      <vt:lpstr>Educational Psychology: An Introduction</vt:lpstr>
      <vt:lpstr>Definition</vt:lpstr>
      <vt:lpstr>PowerPoint Presentation</vt:lpstr>
      <vt:lpstr>History</vt:lpstr>
      <vt:lpstr>Nature</vt:lpstr>
      <vt:lpstr>Nature of Teaching</vt:lpstr>
      <vt:lpstr>PowerPoint Presentation</vt:lpstr>
      <vt:lpstr>PowerPoint Presentation</vt:lpstr>
      <vt:lpstr>PowerPoint Presentation</vt:lpstr>
      <vt:lpstr>Scope of Educational Psychology</vt:lpstr>
      <vt:lpstr>PowerPoint Presentation</vt:lpstr>
      <vt:lpstr>Learner</vt:lpstr>
      <vt:lpstr>The Learning Process and Learning Situation  </vt:lpstr>
      <vt:lpstr>Teacher</vt:lpstr>
      <vt:lpstr>Evaluation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Educational Psychology</dc:title>
  <dc:creator>Apps Stor</dc:creator>
  <cp:lastModifiedBy>Smile</cp:lastModifiedBy>
  <cp:revision>109</cp:revision>
  <dcterms:created xsi:type="dcterms:W3CDTF">2006-08-16T00:00:00Z</dcterms:created>
  <dcterms:modified xsi:type="dcterms:W3CDTF">2020-04-28T02:38:12Z</dcterms:modified>
</cp:coreProperties>
</file>