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Collage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0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734" y="982132"/>
            <a:ext cx="2619864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803" y="718457"/>
            <a:ext cx="4321865" cy="547333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28" y="2641069"/>
            <a:ext cx="261986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31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10" y="627061"/>
            <a:ext cx="4228011" cy="562235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68" y="1943509"/>
            <a:ext cx="2495042" cy="331787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521" y="627061"/>
            <a:ext cx="4228011" cy="562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32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0" y="640078"/>
            <a:ext cx="4206240" cy="5608321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50865" y="631174"/>
            <a:ext cx="4206239" cy="560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98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937" y="477081"/>
            <a:ext cx="4390898" cy="589345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5" y="477081"/>
            <a:ext cx="4397385" cy="5902164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258" y="477081"/>
            <a:ext cx="4390898" cy="589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26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75" y="1005887"/>
            <a:ext cx="4511989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" y="311961"/>
            <a:ext cx="6139068" cy="616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23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777" y="453570"/>
            <a:ext cx="5947230" cy="594723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1" y="453570"/>
            <a:ext cx="5947230" cy="594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00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68" y="627061"/>
            <a:ext cx="4232332" cy="564311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6" t="19213" r="31610" b="31944"/>
          <a:stretch/>
        </p:blipFill>
        <p:spPr>
          <a:xfrm>
            <a:off x="5016137" y="796834"/>
            <a:ext cx="1397725" cy="2756264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6" t="19213" r="31610" b="31944"/>
          <a:stretch/>
        </p:blipFill>
        <p:spPr>
          <a:xfrm>
            <a:off x="6547726" y="1175659"/>
            <a:ext cx="1397725" cy="275626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6" t="19213" r="31610" b="31944"/>
          <a:stretch/>
        </p:blipFill>
        <p:spPr>
          <a:xfrm>
            <a:off x="7977578" y="3396364"/>
            <a:ext cx="1397725" cy="2756264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6" t="19213" r="31610" b="31944"/>
          <a:stretch/>
        </p:blipFill>
        <p:spPr>
          <a:xfrm>
            <a:off x="9528232" y="3091543"/>
            <a:ext cx="1397725" cy="275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50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1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Collage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Collage</dc:title>
  <dc:creator>Naila Khan</dc:creator>
  <cp:lastModifiedBy>Naila Khan</cp:lastModifiedBy>
  <cp:revision>2</cp:revision>
  <dcterms:created xsi:type="dcterms:W3CDTF">2020-12-02T18:41:59Z</dcterms:created>
  <dcterms:modified xsi:type="dcterms:W3CDTF">2020-12-02T18:53:59Z</dcterms:modified>
</cp:coreProperties>
</file>