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handoutMasterIdLst>
    <p:handoutMasterId r:id="rId39"/>
  </p:handoutMasterIdLst>
  <p:sldIdLst>
    <p:sldId id="29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  <p:sldId id="289" r:id="rId35"/>
    <p:sldId id="290" r:id="rId36"/>
    <p:sldId id="297" r:id="rId3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DC777547-26C6-4C3E-B513-E01550E03E3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53F6152-36B9-4BE6-835B-FF461455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7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9F171DA-5864-4EEE-9CFA-FC40F2D0F66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CF26955-4802-4162-B37B-5E3DC82230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4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26955-4802-4162-B37B-5E3DC82230E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CC8E7A-A86A-4AC7-B1BF-AA7DB63F76AD}" type="datetimeFigureOut">
              <a:rPr lang="en-US" smtClean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9437A9E-29FB-4161-9F6C-1351B57E15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nswers.com/topic/pyridin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8000"/>
            <a:ext cx="7772400" cy="15240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 Vitamin B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(Thiamine) 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305800" cy="1143000"/>
          </a:xfrm>
        </p:spPr>
        <p:txBody>
          <a:bodyPr>
            <a:normAutofit/>
          </a:bodyPr>
          <a:lstStyle/>
          <a:p>
            <a:r>
              <a:rPr lang="en-US" sz="800" smtClean="0"/>
              <a:t>.</a:t>
            </a:r>
            <a:endParaRPr lang="en-US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Absorption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3733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mechanism of thiamin absorption is not yet fully understood.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 apparently both active transport and simple (passive) diffusion are involved.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low concentrations there is an active sodium dependent transport against the electrochemical potential.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high concentrations it diffuses passively through the intestinal wall.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Absorption from the rumen is also believed to be an active mechanism.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Transport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Absorbed thiamin is transported via the portal vein to the liver with a carrier plasma protein, thiamin binding protein (Rose, 1990).</a:t>
            </a: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This binding protein is hormonally regulated (e.g., corticosteroid hormones) and is associated with thiamin transport into and out of the cell.</a:t>
            </a: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In blood 90% of total thiamin is in the cellular fraction (predominantly</a:t>
            </a: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erythrocytes), while the plasma contains largely free unesterified thiamin.</a:t>
            </a:r>
          </a:p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Thiamin is efficiently transferred to the fetus. In human placenta thiamin concentration was found to be 4.5 mmol/L in maternal plasma  versus 45.9 mmol/L in venous cord plasma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Storage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 is one of the most poorly stored vitamins.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Mammals can exhaust their body stores within 1 to 2 weeks.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Since thiamin is not stored in large amounts it is relatively easy to develop severe deficiency in a short time, even in adult animals.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 intakes in excess of current needs are rapidly excreted.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Absorbed thiamin is excreted in both urine and feces with small quantities excreted in sweat. Urinary thiamin is mainly free thiamin and TMP.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Fecal thiamin may originate from feed, synthesis by microorganisms.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 is administered in large doses, urinary excretion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first increases, then reaches a saturation level, and with additional      thiamin the fecal concentration increases considerably.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mammals, thiamin is essential in two oxidative decarboxylation reactions in the citric acid cycle that take place in cell mitochondria and one reaction in the cytoplasm 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are essential reactions for utilization of carbohydrates to provide energy.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Decarboxylation in the citric acid cycle removes carbon dioxide.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mitochondria, reactions pyruvate dehydrogenase forms acetyl CoA.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only mechanism known for synthesis of ribose, which is needed for nucleotide formation of  RNA and DNA synthesis and results in formation of nicotinamide adenine dinucleotide phosphate (NADP).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can also supply intermediate sugars for glycolysis.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function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772400" cy="3733800"/>
          </a:xfrm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sz="2400" b="1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energy to the brain.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Improve transmission of nerve impulses through the nerves by providing them with energy.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Proper function of the heart muscles.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Healthy mucus membrane.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Maintenance of smooth and skeletal muscles.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Formation of RBC’s.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Stability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38862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Thiamine is destroyed by prolonged heat. 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Food should be cooked in small amounts of water so that thiamine and other water-soluble vitamins don't leach out. 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Baking soda should not be added to vegetables as it breaks Vitamin B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Avoid sulfite preservatives as it breaks Vitamin B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Drinking tea with a meal will also drastically decrease the amount of thiamine that is absorbed by the body.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Vitamin B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stable in acid, unstable in aqueous solutions of PH more than 5.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REQUIREMENTS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495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 requirements in some species are difficult to establish because   of vitamin  synthesis by microflora in ruminants and most  likely for all species in the lower intestine.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horses there is considerable synthesis of thiamin in the digestive tract, with an estimated 25% of the free thiamin in the cecum absorbed.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ruminants total feed thiamin and that available from ruminal synthesis have to be considered together, and the total need is yet to be defined.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Thiamin requirements are obviously higher if feeds contain raw materials (e.g., fish) or additives with anti-thiamin action.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Spoiled and moldy feeds may contain such antagonists or thiaminases.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Size genetic factors and metabolic status affect thiamin requirements.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Thiamin requirement is proportional to size.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DEFICIENCY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419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Comparing signs of thiamin deficiency in various species one sees that disorders affecting the CNS are the same in all species.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addition to neurological disorders, the other main group of disorders involves cardiovascular damage.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Clinical signs associated with heart function are slowing of heartbeat enlargement of the heart, and edema.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Less specific clinical signs include gastrointestinal problems, muscle weakness, easy fatigue, hyperirritability, and lack of appetite.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Animals developing thiamin deficiency most readily are chickens and pigeons pigs  rats mice and rabbits are less readily depleted probably because of endogenous thiamin production.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Effects of Deficiency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Ruminants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Poultry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Horses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Cat and Dog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Fish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Ruminants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46484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Young animals that do not have a fully developed rumen can be thiamin deficient, as shown in experiments with calves and lambs.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Clinical signs include apparent weakness that is usually first exhibited by poor leg coordination especially of the forelimbs and by inability to rise and stand.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Signs in the calves can be either acute or chronic. In one study, acutely affected calves were anorectic had severe diarrhea, and died within 24 hours.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signs appeared after 2 to 4 weeks on a low thiamin diet.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Sheep with thiamin deficiency of the head bent backward cramp-like muscle contractions, disturbance of balance and aggressiveness.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685800" y="152400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05800" cy="5257800"/>
          </a:xfrm>
          <a:solidFill>
            <a:schemeClr val="bg1"/>
          </a:solidFill>
          <a:ln>
            <a:noFill/>
          </a:ln>
        </p:spPr>
        <p:txBody>
          <a:bodyPr vert="horz" anchor="t"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Thiamin (also called thiamine vitamin B1) was the first vitamin to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be discovered.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Thiamin deficiency for monogastric animals, including humans,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when diets contain of whole cereal grains or starchy roots.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Many thiamin antagonists in the food supply and sensitivity of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the vitamin to processing (e.g., heat), can lead to deficiency.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It was accepted that ruminants did not require 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vitamin B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supplementation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because of adequate rumen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microflora synthesis.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Intensification of ruminant feeding, involving high concentrate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diets, and management systems with increased levels of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production have resulted in nervous disorders that are responsive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to thiamin supplementation.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polioencephalomalacia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animal with polioencephalomalacia a disease of thiamin deficiency. Feedlot cattle suffering from this condition show dullness and sometimes blindness with a series of nervous disorders such as circling, head pressing, and convulsions.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Six to eight hours after thiamin injection, the same animal was able to stand. With continued thiamin treatment, in 3 to 5 days the animal returned to almost normal, with slight brain damage.</a:t>
            </a:r>
          </a:p>
        </p:txBody>
      </p:sp>
      <p:pic>
        <p:nvPicPr>
          <p:cNvPr id="4" name="Picture 3" descr="p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886200"/>
            <a:ext cx="38862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Swine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 deficiency in swine reveals itself particularly in decreased appetite and body weight vomiting slow pulse.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show severe anorexia lose all interest in food, and will not resume eating unless given thiamin.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the deficiency is severe, thiamin must be force fed or injected to induce animals to resume eating.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962400"/>
            <a:ext cx="403860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Poultry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Poultry are more susceptible to neuromuscular effects of thiamin deficiency than most mammals.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chickens and turkeys there is loss of enlarged heart on right is due to thiamin deficiency.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Heart on left is from a similar pig fed the same diet plus thiamin.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chicken sits on its flexed legs and draws back the head in a stargazing position.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Retraction of the head is due to paralysis of the anterior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neck muscles.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At this stage, the chicken soon loses the ability to stand or sit upright and falls to the floor.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Polyneuritis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83156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mature chickens, polyneuritis is observed approximately 3 weeks after they are fed a thiamin deficient diet.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the deficiency progresses paralysis of the muscles of the legs wings and neck.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chicken sits on its flexed legs and draws back the head in a stargazing.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1" y="3886200"/>
            <a:ext cx="45720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Horses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Horses fed experimental diets low in thiamin exhibited anorexia, loss of weight (especially in the hind legs).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lower blood thiamin, elevated blood pyruvic acid and dilated and hypertrophied 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lack of thiamin causes reproductive failure in both sexes.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Anorexia was not apparent until other signs became severe.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Treatment with thiamin was successful if given before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terminal stages.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horsetail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Equisetum arvense) and star thistle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Centaurea solstitialis) may act in the same way as bracken fern.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Muscular  tremors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981200"/>
            <a:ext cx="6019800" cy="4038600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DOGS AND CATS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main clinical signs for thiamin deficiency in dogs and cats are anorexia and nervousness leading to spasms and finally to death.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thiamin deficient cats anorexia and sometimes vomiting occur within 2 weeks of ingestion of a thiamin-deficient diet.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changes in dogs due to thiamin deficiency predominately involve the nervous system and heart.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pattern of pathological changes depends on the period of induction acute deficiency tends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involve the brain and produce severe neurological signs.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Dogs sometimes show cardiac heart failure including labored breathing and edema.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72400" cy="9906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Deficiency of thiamine in Cat &amp; Dog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1" y="2971800"/>
            <a:ext cx="3733799" cy="3124200"/>
          </a:xfrm>
        </p:spPr>
      </p:pic>
      <p:pic>
        <p:nvPicPr>
          <p:cNvPr id="5" name="Picture 4" descr="stresse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2971800"/>
            <a:ext cx="37338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Humans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772400" cy="3276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beriberi, both cardiac and nervous functions are usually disturbed.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disease occurs in a wet form characterized by edema and cardiovascular symptoms and a dry form, characterized by peripheral neuritis, paralysis, and muscular atrophy.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heart is saved from extreme insufficiency by forcing the patient into complete rest at an early stage in the attack.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Beriberi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831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Symptoms  and clinical signs include edema of ankles, puffiness of face digestive disturbances anorexia nausea and vomiting.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Infantile beriberi, common in the Orient, is an acute form of the disease.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probably an important cause of the high infant mortality in Southeast Asia.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eriberi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810000"/>
            <a:ext cx="3352800" cy="2667000"/>
          </a:xfrm>
          <a:prstGeom prst="rect">
            <a:avLst/>
          </a:prstGeom>
        </p:spPr>
      </p:pic>
      <p:pic>
        <p:nvPicPr>
          <p:cNvPr id="5" name="Picture 4" descr="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810000"/>
            <a:ext cx="2895599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History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800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 is considered to be the oldest vitamin.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disease beriberi probably is the earliest deficiency disorder. Beriberi was prevalent in many world regions (particularly Asia) where diets were based on highly milled or polished rice.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early history of thiamin has been reviewed (Jansen, 1956 Williams, 1961 Sebrell and Harris,1973 Loosli, 1991).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Beriberi was recognized in China as early as 2697 B.C. Beriberi occurred sporadically until the middle of the nineteen century.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Beriberi was prevalent in armies and navies, particularly during times of war. In 1895, 26% of the entire Japanese army of 17,500 had beriberi.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Infantile beriberi was the leading cause of death in some countries, with infants comprising 70 to 80% of all deaths.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SUPPLEMENTATION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 is found in most feedstuffs, but in widely differing concentrations.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Good thiamin sources are cereals, milling by-products, oil extraction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residues, and yeast 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thiamin content of most common feeds should be three to four times greater than the required amounts for most species 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 swine and poultry consuming typical diets  thiamin is one of the vitamins least likely to be deficient.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Under normal feeding and management conditions, and in the absence of antimetabolites, thiamin deficiency should theoretically not occur in either young or adult ruminants.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Supplement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2133600"/>
            <a:ext cx="4800600" cy="38862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TOXICITY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19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Excess thiamin is easily cleared by the kidneys.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Dietary intakes of thiamin up to 1,000 times the requirement are apparently safe for most animal species.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Intolerance to thiamin is relatively rare in humans daily oral doses of 500 mg have been administeredfor as long as a month with no ill effects.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Lethal doses with intravenous injection were 125, 250, 300, and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350 mg/kg body weight for mice, rats, rabbits, and dogs, respectively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Vasodilation fall in blood pressure bradycardia, respiratory arrhythmia, and depression resulted when animals were given thiamin in large doses intravenously.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00600"/>
          </a:xfrm>
        </p:spPr>
        <p:txBody>
          <a:bodyPr>
            <a:noAutofit/>
          </a:bodyPr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Abe, T. (1969). </a:t>
            </a: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J. Vitaminol. 15, 339.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Aitken, F. C., and Hankin, R. G. (1970). Vitamins in Feeds for Livestock, Commonwealth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Bureau of Animal Nutrition, Techn. Comm. No. 25, Central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Press, Aberdeen.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Barchi, R. L. (1976). Thiamine (C. J. Gubler, M. Fujiwara, and P. M. Dreyfus,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eds.) p. 282. John Wiley and Sons, New York.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Barclay, L. L., and Gibson, G. E. (1982).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J. Nutr. 112, 1899.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Bauernfeind, J. C. (1969).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World Rev. Anim. Prod. 5(21), 20.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Blank, N. K., Vick, N. A., and Schulman, S. (1975).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Acta Neuropathol. 31, 137.</a:t>
            </a: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J. Anim. Sci. 35, 260(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Abstr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Blass, J. P., and Gibson, G. E. (1977).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N. Engl. J. Med. 297, 1367.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Blass, J. P., and Gibson, G. E. (1978). Advances in Neurology, Vol. 21. R. A. P.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Kark, R. N. Rosenberg, and L. J. Schut (Eds.). Raven Press, p. 181-198,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New York.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Bräunlich, K., and Zintzen, H. (1976). Vitamin B1 No. 1593. Hoffmann-La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Roche, Basel, Switzerland.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Brent, B. E. (1985).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Feed Management 36(12), 8.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Brent, B. E., and Bartley, E. E. (1984).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J. Anim. Sci. 59, 813.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Brethour, J. R. (1972).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648200"/>
          </a:xfrm>
        </p:spPr>
        <p:txBody>
          <a:bodyPr>
            <a:normAutofit fontScale="47500" lnSpcReduction="20000"/>
          </a:bodyPr>
          <a:lstStyle/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Breves, G., Brandt, M., Hoeller, H., and Rohr, K. (1984). </a:t>
            </a: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J. Agr. Sci. Camb. 96,</a:t>
            </a:r>
          </a:p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587.</a:t>
            </a:r>
          </a:p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Brin, M. (1962). </a:t>
            </a: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Ann. N.Y. Acad. Sci. 98, 528.</a:t>
            </a:r>
          </a:p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Brown, M. L. (1990). </a:t>
            </a: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In Present Knowledge in Nutrition (M. L. Brown, ed.), 6th</a:t>
            </a:r>
          </a:p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Ed., p. 142. International Life Sci. Inst., Washington, D.C.</a:t>
            </a:r>
          </a:p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Carroll, F. D., Gross, H., and Howell, C. E. (1949). </a:t>
            </a: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J. Anim. Sci. 8, 290.</a:t>
            </a:r>
          </a:p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Charles, O. W., Roland, D. A., and Edwards Jr., H. M. (1972). </a:t>
            </a:r>
            <a:r>
              <a:rPr lang="en-US" sz="4200" i="1" dirty="0" smtClean="0">
                <a:latin typeface="Times New Roman" pitchFamily="18" charset="0"/>
                <a:cs typeface="Times New Roman" pitchFamily="18" charset="0"/>
              </a:rPr>
              <a:t>Poult. Sci. 51,</a:t>
            </a:r>
          </a:p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419.</a:t>
            </a:r>
          </a:p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Coelho, M. B. (1991). Vitamin stability in premixes and feeds: A practical approach,</a:t>
            </a:r>
          </a:p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p. 56. BASF Technical Symposium, Bloomington, Minnesota.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" dirty="0" smtClean="0"/>
              <a:t>.</a:t>
            </a:r>
            <a:endParaRPr lang="en-US" sz="800" dirty="0"/>
          </a:p>
        </p:txBody>
      </p:sp>
      <p:pic>
        <p:nvPicPr>
          <p:cNvPr id="4" name="Content Placeholder 3" descr="0314_thank_you_card_design_Slide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600200"/>
            <a:ext cx="6858000" cy="4343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7136"/>
          </a:xfrm>
        </p:spPr>
        <p:txBody>
          <a:bodyPr/>
          <a:lstStyle/>
          <a:p>
            <a:r>
              <a:rPr lang="en-US" sz="800" dirty="0" smtClean="0"/>
              <a:t>.</a:t>
            </a:r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772400" cy="51816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cure was found for beriberi until K. Takaki studied sailors in the Japanese Navy in the early 1880s, when the incidence of beriberi was32%.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replacing some of the polished rice with other foods, Takaki was able to dramatically reduce the incidence of beriberi.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He incorrectly thought that added dietary protein was responsible for preventing beriberi.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In the 1890s Eijkman, a Dutch investigator, produced paralysis in chickens fed boiled polished rice.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He mistakenly believed that the polished rice diet produced a toxin that was counteracted by feeding rice polishings.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The conclusion that beriberi was caused by a vitally important food constituent was formulated in 1901 by Grijns, who was Eijkman’s successor</a:t>
            </a:r>
            <a:r>
              <a:rPr lang="en-US" sz="1600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Sources of thiamine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772400" cy="2895600"/>
          </a:xfrm>
          <a:noFill/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  <a:defRPr/>
            </a:pP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Pork</a:t>
            </a:r>
          </a:p>
          <a:p>
            <a:pPr marL="582930" indent="-514350">
              <a:buFont typeface="+mj-lt"/>
              <a:buAutoNum type="arabicPeriod"/>
              <a:defRPr/>
            </a:pP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Whole Grain</a:t>
            </a:r>
          </a:p>
          <a:p>
            <a:pPr marL="582930" indent="-514350">
              <a:buFont typeface="+mj-lt"/>
              <a:buAutoNum type="arabicPeriod"/>
              <a:defRPr/>
            </a:pP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Enriched Grains</a:t>
            </a:r>
          </a:p>
          <a:p>
            <a:pPr marL="582930" indent="-514350">
              <a:buNone/>
              <a:defRPr/>
            </a:pPr>
            <a:endParaRPr lang="en-US" alt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None/>
              <a:defRPr/>
            </a:pPr>
            <a:endParaRPr lang="en-US" alt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None/>
              <a:defRPr/>
            </a:pPr>
            <a:endParaRPr lang="en-US" alt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None/>
              <a:defRPr/>
            </a:pPr>
            <a:endParaRPr lang="en-US" alt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Natural sources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3276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Thiamine are found in many nuts, seeds, brown rice, seafood, and whole-grain products.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Sunflower seeds are a particularly good source.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Legumes, milk, and beef liver. </a:t>
            </a:r>
            <a:r>
              <a:rPr lang="en-US" sz="2000" dirty="0" smtClean="0"/>
              <a:t>kidney, and egg yolk are animal products.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Brewer’s yeast is the richest known natural source of thiamin.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Vitamin B1 thiamine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Composed of a substituted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pyridine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thiazole ring.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Thiamine (vitamin B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was the first of the water-soluble B-vitamin family to be discovered.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thiami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352800"/>
            <a:ext cx="5791200" cy="3317875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914400"/>
          </a:xfrm>
        </p:spPr>
        <p:txBody>
          <a:bodyPr/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METABOLISM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001000" cy="373380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Digestion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Absorption, 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Transport &amp; Storage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Digestion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267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Thiamin is readily digested and released from natural sources.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Free thiamin is soluble in water and easily absorbed. Absorption occurs in the small intestine, particularly in the jejunum.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most species, absorption is negligible in the distal portion of the small intestine, and in the stomach and large intestines.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Thiamin synthesized by gut microflora in the cecum.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horse can absorb thiamin from the cecum. Ruminants can also absorb free thiamin from the rumen.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But the rumen wall is not permeable for bound thiamin or for thiamin contained in rumen microorganisms.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524</TotalTime>
  <Words>2848</Words>
  <Application>Microsoft Office PowerPoint</Application>
  <PresentationFormat>On-screen Show (4:3)</PresentationFormat>
  <Paragraphs>218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Metro</vt:lpstr>
      <vt:lpstr>  Vitamin B1 (Thiamine)  </vt:lpstr>
      <vt:lpstr>Introducation</vt:lpstr>
      <vt:lpstr>History</vt:lpstr>
      <vt:lpstr>.</vt:lpstr>
      <vt:lpstr>Sources of thiamine</vt:lpstr>
      <vt:lpstr>Natural sources</vt:lpstr>
      <vt:lpstr>Vitamin B1 thiamine</vt:lpstr>
      <vt:lpstr>METABOLISM</vt:lpstr>
      <vt:lpstr>Digestion</vt:lpstr>
      <vt:lpstr>Absorption </vt:lpstr>
      <vt:lpstr>Transport </vt:lpstr>
      <vt:lpstr>Storage </vt:lpstr>
      <vt:lpstr>FUNCTIONS</vt:lpstr>
      <vt:lpstr>Other function</vt:lpstr>
      <vt:lpstr>Stability</vt:lpstr>
      <vt:lpstr>REQUIREMENTS </vt:lpstr>
      <vt:lpstr>DEFICIENCY</vt:lpstr>
      <vt:lpstr>Effects of Deficiency</vt:lpstr>
      <vt:lpstr>Ruminants </vt:lpstr>
      <vt:lpstr>polioencephalomalacia</vt:lpstr>
      <vt:lpstr>Swine</vt:lpstr>
      <vt:lpstr>Poultry</vt:lpstr>
      <vt:lpstr>Polyneuritis</vt:lpstr>
      <vt:lpstr>Horses</vt:lpstr>
      <vt:lpstr>Muscular  tremors </vt:lpstr>
      <vt:lpstr>DOGS AND CATS</vt:lpstr>
      <vt:lpstr>Deficiency of thiamine in Cat &amp; Dog</vt:lpstr>
      <vt:lpstr>Humans</vt:lpstr>
      <vt:lpstr> Beriberi </vt:lpstr>
      <vt:lpstr>SUPPLEMENTATION</vt:lpstr>
      <vt:lpstr>Supplement</vt:lpstr>
      <vt:lpstr>TOXICITY</vt:lpstr>
      <vt:lpstr>REFERENCES</vt:lpstr>
      <vt:lpstr>Cont…</vt:lpstr>
      <vt:lpstr>Cont…</vt:lpstr>
      <vt:lpstr>.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</dc:title>
  <dc:creator>HOME</dc:creator>
  <cp:lastModifiedBy>Dr.Muhammad Arif</cp:lastModifiedBy>
  <cp:revision>88</cp:revision>
  <dcterms:created xsi:type="dcterms:W3CDTF">2016-04-03T09:27:56Z</dcterms:created>
  <dcterms:modified xsi:type="dcterms:W3CDTF">2020-04-30T11:50:27Z</dcterms:modified>
</cp:coreProperties>
</file>