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9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0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7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8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2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8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6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6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3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198ED-B76D-4BA9-8378-44807AD7F640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7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505950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COLLEGE OF ENGINEERING AND TECHNOLOGY </a:t>
            </a: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       UNIVERSITY OF SARGODHA </a:t>
            </a: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Theory Of Structures (CT-226)</a:t>
            </a:r>
            <a:b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(B.S TECHNOLOGY)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84450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               LECTURE-1,2&amp;3</a:t>
            </a:r>
          </a:p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               </a:t>
            </a:r>
          </a:p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                 </a:t>
            </a:r>
            <a:r>
              <a:rPr lang="en-US" b="1" u="sng" dirty="0">
                <a:latin typeface="Bookman Old Style" panose="02050604050505020204" pitchFamily="18" charset="0"/>
              </a:rPr>
              <a:t>INTRODUCTION </a:t>
            </a:r>
          </a:p>
          <a:p>
            <a:pPr algn="l"/>
            <a:endParaRPr lang="en-US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r>
              <a:rPr lang="en-US" b="1" dirty="0">
                <a:latin typeface="Bookman Old Style" panose="02050604050505020204" pitchFamily="18" charset="0"/>
              </a:rPr>
              <a:t>Engr. Aqeel Ahmed</a:t>
            </a:r>
          </a:p>
          <a:p>
            <a:pPr algn="l">
              <a:lnSpc>
                <a:spcPct val="10000"/>
              </a:lnSpc>
            </a:pPr>
            <a:endParaRPr lang="en-US" sz="1200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endParaRPr lang="en-US" sz="1200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r>
              <a:rPr lang="en-US" b="1" dirty="0">
                <a:latin typeface="Bookman Old Style" panose="02050604050505020204" pitchFamily="18" charset="0"/>
              </a:rPr>
              <a:t>Lecturer, CET, UOS, Sargodha</a:t>
            </a:r>
          </a:p>
          <a:p>
            <a:pPr algn="l">
              <a:lnSpc>
                <a:spcPct val="10000"/>
              </a:lnSpc>
            </a:pPr>
            <a:endParaRPr lang="en-US" b="1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7" t="16851" r="30466" b="20166"/>
          <a:stretch/>
        </p:blipFill>
        <p:spPr>
          <a:xfrm>
            <a:off x="5176837" y="0"/>
            <a:ext cx="1100138" cy="1085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37" y="2271720"/>
            <a:ext cx="4380536" cy="25717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4962" y="3602038"/>
            <a:ext cx="2482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Bookman Old Style" panose="02050604050505020204" pitchFamily="18" charset="0"/>
              </a:rPr>
              <a:t>16-Jan-2020</a:t>
            </a:r>
            <a:endParaRPr lang="en-US" b="1" dirty="0">
              <a:latin typeface="Bookman Old Style" panose="0205060405050502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2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237153D-4039-4E40-BFB4-ED1DEF868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98" y="142876"/>
            <a:ext cx="9517933" cy="533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27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B43E5DD-45FB-416E-A8B6-C402819CB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053" y="540543"/>
            <a:ext cx="8663373" cy="516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13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F30BD78-7433-4DB8-BA13-6A7C294A4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217" y="488157"/>
            <a:ext cx="82391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1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8A22F06-A557-46D3-96E7-9DEF1575F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499" y="688180"/>
            <a:ext cx="8968095" cy="510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87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615CCED-6E6D-43BA-9835-25ACA44FD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895" y="142876"/>
            <a:ext cx="7784537" cy="575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11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6606287-A40A-4A15-A4C8-4FED03EEF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72" y="285750"/>
            <a:ext cx="7874715" cy="598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17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326BC9D-0B2A-4A82-8231-C0B3BC3C7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173" y="0"/>
            <a:ext cx="808672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63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06049CD-20A3-4C7C-83D1-E4236FE99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982" y="697707"/>
            <a:ext cx="9456508" cy="428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97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  <a:r>
              <a:rPr lang="en-US" sz="4000" b="1" i="1" dirty="0">
                <a:solidFill>
                  <a:schemeClr val="tx1"/>
                </a:solidFill>
              </a:rPr>
              <a:t>COURSE OUTLINES</a:t>
            </a: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992"/>
          <a:stretch/>
        </p:blipFill>
        <p:spPr>
          <a:xfrm>
            <a:off x="1398981" y="997744"/>
            <a:ext cx="9286875" cy="456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3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  <a:r>
              <a:rPr lang="en-US" sz="4000" b="1" i="1" dirty="0">
                <a:solidFill>
                  <a:schemeClr val="tx1"/>
                </a:solidFill>
              </a:rPr>
              <a:t>RECOMMENDED BOOKS</a:t>
            </a: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900112"/>
            <a:ext cx="9686925" cy="644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7" y="1558763"/>
            <a:ext cx="86772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69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6E193CC-397F-41E8-AB3E-4309ACAC3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902" y="0"/>
            <a:ext cx="7146362" cy="592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12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6F9BDD2-4162-490A-B15E-71C04F280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515" y="142876"/>
            <a:ext cx="7859963" cy="590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13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170E8D5-4967-49C9-AFCD-093488B34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600" y="142876"/>
            <a:ext cx="9228241" cy="542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91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0D17320-2518-42A6-98D1-5C3644035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70" y="478861"/>
            <a:ext cx="9241586" cy="527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56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9520A4F-C58B-49C8-B144-179AFC84B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267" y="511432"/>
            <a:ext cx="10099964" cy="505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85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18F7072-BB29-49D7-9CE0-3F6D553EF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565" y="573882"/>
            <a:ext cx="79914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65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62</Words>
  <Application>Microsoft Office PowerPoint</Application>
  <PresentationFormat>Widescreen</PresentationFormat>
  <Paragraphs>26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Bookman Old Style</vt:lpstr>
      <vt:lpstr>Calibri</vt:lpstr>
      <vt:lpstr>Calibri Light</vt:lpstr>
      <vt:lpstr>Office Theme</vt:lpstr>
      <vt:lpstr>COLLEGE OF ENGINEERING AND TECHNOLOGY                UNIVERSITY OF SARGODHA   Theory Of Structures (CT-226) (B.S TECHNOLOGY)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Aqeel Ahmed</dc:creator>
  <cp:lastModifiedBy>Aqeel Ahmed</cp:lastModifiedBy>
  <cp:revision>91</cp:revision>
  <dcterms:created xsi:type="dcterms:W3CDTF">2018-08-25T12:15:03Z</dcterms:created>
  <dcterms:modified xsi:type="dcterms:W3CDTF">2020-04-28T09:57:40Z</dcterms:modified>
</cp:coreProperties>
</file>