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57" r:id="rId3"/>
    <p:sldId id="258" r:id="rId4"/>
    <p:sldId id="259" r:id="rId5"/>
    <p:sldId id="262" r:id="rId6"/>
    <p:sldId id="268" r:id="rId7"/>
    <p:sldId id="269" r:id="rId8"/>
    <p:sldId id="270" r:id="rId9"/>
    <p:sldId id="271" r:id="rId10"/>
    <p:sldId id="272" r:id="rId11"/>
    <p:sldId id="263" r:id="rId12"/>
    <p:sldId id="301" r:id="rId13"/>
    <p:sldId id="302" r:id="rId14"/>
    <p:sldId id="303" r:id="rId15"/>
    <p:sldId id="304" r:id="rId16"/>
    <p:sldId id="305" r:id="rId17"/>
    <p:sldId id="306" r:id="rId18"/>
    <p:sldId id="265" r:id="rId19"/>
    <p:sldId id="285" r:id="rId20"/>
    <p:sldId id="278" r:id="rId21"/>
    <p:sldId id="279" r:id="rId22"/>
    <p:sldId id="284" r:id="rId23"/>
    <p:sldId id="280" r:id="rId24"/>
    <p:sldId id="281" r:id="rId25"/>
    <p:sldId id="282" r:id="rId26"/>
    <p:sldId id="287" r:id="rId27"/>
    <p:sldId id="286" r:id="rId28"/>
    <p:sldId id="283" r:id="rId29"/>
    <p:sldId id="261" r:id="rId30"/>
    <p:sldId id="309" r:id="rId31"/>
    <p:sldId id="310" r:id="rId32"/>
    <p:sldId id="311" r:id="rId33"/>
    <p:sldId id="307" r:id="rId34"/>
    <p:sldId id="312" r:id="rId35"/>
    <p:sldId id="313" r:id="rId36"/>
    <p:sldId id="314" r:id="rId37"/>
    <p:sldId id="315" r:id="rId38"/>
    <p:sldId id="308" r:id="rId39"/>
    <p:sldId id="260" r:id="rId40"/>
    <p:sldId id="293" r:id="rId41"/>
    <p:sldId id="295" r:id="rId42"/>
    <p:sldId id="296" r:id="rId43"/>
    <p:sldId id="297" r:id="rId44"/>
    <p:sldId id="298" r:id="rId45"/>
    <p:sldId id="300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4" autoAdjust="0"/>
  </p:normalViewPr>
  <p:slideViewPr>
    <p:cSldViewPr>
      <p:cViewPr>
        <p:scale>
          <a:sx n="130" d="100"/>
          <a:sy n="130" d="100"/>
        </p:scale>
        <p:origin x="-990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E04B58D-D2BE-4031-AFB2-0554ED60FD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402FF-C3D3-49B7-9DD8-3120539BC8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1EC83-57C8-4B31-AB53-D776F5A19B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DB622-285A-40CF-8E15-AC811B0BAC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58157-9CA2-48D0-8DA4-E00342FDB7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E1DB9-6FF5-4C58-99D2-93941E40EB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7D489-62C6-4BF4-8D6B-37B14551FD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2E3A5-7D1E-4D78-B2CB-E4331ECCB5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B2E7F-A3A7-4879-92BC-CED91C5577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85836-9D8A-4D01-9210-F23503A9D5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5E8FD-B0AA-4925-96C7-8E85229692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EB824C38-87B2-4422-8730-EC70DC871C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33365" y="2708476"/>
            <a:ext cx="3313355" cy="239692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/>
              <a:t>Work out the camera angle, light Position and exposure</a:t>
            </a:r>
            <a:endParaRPr lang="en-US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Ways to Simplify?</a:t>
            </a:r>
          </a:p>
        </p:txBody>
      </p:sp>
      <p:pic>
        <p:nvPicPr>
          <p:cNvPr id="12291" name="Picture 5" descr="Simplicity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1" y="2324100"/>
            <a:ext cx="5256450" cy="350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Negative Space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Is the empty space around your subject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Areas of a picture that contain “nothing” (negative space) are important visual elements that provide balance in an image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Can be very challenging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Like all situations in photography, some images will come more natural then others.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Negative Space</a:t>
            </a:r>
          </a:p>
        </p:txBody>
      </p:sp>
      <p:pic>
        <p:nvPicPr>
          <p:cNvPr id="14339" name="Picture 5" descr="Negativ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498600"/>
            <a:ext cx="6896100" cy="459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Negative Space</a:t>
            </a:r>
          </a:p>
        </p:txBody>
      </p:sp>
      <p:pic>
        <p:nvPicPr>
          <p:cNvPr id="15363" name="Picture 5" descr="Negativ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06" y="3443922"/>
            <a:ext cx="1905000" cy="12687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Negative Space</a:t>
            </a:r>
          </a:p>
        </p:txBody>
      </p:sp>
      <p:pic>
        <p:nvPicPr>
          <p:cNvPr id="16387" name="Picture 5" descr="Negativ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524000"/>
            <a:ext cx="7391400" cy="464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Negative Space</a:t>
            </a:r>
          </a:p>
        </p:txBody>
      </p:sp>
      <p:pic>
        <p:nvPicPr>
          <p:cNvPr id="17411" name="Picture 5" descr="Negativ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570038"/>
            <a:ext cx="3619500" cy="4830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Negative Space</a:t>
            </a:r>
          </a:p>
        </p:txBody>
      </p:sp>
      <p:pic>
        <p:nvPicPr>
          <p:cNvPr id="18435" name="Picture 5" descr="Negativ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417638"/>
            <a:ext cx="3803650" cy="4983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Negative Space</a:t>
            </a:r>
          </a:p>
        </p:txBody>
      </p:sp>
      <p:pic>
        <p:nvPicPr>
          <p:cNvPr id="19459" name="Picture 5" descr="Negativ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58" y="2324100"/>
            <a:ext cx="5283697" cy="350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Active Space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space in front of your “moving” subject or the space in the “eyesight” of your subject</a:t>
            </a:r>
          </a:p>
          <a:p>
            <a:pPr lvl="1" eaLnBrk="1" hangingPunct="1">
              <a:defRPr/>
            </a:pPr>
            <a:r>
              <a:rPr lang="en-US" smtClean="0"/>
              <a:t>Space behind your subject is called “dead space”</a:t>
            </a:r>
          </a:p>
          <a:p>
            <a:pPr eaLnBrk="1" hangingPunct="1">
              <a:defRPr/>
            </a:pPr>
            <a:r>
              <a:rPr lang="en-US" smtClean="0"/>
              <a:t>Use the Rule of Thirds to place your subject, but use “Active Space” to determine the placement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Active Space is this…</a:t>
            </a:r>
          </a:p>
        </p:txBody>
      </p:sp>
      <p:pic>
        <p:nvPicPr>
          <p:cNvPr id="21507" name="Picture 5" descr="Activ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654175"/>
            <a:ext cx="6540500" cy="436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Composition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pleasing arrangement of subject matter elements within the picture area</a:t>
            </a:r>
          </a:p>
          <a:p>
            <a:pPr eaLnBrk="1" hangingPunct="1">
              <a:defRPr/>
            </a:pPr>
            <a:r>
              <a:rPr lang="en-US" smtClean="0"/>
              <a:t>Known as the “rules” of photography</a:t>
            </a:r>
          </a:p>
          <a:p>
            <a:pPr eaLnBrk="1" hangingPunct="1">
              <a:defRPr/>
            </a:pPr>
            <a:r>
              <a:rPr lang="en-US" smtClean="0"/>
              <a:t>Are known to work most of the time, but in some cases “rules” can be broken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Not this….</a:t>
            </a:r>
          </a:p>
        </p:txBody>
      </p:sp>
      <p:pic>
        <p:nvPicPr>
          <p:cNvPr id="22531" name="Picture 7" descr="Activ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22413"/>
            <a:ext cx="7162800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Active Space is this….</a:t>
            </a:r>
          </a:p>
        </p:txBody>
      </p:sp>
      <p:pic>
        <p:nvPicPr>
          <p:cNvPr id="23555" name="Picture 5" descr="Activ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447800"/>
            <a:ext cx="7315200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Not this….</a:t>
            </a:r>
          </a:p>
        </p:txBody>
      </p:sp>
      <p:pic>
        <p:nvPicPr>
          <p:cNvPr id="24579" name="Picture 3" descr="Activ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1100" y="1828800"/>
            <a:ext cx="6591300" cy="421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Active Space is this…</a:t>
            </a:r>
          </a:p>
        </p:txBody>
      </p:sp>
      <p:pic>
        <p:nvPicPr>
          <p:cNvPr id="25603" name="Picture 5" descr="Activ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371600"/>
            <a:ext cx="5095875" cy="5095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Active Space is this…</a:t>
            </a:r>
          </a:p>
        </p:txBody>
      </p:sp>
      <p:pic>
        <p:nvPicPr>
          <p:cNvPr id="26627" name="Picture 5" descr="Activ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24000"/>
            <a:ext cx="6897688" cy="4598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Which one is Active Space?</a:t>
            </a:r>
          </a:p>
        </p:txBody>
      </p:sp>
      <p:pic>
        <p:nvPicPr>
          <p:cNvPr id="27651" name="Picture 7" descr="Activ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133600"/>
            <a:ext cx="7848600" cy="3355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Which one is Active Space?</a:t>
            </a:r>
          </a:p>
        </p:txBody>
      </p:sp>
      <p:pic>
        <p:nvPicPr>
          <p:cNvPr id="28675" name="Picture 5" descr="Activ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063" y="2209800"/>
            <a:ext cx="7653337" cy="310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Active Space is this…</a:t>
            </a:r>
          </a:p>
        </p:txBody>
      </p:sp>
      <p:pic>
        <p:nvPicPr>
          <p:cNvPr id="29699" name="Picture 3" descr="Activ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56" y="3006725"/>
            <a:ext cx="2857500" cy="214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Active Space is this…</a:t>
            </a:r>
          </a:p>
        </p:txBody>
      </p:sp>
      <p:pic>
        <p:nvPicPr>
          <p:cNvPr id="30723" name="Picture 5" descr="Activ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81" y="2473325"/>
            <a:ext cx="4286250" cy="3209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Contrast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The difference in the color and brightness of the objects in photos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Your eyes are naturally drawn to the light areas before the dark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For example, if you want to draw attention to a light colored subject, place it against a dark background, vice versa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Types of Contrast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Tonal Contrast- used in B&amp;W photography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High- More defined B&amp;W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Low- Blacks &amp; White are less defined; More GREY!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Color Contrast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/>
              <a:t>Color Wheel (Next Slide) 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1600" dirty="0" smtClean="0"/>
              <a:t>Includes High (very different colors) &amp; Low contrast (very similar colors)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High Contrast- big difference between dark &amp; light areas (see examples for better understanding)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Low Contrast- Subtle: small difference between dark &amp; light areas (see examples for better understanding)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2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Photo </a:t>
            </a:r>
            <a:r>
              <a:rPr lang="en-US" dirty="0" smtClean="0"/>
              <a:t>Composition light Position and Exposure</a:t>
            </a: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Ones we have already covered:</a:t>
            </a:r>
          </a:p>
          <a:p>
            <a:pPr lvl="1" eaLnBrk="1" hangingPunct="1">
              <a:defRPr/>
            </a:pPr>
            <a:r>
              <a:rPr lang="en-US" dirty="0" smtClean="0"/>
              <a:t>Filling the Frame</a:t>
            </a:r>
          </a:p>
          <a:p>
            <a:pPr lvl="1" eaLnBrk="1" hangingPunct="1">
              <a:defRPr/>
            </a:pPr>
            <a:r>
              <a:rPr lang="en-US" dirty="0" smtClean="0"/>
              <a:t>Lighting</a:t>
            </a:r>
          </a:p>
          <a:p>
            <a:pPr lvl="1" eaLnBrk="1" hangingPunct="1">
              <a:defRPr/>
            </a:pPr>
            <a:r>
              <a:rPr lang="en-US" dirty="0" smtClean="0"/>
              <a:t>Angles</a:t>
            </a:r>
          </a:p>
          <a:p>
            <a:pPr lvl="1" eaLnBrk="1" hangingPunct="1">
              <a:defRPr/>
            </a:pPr>
            <a:r>
              <a:rPr lang="en-US" dirty="0" smtClean="0"/>
              <a:t>Lines</a:t>
            </a:r>
          </a:p>
          <a:p>
            <a:pPr lvl="1" eaLnBrk="1" hangingPunct="1">
              <a:defRPr/>
            </a:pPr>
            <a:r>
              <a:rPr lang="en-US" dirty="0" smtClean="0"/>
              <a:t>Rule of Thirds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High &amp; Low Contrast</a:t>
            </a:r>
          </a:p>
        </p:txBody>
      </p:sp>
      <p:pic>
        <p:nvPicPr>
          <p:cNvPr id="32771" name="Picture 5" descr="Contrast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81" y="2911475"/>
            <a:ext cx="4667250" cy="2333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High Contrast</a:t>
            </a:r>
          </a:p>
        </p:txBody>
      </p:sp>
      <p:pic>
        <p:nvPicPr>
          <p:cNvPr id="33795" name="Picture 5" descr="High Contra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" y="2209800"/>
            <a:ext cx="8801100" cy="2795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Low Contrast</a:t>
            </a:r>
          </a:p>
        </p:txBody>
      </p:sp>
      <p:pic>
        <p:nvPicPr>
          <p:cNvPr id="34819" name="Picture 5" descr="Low Contra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92338"/>
            <a:ext cx="8382000" cy="2662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Contrast Color Wheel</a:t>
            </a:r>
          </a:p>
        </p:txBody>
      </p:sp>
      <p:pic>
        <p:nvPicPr>
          <p:cNvPr id="35843" name="Picture 5" descr="ColourWhe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4425" y="1241425"/>
            <a:ext cx="4168775" cy="416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381000" y="5638800"/>
            <a:ext cx="8458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The opposite color is one that compliments the other, resulting in a high-contrast photo. Using colors which are close to each other on the color wheel will create a low-contrast photo. </a:t>
            </a:r>
            <a:br>
              <a:rPr lang="en-US" b="1">
                <a:solidFill>
                  <a:schemeClr val="tx2"/>
                </a:solidFill>
              </a:rPr>
            </a:br>
            <a:endParaRPr 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High &amp; Low Color Contrast</a:t>
            </a:r>
          </a:p>
        </p:txBody>
      </p:sp>
      <p:pic>
        <p:nvPicPr>
          <p:cNvPr id="36867" name="Picture 5" descr="Color Contra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743075"/>
            <a:ext cx="7848600" cy="3895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Low Color Contrast</a:t>
            </a:r>
          </a:p>
        </p:txBody>
      </p:sp>
      <p:pic>
        <p:nvPicPr>
          <p:cNvPr id="37891" name="Picture 5" descr="Low Contrast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216150"/>
            <a:ext cx="7848600" cy="308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High Color Contrast</a:t>
            </a:r>
          </a:p>
        </p:txBody>
      </p:sp>
      <p:pic>
        <p:nvPicPr>
          <p:cNvPr id="38915" name="Picture 7" descr="High Contrast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09800"/>
            <a:ext cx="8229600" cy="3233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High Color Contrast</a:t>
            </a:r>
          </a:p>
        </p:txBody>
      </p:sp>
      <p:pic>
        <p:nvPicPr>
          <p:cNvPr id="39939" name="Picture 5" descr="High Contrast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905000"/>
            <a:ext cx="8305800" cy="3589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High &amp; Low Contrast</a:t>
            </a:r>
          </a:p>
        </p:txBody>
      </p:sp>
      <p:pic>
        <p:nvPicPr>
          <p:cNvPr id="40963" name="Picture 6" descr="Contrast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Background &amp; Mergers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most overlooked part during the composing process of a photo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Mergers can happen…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Things that sprout from your subjects head or things that are placed very close to the subjects face.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background should make your subject stand out and present it to best advantage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Blur Effects can separate your subject from the background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Photo Composition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Ones we will be covering today:</a:t>
            </a:r>
          </a:p>
          <a:p>
            <a:pPr lvl="1" eaLnBrk="1" hangingPunct="1">
              <a:defRPr/>
            </a:pPr>
            <a:r>
              <a:rPr lang="en-US" dirty="0" smtClean="0"/>
              <a:t>Simplicity</a:t>
            </a:r>
          </a:p>
          <a:p>
            <a:pPr lvl="1" eaLnBrk="1" hangingPunct="1">
              <a:defRPr/>
            </a:pPr>
            <a:r>
              <a:rPr lang="en-US" dirty="0" smtClean="0"/>
              <a:t>Negative Space</a:t>
            </a:r>
          </a:p>
          <a:p>
            <a:pPr lvl="1" eaLnBrk="1" hangingPunct="1">
              <a:defRPr/>
            </a:pPr>
            <a:r>
              <a:rPr lang="en-US" dirty="0" smtClean="0"/>
              <a:t>Active Space</a:t>
            </a:r>
          </a:p>
          <a:p>
            <a:pPr lvl="1" eaLnBrk="1" hangingPunct="1">
              <a:defRPr/>
            </a:pPr>
            <a:r>
              <a:rPr lang="en-US" dirty="0" smtClean="0"/>
              <a:t>Contrast</a:t>
            </a:r>
          </a:p>
          <a:p>
            <a:pPr lvl="1" eaLnBrk="1" hangingPunct="1">
              <a:defRPr/>
            </a:pPr>
            <a:r>
              <a:rPr lang="en-US" dirty="0" smtClean="0"/>
              <a:t>Mergers &amp; Background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Mergers</a:t>
            </a:r>
          </a:p>
        </p:txBody>
      </p:sp>
      <p:pic>
        <p:nvPicPr>
          <p:cNvPr id="43011" name="Picture 5" descr="Mergers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38250"/>
            <a:ext cx="7848600" cy="523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Mergers</a:t>
            </a:r>
          </a:p>
        </p:txBody>
      </p:sp>
      <p:pic>
        <p:nvPicPr>
          <p:cNvPr id="44035" name="Picture 5" descr="Mergers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341438"/>
            <a:ext cx="3441700" cy="4983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Mergers</a:t>
            </a:r>
          </a:p>
        </p:txBody>
      </p:sp>
      <p:pic>
        <p:nvPicPr>
          <p:cNvPr id="45059" name="Picture 5" descr="Mergers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06" y="2644775"/>
            <a:ext cx="3733800" cy="286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Background</a:t>
            </a:r>
          </a:p>
        </p:txBody>
      </p:sp>
      <p:pic>
        <p:nvPicPr>
          <p:cNvPr id="46083" name="Picture 5" descr="Background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369" y="3306762"/>
            <a:ext cx="2200275" cy="154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Background</a:t>
            </a:r>
          </a:p>
        </p:txBody>
      </p:sp>
      <p:pic>
        <p:nvPicPr>
          <p:cNvPr id="47107" name="Picture 5" descr="Background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31" y="2324100"/>
            <a:ext cx="4376351" cy="350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Background</a:t>
            </a:r>
          </a:p>
        </p:txBody>
      </p:sp>
      <p:pic>
        <p:nvPicPr>
          <p:cNvPr id="48131" name="Picture 5" descr="Background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06" y="3316287"/>
            <a:ext cx="2286000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Simplicity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Creating simple looking images</a:t>
            </a:r>
          </a:p>
          <a:p>
            <a:pPr eaLnBrk="1" hangingPunct="1">
              <a:defRPr/>
            </a:pPr>
            <a:r>
              <a:rPr lang="en-US" dirty="0" smtClean="0"/>
              <a:t>Easiest way to do this is by limiting the amount of objects in your photo</a:t>
            </a:r>
          </a:p>
          <a:p>
            <a:pPr lvl="1" eaLnBrk="1" hangingPunct="1">
              <a:defRPr/>
            </a:pPr>
            <a:r>
              <a:rPr lang="en-US" dirty="0" smtClean="0"/>
              <a:t>Select uncomplicated backgrounds</a:t>
            </a:r>
          </a:p>
          <a:p>
            <a:pPr lvl="1" eaLnBrk="1" hangingPunct="1">
              <a:defRPr/>
            </a:pPr>
            <a:r>
              <a:rPr lang="en-US" dirty="0" smtClean="0"/>
              <a:t>Avoid unrelated subjects</a:t>
            </a:r>
          </a:p>
          <a:p>
            <a:pPr lvl="1" eaLnBrk="1" hangingPunct="1">
              <a:defRPr/>
            </a:pPr>
            <a:r>
              <a:rPr lang="en-US" dirty="0" smtClean="0"/>
              <a:t>Move in close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the main subject?</a:t>
            </a:r>
          </a:p>
        </p:txBody>
      </p:sp>
      <p:pic>
        <p:nvPicPr>
          <p:cNvPr id="8195" name="Picture 6" descr="Wrong Simplic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1" y="2324100"/>
            <a:ext cx="5256450" cy="350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the main subject?</a:t>
            </a:r>
          </a:p>
        </p:txBody>
      </p:sp>
      <p:pic>
        <p:nvPicPr>
          <p:cNvPr id="9219" name="Picture 5" descr="Simplicity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00200"/>
            <a:ext cx="6248400" cy="416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the main subject?</a:t>
            </a:r>
          </a:p>
        </p:txBody>
      </p:sp>
      <p:pic>
        <p:nvPicPr>
          <p:cNvPr id="10243" name="Picture 5" descr="Simplicity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520825"/>
            <a:ext cx="6781800" cy="449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Ways to Simplify?</a:t>
            </a:r>
          </a:p>
        </p:txBody>
      </p:sp>
      <p:pic>
        <p:nvPicPr>
          <p:cNvPr id="11267" name="Picture 5" descr="Simplicity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1" y="2324100"/>
            <a:ext cx="5256450" cy="350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333</TotalTime>
  <Words>566</Words>
  <Application>Microsoft Office PowerPoint</Application>
  <PresentationFormat>On-screen Show (4:3)</PresentationFormat>
  <Paragraphs>90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Wingdings</vt:lpstr>
      <vt:lpstr>Calibri</vt:lpstr>
      <vt:lpstr>Austin</vt:lpstr>
      <vt:lpstr>Work out the camera angle, light Position and exposure</vt:lpstr>
      <vt:lpstr>Composition</vt:lpstr>
      <vt:lpstr>Photo Composition light Position and Exposure</vt:lpstr>
      <vt:lpstr>Photo Composition</vt:lpstr>
      <vt:lpstr>Simplicity</vt:lpstr>
      <vt:lpstr>What is the main subject?</vt:lpstr>
      <vt:lpstr>What is the main subject?</vt:lpstr>
      <vt:lpstr>What is the main subject?</vt:lpstr>
      <vt:lpstr>Ways to Simplify?</vt:lpstr>
      <vt:lpstr>Ways to Simplify?</vt:lpstr>
      <vt:lpstr>Negative Space</vt:lpstr>
      <vt:lpstr>Negative Space</vt:lpstr>
      <vt:lpstr>Negative Space</vt:lpstr>
      <vt:lpstr>Negative Space</vt:lpstr>
      <vt:lpstr>Negative Space</vt:lpstr>
      <vt:lpstr>Negative Space</vt:lpstr>
      <vt:lpstr>Negative Space</vt:lpstr>
      <vt:lpstr>Active Space</vt:lpstr>
      <vt:lpstr>Active Space is this…</vt:lpstr>
      <vt:lpstr>Not this….</vt:lpstr>
      <vt:lpstr>Active Space is this….</vt:lpstr>
      <vt:lpstr>Not this….</vt:lpstr>
      <vt:lpstr>Active Space is this…</vt:lpstr>
      <vt:lpstr>Active Space is this…</vt:lpstr>
      <vt:lpstr>Which one is Active Space?</vt:lpstr>
      <vt:lpstr>Which one is Active Space?</vt:lpstr>
      <vt:lpstr>Active Space is this…</vt:lpstr>
      <vt:lpstr>Active Space is this…</vt:lpstr>
      <vt:lpstr>Contrast</vt:lpstr>
      <vt:lpstr>High &amp; Low Contrast</vt:lpstr>
      <vt:lpstr>High Contrast</vt:lpstr>
      <vt:lpstr>Low Contrast</vt:lpstr>
      <vt:lpstr>Contrast Color Wheel</vt:lpstr>
      <vt:lpstr>High &amp; Low Color Contrast</vt:lpstr>
      <vt:lpstr>Low Color Contrast</vt:lpstr>
      <vt:lpstr>High Color Contrast</vt:lpstr>
      <vt:lpstr>High Color Contrast</vt:lpstr>
      <vt:lpstr>High &amp; Low Contrast</vt:lpstr>
      <vt:lpstr>Background &amp; Mergers</vt:lpstr>
      <vt:lpstr>Mergers</vt:lpstr>
      <vt:lpstr>Mergers</vt:lpstr>
      <vt:lpstr>Mergers</vt:lpstr>
      <vt:lpstr>Background</vt:lpstr>
      <vt:lpstr>Background</vt:lpstr>
      <vt:lpstr>Background</vt:lpstr>
    </vt:vector>
  </TitlesOfParts>
  <Company>Lamar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Composition Techniques</dc:title>
  <dc:creator>Kayla.Lalley</dc:creator>
  <cp:lastModifiedBy>AHMAD FARAZ</cp:lastModifiedBy>
  <cp:revision>31</cp:revision>
  <dcterms:created xsi:type="dcterms:W3CDTF">2011-08-31T13:18:27Z</dcterms:created>
  <dcterms:modified xsi:type="dcterms:W3CDTF">2020-05-02T18:29:06Z</dcterms:modified>
</cp:coreProperties>
</file>