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2" r:id="rId22"/>
    <p:sldId id="286" r:id="rId23"/>
    <p:sldId id="287" r:id="rId24"/>
    <p:sldId id="283" r:id="rId25"/>
    <p:sldId id="284" r:id="rId26"/>
    <p:sldId id="277" r:id="rId27"/>
    <p:sldId id="285" r:id="rId28"/>
    <p:sldId id="279" r:id="rId29"/>
    <p:sldId id="280" r:id="rId30"/>
    <p:sldId id="281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FB9-CBA4-4EE3-9573-96B38506709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35F7-3492-46C1-8CC7-60BD8BEFB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FB9-CBA4-4EE3-9573-96B38506709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35F7-3492-46C1-8CC7-60BD8BEFB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FB9-CBA4-4EE3-9573-96B38506709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35F7-3492-46C1-8CC7-60BD8BEFB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FB9-CBA4-4EE3-9573-96B38506709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35F7-3492-46C1-8CC7-60BD8BEFB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FB9-CBA4-4EE3-9573-96B38506709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35F7-3492-46C1-8CC7-60BD8BEFB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FB9-CBA4-4EE3-9573-96B38506709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35F7-3492-46C1-8CC7-60BD8BEFB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FB9-CBA4-4EE3-9573-96B38506709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35F7-3492-46C1-8CC7-60BD8BEFB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FB9-CBA4-4EE3-9573-96B38506709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35F7-3492-46C1-8CC7-60BD8BEFB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FB9-CBA4-4EE3-9573-96B38506709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35F7-3492-46C1-8CC7-60BD8BEFB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FB9-CBA4-4EE3-9573-96B38506709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35F7-3492-46C1-8CC7-60BD8BEFB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FB9-CBA4-4EE3-9573-96B38506709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35F7-3492-46C1-8CC7-60BD8BEFB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82FB9-CBA4-4EE3-9573-96B38506709B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35F7-3492-46C1-8CC7-60BD8BEFBE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Q C\Music\pp\ll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713" y="1109663"/>
            <a:ext cx="6630987" cy="463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Q C\Music\pp\ll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613" y="1047750"/>
            <a:ext cx="6707187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Q C\Music\pp\ll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738" y="1147763"/>
            <a:ext cx="6230937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Q C\Music\pp\ll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104900"/>
            <a:ext cx="6983413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Q C\Music\pp\ll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975" y="1219200"/>
            <a:ext cx="6240463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Q C\Music\pp\ll\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613" y="971550"/>
            <a:ext cx="6707187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Q C\Music\pp\ll\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971550"/>
            <a:ext cx="6907213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Q C\Music\pp\ll\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38" y="1052513"/>
            <a:ext cx="6840537" cy="475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Q C\Music\pp\ll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338" y="1000125"/>
            <a:ext cx="6535737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Q C\Music\pp\ll\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363" y="1071563"/>
            <a:ext cx="6897687" cy="471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Q C\Music\pp\ll\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663" y="862013"/>
            <a:ext cx="6669087" cy="51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 C\Music\pp\ll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150" y="1295400"/>
            <a:ext cx="6488113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Q C\Music\pp\ll\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985838"/>
            <a:ext cx="6697663" cy="488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Q C\Music\pp\ll\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213" y="828675"/>
            <a:ext cx="7011987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Q C\Music\pp\ll\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88" y="847725"/>
            <a:ext cx="6954837" cy="516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Q C\Music\pp\ll\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438" y="814388"/>
            <a:ext cx="7221537" cy="522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Q C\Music\pp\ll\l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113" y="633413"/>
            <a:ext cx="7088187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Q C\Music\pp\ll\l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933450"/>
            <a:ext cx="7364413" cy="499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Q C\Music\pp\ll\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975" y="819150"/>
            <a:ext cx="7002463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Q C\Music\pp\ll\t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8" y="890588"/>
            <a:ext cx="7526337" cy="507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Q C\Music\pp\ll\l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388" y="766763"/>
            <a:ext cx="7259637" cy="532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Q C\Music\pp\ll\l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8" y="895350"/>
            <a:ext cx="7526337" cy="506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Q C\Music\pp\ll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25" y="1238250"/>
            <a:ext cx="6507163" cy="447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Q C\Music\pp\ll\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225" y="776288"/>
            <a:ext cx="7573963" cy="530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Q C\Music\pp\ll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863" y="1209675"/>
            <a:ext cx="6516687" cy="443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Q C\Music\pp\ll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0" y="1019175"/>
            <a:ext cx="6792913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Q C\Music\pp\ll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163" y="928688"/>
            <a:ext cx="7050087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Q C\Music\pp\ll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763" y="990600"/>
            <a:ext cx="6592887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Q C\Music\pp\ll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988" y="1076325"/>
            <a:ext cx="6802437" cy="470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Q C\Music\pp\ll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0" y="1138238"/>
            <a:ext cx="6411913" cy="45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 C</dc:creator>
  <cp:lastModifiedBy>Q C</cp:lastModifiedBy>
  <cp:revision>1</cp:revision>
  <dcterms:created xsi:type="dcterms:W3CDTF">2020-02-10T15:05:01Z</dcterms:created>
  <dcterms:modified xsi:type="dcterms:W3CDTF">2020-02-10T15:52:32Z</dcterms:modified>
</cp:coreProperties>
</file>