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4" r:id="rId10"/>
    <p:sldId id="267" r:id="rId11"/>
    <p:sldId id="268" r:id="rId12"/>
    <p:sldId id="273" r:id="rId13"/>
    <p:sldId id="272" r:id="rId14"/>
    <p:sldId id="271" r:id="rId15"/>
    <p:sldId id="270" r:id="rId16"/>
    <p:sldId id="278" r:id="rId17"/>
    <p:sldId id="279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97B5255-F2D9-45AD-BA87-B39487BC9052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C5D0AE3-6365-49CD-A668-902193E7BF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MUSCLES IN EXERCISE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5105400"/>
            <a:ext cx="6400800" cy="1752600"/>
          </a:xfrm>
        </p:spPr>
        <p:txBody>
          <a:bodyPr/>
          <a:lstStyle/>
          <a:p>
            <a:r>
              <a:rPr lang="en-US" dirty="0" smtClean="0"/>
              <a:t>DR.MUNTAHA YASIR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16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305800" cy="62484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17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81000"/>
            <a:ext cx="8382000" cy="61722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18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457200"/>
            <a:ext cx="8001000" cy="6019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19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381000"/>
            <a:ext cx="8001000" cy="6019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26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85800"/>
            <a:ext cx="8382000" cy="5867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ports-physiology-27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457200"/>
            <a:ext cx="8001000" cy="59436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MASCULAR   HYPERTROPHY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FTAGE\Pictures\thank-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changes that occur inside the hypertrophied muscle fibers </a:t>
            </a:r>
            <a:r>
              <a:rPr lang="en-US" dirty="0" smtClean="0"/>
              <a:t>include: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(1) increased numbers of myofibrils, proportionate to the degree of hypertrophy;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2) up to120 percent increase in mitochondrial enzymes;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3) as much as 60 to 80 percent increase in the components of the </a:t>
            </a:r>
            <a:r>
              <a:rPr lang="en-US" dirty="0" err="1"/>
              <a:t>phosphagen</a:t>
            </a:r>
            <a:r>
              <a:rPr lang="en-US" dirty="0"/>
              <a:t> metabolic system, including both ATP and </a:t>
            </a:r>
            <a:r>
              <a:rPr lang="en-US" dirty="0" err="1"/>
              <a:t>phosphocreatine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4) as much as 50 percent increase in stored glycogen;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 </a:t>
            </a:r>
            <a:r>
              <a:rPr lang="en-US" dirty="0"/>
              <a:t>(5) as much as 75 to 100 percent increase in stored triglyceride (fat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3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219200"/>
            <a:ext cx="8458200" cy="4953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5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838200"/>
            <a:ext cx="8458200" cy="5562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6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077200" cy="6248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ports-physiology-7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2" y="1646238"/>
            <a:ext cx="6034616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8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381000"/>
            <a:ext cx="8077200" cy="6019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9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457200"/>
            <a:ext cx="8305800" cy="58674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orts-physiology-14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533400"/>
            <a:ext cx="8305800" cy="59436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ports-physiology-15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457200"/>
            <a:ext cx="8382000" cy="6019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56</TotalTime>
  <Words>103</Words>
  <Application>Microsoft Office PowerPoint</Application>
  <PresentationFormat>On-screen Show (4:3)</PresentationFormat>
  <Paragraphs>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Foundry</vt:lpstr>
      <vt:lpstr>MUSCLES IN EXERCISE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MASCULAR   HYPERTROPHY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9</cp:revision>
  <dcterms:created xsi:type="dcterms:W3CDTF">2020-05-09T07:21:30Z</dcterms:created>
  <dcterms:modified xsi:type="dcterms:W3CDTF">2020-05-09T11:06:10Z</dcterms:modified>
</cp:coreProperties>
</file>