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3" r:id="rId5"/>
    <p:sldId id="262" r:id="rId6"/>
    <p:sldId id="264" r:id="rId7"/>
    <p:sldId id="258" r:id="rId8"/>
    <p:sldId id="259" r:id="rId9"/>
    <p:sldId id="260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50D3DB-46C5-4908-9CC9-40136EB4413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76E389-83E9-4DAF-B102-E8A40A0EAE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Infrared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ANAM MATEEN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ic-instrumentation-of-ir-and-vibration-mod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ic-instrumentation-of-ir-and-vibration-mod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-r-spectroscopy-its-applica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rared-spectroscop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rared-spectroscop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-r-spectroscopy-its-application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-r-spectroscopy-its-applica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r-spectroscopy-its-applica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4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Infrared spectroscopy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Infrared spectroscopy</dc:title>
  <dc:creator>User</dc:creator>
  <cp:lastModifiedBy>User</cp:lastModifiedBy>
  <cp:revision>5</cp:revision>
  <dcterms:created xsi:type="dcterms:W3CDTF">2020-04-28T15:12:16Z</dcterms:created>
  <dcterms:modified xsi:type="dcterms:W3CDTF">2020-04-28T16:10:32Z</dcterms:modified>
</cp:coreProperties>
</file>