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8" r:id="rId8"/>
    <p:sldId id="267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Mode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7" y="283335"/>
            <a:ext cx="9852338" cy="637504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Questions: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1: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4,2,6,6,6,5,9,10,13,15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5,2,3,4,5,7,9,16,20,12,7,4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c)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4,6,10,7,9,90,26,18,24,11,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2: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(a) </a:t>
            </a:r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mode. 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11-20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21-30                                    14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31-40                                    26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41-50                                    35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51-60                                    23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61-70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71-80                                     1   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73487"/>
            <a:ext cx="9458339" cy="6207617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Compute mode of the data.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9.3-9.7                          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9.8- 10.2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10.3-10.7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10.8-11.2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11.3-11.7                       14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11.8-12.2                        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12.3-12.7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12.8-13.2                        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9094"/>
            <a:ext cx="8505303" cy="61818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3493"/>
            <a:ext cx="8505303" cy="48178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that observation which occurs maximum number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times 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repeated value in the data set.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distribution having a single mode, in a distribution is 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unimodal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modes, in a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bimodal distribution.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more than two modes, in a distribution is 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multimodal distribution.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433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18940" y="90153"/>
                <a:ext cx="11487956" cy="6568224"/>
              </a:xfrm>
            </p:spPr>
            <p:txBody>
              <a:bodyPr>
                <a:normAutofit fontScale="90000"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Mode is most repeated </a:t>
                </a:r>
                <a:r>
                  <a:rPr lang="en-US"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 </a:t>
                </a:r>
                <a:r>
                  <a:rPr lang="en-US" sz="28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the data set.</a:t>
                </a:r>
                <a:r>
                  <a:rPr lang="en-US" sz="2800" i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1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Ungrouped data)</a:t>
                </a:r>
                <a:r>
                  <a:rPr lang="en-US" sz="31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1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  = </a:t>
                </a:r>
                <a:r>
                  <a:rPr lang="en-US" sz="27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sSub>
                          <m:sSubPr>
                            <m:ctrlP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7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7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7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31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(Grouped data</a:t>
                </a:r>
                <a:r>
                  <a:rPr lang="en-US" sz="31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31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1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lower class boundary of the modal class.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  <m:r>
                      <a:rPr lang="en-US" sz="27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maximum frequency of the modal class.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frequency associated with the class preceding the modal class.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7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 frequency associated with the class following the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modal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class.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width of class interval.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8940" y="90153"/>
                <a:ext cx="11487956" cy="6568224"/>
              </a:xfrm>
              <a:blipFill rotWithShape="0">
                <a:blip r:embed="rId2"/>
                <a:stretch>
                  <a:fillRect l="-1221" t="-1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2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9381066" cy="579120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(Ungrouped data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mode of each of the following sets of values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412,426,435,412,428,435,427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modes 412 and 435 because both items occur equal  number of times. So, the distribution with modes is called a bimodal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distribution.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9303794" cy="570104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0-9                                           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10-19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20-29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30-39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40-49                                         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50-59                                         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60-69                                         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995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9522734" cy="5907111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Classes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Boundary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0-9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-0.5-9.5  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 (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10-19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9.5-19.5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20-29             19.5-29.5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( 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30-39             29.5-39.5                  9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40-49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39.5-49.5                  6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50-59             49.5-59.5                  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60-69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59.5-69.5                  1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9.5,</a:t>
                </a:r>
                <a:r>
                  <a:rPr lang="en-US" sz="24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,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9522734" cy="5907111"/>
              </a:xfrm>
              <a:blipFill rotWithShape="0">
                <a:blip r:embed="rId2"/>
                <a:stretch>
                  <a:fillRect l="-1408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51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334851"/>
                <a:ext cx="9007579" cy="6181859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  =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Mode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10−2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(10−2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×10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= 9.5 + 6.15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= 15.65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334851"/>
                <a:ext cx="9007579" cy="618185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03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7146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81069"/>
            <a:ext cx="8981821" cy="45602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affected by extreme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determined for both the quantitative and qualitative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most representative of the averages.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2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7146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81069"/>
            <a:ext cx="8981821" cy="45602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rigorously defined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based on all the observation made.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capable of lending itself to further statistical treatment.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173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Mode</vt:lpstr>
      <vt:lpstr>Introduction:</vt:lpstr>
      <vt:lpstr>Formulas:  Mode is most repeated value in the data set. (Ungrouped data)  Mode  = l + (f_m-f_1)/(〖(f〗_m-f_1)+(f_m- f_2)) ×h          (Grouped data)   l   = lower class boundary of the modal class.  f_m  = maximum frequency of the modal class.  f_1  = frequency associated with the class preceding the modal class.  f_2 =   frequency associated with the class following the modal class.   h = width of class interval.                                                                                          </vt:lpstr>
      <vt:lpstr>Example: (Ungrouped data) Find the mode of each of the following sets of values. 412,426,435,412,428,435,427  Solution:  There are two modes 412 and 435 because both items occur equal  number of times. So, the distribution with modes is called a bimodal distribution. </vt:lpstr>
      <vt:lpstr>Example: (Grouped data)      Classes                                 Frequency          0-9                                           2        10-19                                        10        20-29                                         5        30-39                                         9        40-49                                         6        50-59                                         7        60-69                                         1  </vt:lpstr>
      <vt:lpstr>Solution:  Classes      Class Boundary    Frequency           0-9               -0.5-9.5                    2 〖     (f〗_1)     10-19              9.5-19.5                  10   (f_m)     20-29             19.5-29.5                  5 〖   ( f〗_2)     30-39             29.5-39.5                  9     40-49             39.5-49.5                  6     50-59             49.5-59.5                  7     60-69             59.5-69.5                  1  l = 9.5, f_1 = 2, 〖 f〗_2 = 5, f_m = 10 , h = 10    </vt:lpstr>
      <vt:lpstr>          Mode  = l + (f_m-f_1)/(〖(f〗_m-f_1)+(f_m- f_2)) ×h              Mode  = 9.5 + (10-2)/((10-2)+(10-5)) ×10                        = 9.5 + 8/((8)+(5)) ×10                          = 9.5 + 80/13                                            = 9.5 + 6.15                      = 15.65      </vt:lpstr>
      <vt:lpstr>Merits of Mode:</vt:lpstr>
      <vt:lpstr>Demerits of Mode:</vt:lpstr>
      <vt:lpstr>Assignment Questions: Question no 1: (a) 4,2,6,6,6,5,9,10,13,15 (b) 5,2,3,4,5,7,9,16,20,12,7,4  ( c)   4,6,10,7,9,90,26,18,24,11,  Question no 2:    (a) Calculate the mode.             Classes                        Frequency            11-20                                    12              21-30                                    14              31-40                                    26              41-50                                    35              51-60                                    23              61-70                                     5              71-80                                     1             </vt:lpstr>
      <vt:lpstr> (b) Compute mode of the data.                Groups                Frequency                               9.3-9.7                          2              9.8- 10.2                        5             10.3-10.7                       12              10.8-11.2                       17              11.3-11.7                       14              11.8-12.2                        6              12.3-12.7                        3              12.8-13.2                        1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Median</dc:title>
  <dc:creator>Computer</dc:creator>
  <cp:lastModifiedBy>Computer</cp:lastModifiedBy>
  <cp:revision>125</cp:revision>
  <dcterms:created xsi:type="dcterms:W3CDTF">2020-03-28T07:48:38Z</dcterms:created>
  <dcterms:modified xsi:type="dcterms:W3CDTF">2020-04-03T07:30:09Z</dcterms:modified>
</cp:coreProperties>
</file>