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68" r:id="rId2"/>
    <p:sldId id="264" r:id="rId3"/>
    <p:sldId id="265" r:id="rId4"/>
    <p:sldId id="266" r:id="rId5"/>
    <p:sldId id="267" r:id="rId6"/>
    <p:sldId id="259" r:id="rId7"/>
    <p:sldId id="260" r:id="rId8"/>
    <p:sldId id="261" r:id="rId9"/>
    <p:sldId id="262" r:id="rId10"/>
    <p:sldId id="263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24" autoAdjust="0"/>
  </p:normalViewPr>
  <p:slideViewPr>
    <p:cSldViewPr>
      <p:cViewPr varScale="1">
        <p:scale>
          <a:sx n="81" d="100"/>
          <a:sy n="81" d="100"/>
        </p:scale>
        <p:origin x="108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1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1AAF0C-4679-455F-8898-9DE53C4A550D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A96BAD-7DC3-4389-AFBF-C79158E689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044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6B064-F185-4269-84DB-BAF9F9C9B1B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E88-EDBE-4AC1-B6CB-33C709A58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6B064-F185-4269-84DB-BAF9F9C9B1B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E88-EDBE-4AC1-B6CB-33C709A58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6B064-F185-4269-84DB-BAF9F9C9B1B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E88-EDBE-4AC1-B6CB-33C709A58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6B064-F185-4269-84DB-BAF9F9C9B1B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E88-EDBE-4AC1-B6CB-33C709A58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6B064-F185-4269-84DB-BAF9F9C9B1B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E88-EDBE-4AC1-B6CB-33C709A58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6B064-F185-4269-84DB-BAF9F9C9B1B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E88-EDBE-4AC1-B6CB-33C709A58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6B064-F185-4269-84DB-BAF9F9C9B1B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E88-EDBE-4AC1-B6CB-33C709A58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6B064-F185-4269-84DB-BAF9F9C9B1B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E88-EDBE-4AC1-B6CB-33C709A58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6B064-F185-4269-84DB-BAF9F9C9B1B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E88-EDBE-4AC1-B6CB-33C709A58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6B064-F185-4269-84DB-BAF9F9C9B1B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E88-EDBE-4AC1-B6CB-33C709A58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6B064-F185-4269-84DB-BAF9F9C9B1B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B857E88-EDBE-4AC1-B6CB-33C709A588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76B064-F185-4269-84DB-BAF9F9C9B1B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857E88-EDBE-4AC1-B6CB-33C709A588C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Hazards of Organic Farming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Agriculture policy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Loan is not provided  at the time of need</a:t>
            </a:r>
          </a:p>
          <a:p>
            <a:r>
              <a:rPr lang="en-US" dirty="0" smtClean="0"/>
              <a:t>Loan is provided at  high interest rate</a:t>
            </a:r>
          </a:p>
          <a:p>
            <a:r>
              <a:rPr lang="en-US" dirty="0" smtClean="0"/>
              <a:t>The fluctuation in term and policy of government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Users\khurrram\Downloads\images (4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nutrient specific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organic manures not contain nutrient which required by crop</a:t>
            </a:r>
          </a:p>
          <a:p>
            <a:r>
              <a:rPr lang="en-US" dirty="0" smtClean="0"/>
              <a:t>Deficiency of nutrient occur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Labor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organic farming ample labor is required otherwise the land goes waste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Timely vigilance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organic farming regular vigilance is required. As in case of chemical farming the pesticides one sprayed last for </a:t>
            </a:r>
            <a:r>
              <a:rPr lang="en-US" smtClean="0"/>
              <a:t>certain duration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organic farming the yield of crop is  low as compare to conventional farming </a:t>
            </a:r>
          </a:p>
          <a:p>
            <a:r>
              <a:rPr lang="en-US" smtClean="0"/>
              <a:t>Due  to not </a:t>
            </a:r>
            <a:r>
              <a:rPr lang="en-US" dirty="0" smtClean="0"/>
              <a:t>use of synthetic fertilizers and certified seed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 in organic farming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Production risk: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Diseases, insects, and especially weeds are main causes of low production in organic farming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Due to use of local varieties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 less cultural practices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 Not use of synthetic fertilizers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record of how many nutrients are present in soil and how many required by crop </a:t>
            </a:r>
          </a:p>
          <a:p>
            <a:r>
              <a:rPr lang="en-US" dirty="0" smtClean="0"/>
              <a:t>No proper layout of the </a:t>
            </a:r>
            <a:r>
              <a:rPr lang="en-US" dirty="0" smtClean="0"/>
              <a:t>farm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Proper labor is not available at the  time of need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Input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Shortage of certified  organic seed, pesticides </a:t>
            </a:r>
            <a:r>
              <a:rPr lang="en-US" dirty="0" err="1" smtClean="0"/>
              <a:t>e.t.c</a:t>
            </a:r>
            <a:endParaRPr lang="en-US" dirty="0" smtClean="0"/>
          </a:p>
          <a:p>
            <a:r>
              <a:rPr lang="en-US" dirty="0" smtClean="0"/>
              <a:t> Shortage of labor</a:t>
            </a:r>
          </a:p>
          <a:p>
            <a:r>
              <a:rPr lang="en-US" dirty="0" smtClean="0"/>
              <a:t>Shortage of equipments</a:t>
            </a:r>
          </a:p>
          <a:p>
            <a:r>
              <a:rPr lang="en-US" dirty="0" smtClean="0"/>
              <a:t>Shortage of  credit</a:t>
            </a:r>
          </a:p>
          <a:p>
            <a:r>
              <a:rPr lang="en-US" dirty="0" smtClean="0"/>
              <a:t>Shortage of irrigation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Organic market place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 err="1" smtClean="0"/>
              <a:t>Markete</a:t>
            </a:r>
            <a:r>
              <a:rPr lang="en-US" dirty="0" smtClean="0"/>
              <a:t> is far away from the production area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Low demand of out put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Low price of out put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High transport coast</a:t>
            </a:r>
          </a:p>
          <a:p>
            <a:pPr>
              <a:buFont typeface="Courier New" pitchFamily="49" charset="0"/>
              <a:buChar char="o"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123</TotalTime>
  <Words>231</Words>
  <Application>Microsoft Office PowerPoint</Application>
  <PresentationFormat>On-screen Show (4:3)</PresentationFormat>
  <Paragraphs>36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Constantia</vt:lpstr>
      <vt:lpstr>Courier New</vt:lpstr>
      <vt:lpstr>Wingdings</vt:lpstr>
      <vt:lpstr>Wingdings 2</vt:lpstr>
      <vt:lpstr>Flow</vt:lpstr>
      <vt:lpstr>Hazards of Organic Farming</vt:lpstr>
      <vt:lpstr>Not nutrient specific</vt:lpstr>
      <vt:lpstr>Labor</vt:lpstr>
      <vt:lpstr>Timely vigilance</vt:lpstr>
      <vt:lpstr>Yield</vt:lpstr>
      <vt:lpstr>Risks in organic farming</vt:lpstr>
      <vt:lpstr>Management risk</vt:lpstr>
      <vt:lpstr>Input risk</vt:lpstr>
      <vt:lpstr>Organic market place risk</vt:lpstr>
      <vt:lpstr>Agriculture policy risk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Hazards of organic farming</dc:title>
  <dc:creator>Bilal Ahmad Khan</dc:creator>
  <cp:lastModifiedBy>Dr. Abdul Rehman</cp:lastModifiedBy>
  <cp:revision>19</cp:revision>
  <dcterms:created xsi:type="dcterms:W3CDTF">2016-03-06T06:19:11Z</dcterms:created>
  <dcterms:modified xsi:type="dcterms:W3CDTF">2018-05-07T04:41:09Z</dcterms:modified>
</cp:coreProperties>
</file>