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CF3F-E4B9-465A-9A7C-F16C25329ED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4966F-66BA-446F-8DBD-7D05CBAC7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8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74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6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3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83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966F-66BA-446F-8DBD-7D05CBAC70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9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0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4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4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36BF7-782F-428B-8F89-A72A12B3AB5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0064-7A31-4B31-B011-ADA83B29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3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Classification of companies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1. With refferance to the creating authority</a:t>
            </a:r>
          </a:p>
          <a:p>
            <a:r>
              <a:rPr lang="en-US" smtClean="0"/>
              <a:t>2. On the basis of liability of their members</a:t>
            </a:r>
          </a:p>
          <a:p>
            <a:r>
              <a:rPr lang="en-US" smtClean="0"/>
              <a:t>3. On the basis of members</a:t>
            </a:r>
          </a:p>
          <a:p>
            <a:r>
              <a:rPr lang="en-US" smtClean="0"/>
              <a:t>4. On the basis of Control or relation</a:t>
            </a:r>
          </a:p>
          <a:p>
            <a:r>
              <a:rPr lang="en-US" smtClean="0"/>
              <a:t>5. Other types recognized by the Companies Act,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With refferance to the creating authority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• Chartered companies</a:t>
            </a:r>
          </a:p>
          <a:p>
            <a:r>
              <a:rPr lang="en-US" smtClean="0"/>
              <a:t>• Statutory companies</a:t>
            </a:r>
          </a:p>
          <a:p>
            <a:r>
              <a:rPr lang="en-US" smtClean="0"/>
              <a:t>• Registered companies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 the basis of liability of company's members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Under 14 (2)</a:t>
            </a:r>
          </a:p>
          <a:p>
            <a:r>
              <a:rPr lang="en-US" smtClean="0"/>
              <a:t>• A company limited by shares</a:t>
            </a:r>
          </a:p>
          <a:p>
            <a:r>
              <a:rPr lang="en-US" smtClean="0"/>
              <a:t>• A company limited by guarantee</a:t>
            </a:r>
          </a:p>
          <a:p>
            <a:r>
              <a:rPr lang="en-US" smtClean="0"/>
              <a:t>• An unlimited company.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 the basis of members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Under 14 (1)</a:t>
            </a:r>
          </a:p>
          <a:p>
            <a:r>
              <a:rPr lang="en-US" smtClean="0"/>
              <a:t>• Single member company</a:t>
            </a:r>
          </a:p>
          <a:p>
            <a:r>
              <a:rPr lang="en-US" smtClean="0"/>
              <a:t>• Private company</a:t>
            </a:r>
          </a:p>
          <a:p>
            <a:r>
              <a:rPr lang="en-US" smtClean="0"/>
              <a:t>• Public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On the basis of Control or relation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• Holding company 2(37) and Subsidiary company 2(68)</a:t>
            </a:r>
          </a:p>
          <a:p>
            <a:r>
              <a:rPr lang="en-US" smtClean="0"/>
              <a:t>• associated companies and associated undertakings 2(4)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Other types recognized by the Companies Act, 2017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• Foreign company 2(35)</a:t>
            </a:r>
          </a:p>
          <a:p>
            <a:r>
              <a:rPr lang="en-US" smtClean="0"/>
              <a:t>• Public sector company 2 (54)</a:t>
            </a:r>
          </a:p>
          <a:p>
            <a:r>
              <a:rPr lang="en-US" smtClean="0"/>
              <a:t>• Shariah compliant companies, 451</a:t>
            </a:r>
          </a:p>
          <a:p>
            <a:r>
              <a:rPr lang="en-US" smtClean="0"/>
              <a:t>• Unregistered company, 427</a:t>
            </a:r>
          </a:p>
          <a:p>
            <a:r>
              <a:rPr lang="en-US" smtClean="0"/>
              <a:t>• Large and small size companies: third schedule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Classification of companies</vt:lpstr>
      <vt:lpstr>With refferance to the creating authority</vt:lpstr>
      <vt:lpstr>On the basis of liability of company's members</vt:lpstr>
      <vt:lpstr>On the basis of members</vt:lpstr>
      <vt:lpstr>On the basis of Control or relation</vt:lpstr>
      <vt:lpstr>Other types recognized by the Companies Act,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companies</dc:title>
  <dc:creator>HKM</dc:creator>
  <cp:lastModifiedBy>HKM</cp:lastModifiedBy>
  <cp:revision>1</cp:revision>
  <dcterms:created xsi:type="dcterms:W3CDTF">2020-04-21T03:20:06Z</dcterms:created>
  <dcterms:modified xsi:type="dcterms:W3CDTF">2020-04-21T03:23:48Z</dcterms:modified>
</cp:coreProperties>
</file>