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0779-2F98-4881-B049-08BDF624C41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0DBC-AF9A-4251-9F2F-B46E45D6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5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0779-2F98-4881-B049-08BDF624C41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0DBC-AF9A-4251-9F2F-B46E45D6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0779-2F98-4881-B049-08BDF624C41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0DBC-AF9A-4251-9F2F-B46E45D6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5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0779-2F98-4881-B049-08BDF624C41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0DBC-AF9A-4251-9F2F-B46E45D6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7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0779-2F98-4881-B049-08BDF624C41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0DBC-AF9A-4251-9F2F-B46E45D6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8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0779-2F98-4881-B049-08BDF624C41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0DBC-AF9A-4251-9F2F-B46E45D6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6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0779-2F98-4881-B049-08BDF624C41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0DBC-AF9A-4251-9F2F-B46E45D6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0779-2F98-4881-B049-08BDF624C41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0DBC-AF9A-4251-9F2F-B46E45D6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0779-2F98-4881-B049-08BDF624C41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0DBC-AF9A-4251-9F2F-B46E45D6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6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0779-2F98-4881-B049-08BDF624C41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0DBC-AF9A-4251-9F2F-B46E45D6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0779-2F98-4881-B049-08BDF624C41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0DBC-AF9A-4251-9F2F-B46E45D6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60779-2F98-4881-B049-08BDF624C41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A0DBC-AF9A-4251-9F2F-B46E45D6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2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Circulatory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05801" y="5029200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Imtiaz Hussain</a:t>
            </a:r>
          </a:p>
        </p:txBody>
      </p:sp>
    </p:spTree>
    <p:extLst>
      <p:ext uri="{BB962C8B-B14F-4D97-AF65-F5344CB8AC3E}">
        <p14:creationId xmlns:p14="http://schemas.microsoft.com/office/powerpoint/2010/main" val="169054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06" y="762000"/>
            <a:ext cx="4554794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62000"/>
            <a:ext cx="4572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52400"/>
            <a:ext cx="65627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9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0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8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8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2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Circulatory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</dc:title>
  <dc:creator>Dr. Imtiaz Hussain</dc:creator>
  <cp:lastModifiedBy>Dr. Imtiaz Hussain</cp:lastModifiedBy>
  <cp:revision>1</cp:revision>
  <dcterms:created xsi:type="dcterms:W3CDTF">2020-05-03T15:09:27Z</dcterms:created>
  <dcterms:modified xsi:type="dcterms:W3CDTF">2020-05-03T15:10:43Z</dcterms:modified>
</cp:coreProperties>
</file>