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53BBF8-3FED-4AAF-9F12-9A7436D14C45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3DAF07-31CB-4DDA-AFE5-D960C5F460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HORT 308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551545A-29D7-4E43-BCDB-E3CAAE0A6E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MEDICINAL AND AROMATIC PLANTS</a:t>
            </a:r>
          </a:p>
        </p:txBody>
      </p:sp>
    </p:spTree>
    <p:extLst>
      <p:ext uri="{BB962C8B-B14F-4D97-AF65-F5344CB8AC3E}">
        <p14:creationId xmlns:p14="http://schemas.microsoft.com/office/powerpoint/2010/main" val="25121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36" y="785612"/>
            <a:ext cx="7534142" cy="48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241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032" y="1171977"/>
            <a:ext cx="7244366" cy="472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219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91" y="759852"/>
            <a:ext cx="8026757" cy="541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306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22" y="717728"/>
            <a:ext cx="8033349" cy="549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591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3" y="695460"/>
            <a:ext cx="8055735" cy="535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822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75" y="914401"/>
            <a:ext cx="6886978" cy="502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745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2" y="661609"/>
            <a:ext cx="8026757" cy="543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625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54" y="656824"/>
            <a:ext cx="8104031" cy="547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41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285" y="1962149"/>
            <a:ext cx="6096504" cy="35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096" y="669702"/>
            <a:ext cx="6119016" cy="862885"/>
          </a:xfrm>
        </p:spPr>
        <p:txBody>
          <a:bodyPr/>
          <a:lstStyle/>
          <a:p>
            <a:r>
              <a:rPr lang="en-US" dirty="0" smtClean="0"/>
              <a:t>Active constituents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V="1">
            <a:off x="1520835" y="4868213"/>
            <a:ext cx="53607" cy="141668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012" y="1076190"/>
            <a:ext cx="5969358" cy="451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9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92" y="968375"/>
            <a:ext cx="5061397" cy="515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72" y="1366836"/>
            <a:ext cx="7225048" cy="446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133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6" y="986375"/>
            <a:ext cx="6404020" cy="451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092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96" y="2124075"/>
            <a:ext cx="6452316" cy="324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651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55" y="1210614"/>
            <a:ext cx="7176752" cy="439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130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13" y="1094704"/>
            <a:ext cx="6838682" cy="445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3880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</TotalTime>
  <Words>8</Words>
  <Application>Microsoft Office PowerPoint</Application>
  <PresentationFormat>On-screen Show (4:3)</PresentationFormat>
  <Paragraphs>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HORT 308</vt:lpstr>
      <vt:lpstr>Active constituents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HORT 308</dc:title>
  <dc:creator>Hp</dc:creator>
  <cp:lastModifiedBy>Hp</cp:lastModifiedBy>
  <cp:revision>1</cp:revision>
  <dcterms:created xsi:type="dcterms:W3CDTF">2020-04-16T15:20:31Z</dcterms:created>
  <dcterms:modified xsi:type="dcterms:W3CDTF">2020-04-16T15:22:14Z</dcterms:modified>
</cp:coreProperties>
</file>