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0844" autoAdjust="0"/>
  </p:normalViewPr>
  <p:slideViewPr>
    <p:cSldViewPr snapToGrid="0">
      <p:cViewPr varScale="1">
        <p:scale>
          <a:sx n="84" d="100"/>
          <a:sy n="84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5E10-494F-4BFA-97EA-B5990743C41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212F9-9F1A-4A86-9FCC-79008F023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5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212F9-9F1A-4A86-9FCC-79008F0231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0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30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2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6318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0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6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13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98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69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4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6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07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935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4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910F1F6-496E-4E89-B347-519813F527EC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16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8940458" cy="4268965"/>
          </a:xfrm>
        </p:spPr>
        <p:txBody>
          <a:bodyPr>
            <a:normAutofit/>
          </a:bodyPr>
          <a:lstStyle/>
          <a:p>
            <a:r>
              <a:rPr lang="en-US" dirty="0"/>
              <a:t>System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Network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   Administration </a:t>
            </a:r>
            <a:r>
              <a:rPr lang="en-US" sz="1400" dirty="0" smtClean="0"/>
              <a:t>(MCSA &amp; RHCSA)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5664201"/>
            <a:ext cx="94488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Lecture 4-5 By Waseem  Ahmad </a:t>
            </a:r>
          </a:p>
          <a:p>
            <a:r>
              <a:rPr lang="en-US" dirty="0" smtClean="0"/>
              <a:t>Topic :Mount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r>
              <a:rPr lang="en-US" dirty="0" smtClean="0"/>
              <a:t> 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Services :HTTPD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 smtClean="0"/>
              <a:t>Check either  </a:t>
            </a:r>
            <a:r>
              <a:rPr lang="en-US" dirty="0" err="1" smtClean="0"/>
              <a:t>Httpd</a:t>
            </a:r>
            <a:r>
              <a:rPr lang="en-US" dirty="0" smtClean="0"/>
              <a:t> package is available .</a:t>
            </a:r>
            <a:endParaRPr lang="en-US" dirty="0"/>
          </a:p>
          <a:p>
            <a:pPr marL="36900" indent="0">
              <a:buNone/>
            </a:pPr>
            <a:r>
              <a:rPr lang="en-US" dirty="0" smtClean="0"/>
              <a:t>Rpm –</a:t>
            </a:r>
            <a:r>
              <a:rPr lang="en-US" dirty="0" err="1" smtClean="0"/>
              <a:t>qa</a:t>
            </a:r>
            <a:r>
              <a:rPr lang="en-US" dirty="0" smtClean="0"/>
              <a:t>  grub </a:t>
            </a:r>
            <a:r>
              <a:rPr lang="en-US" dirty="0" err="1" smtClean="0"/>
              <a:t>httpd</a:t>
            </a:r>
            <a:r>
              <a:rPr lang="en-US" dirty="0" smtClean="0"/>
              <a:t>  </a:t>
            </a:r>
            <a:endParaRPr lang="en-US" dirty="0" smtClean="0"/>
          </a:p>
          <a:p>
            <a:pPr marL="36900" indent="0">
              <a:buNone/>
            </a:pPr>
            <a:r>
              <a:rPr lang="en-US" dirty="0" smtClean="0"/>
              <a:t>Yum –y install </a:t>
            </a:r>
            <a:r>
              <a:rPr lang="en-US" dirty="0" err="1" smtClean="0"/>
              <a:t>httpd</a:t>
            </a:r>
            <a:endParaRPr lang="en-US" dirty="0"/>
          </a:p>
          <a:p>
            <a:pPr marL="36900" indent="0">
              <a:buNone/>
            </a:pPr>
            <a:r>
              <a:rPr lang="en-US" dirty="0" smtClean="0"/>
              <a:t>    </a:t>
            </a:r>
            <a:r>
              <a:rPr lang="en-US" dirty="0" smtClean="0"/>
              <a:t>//</a:t>
            </a:r>
            <a:r>
              <a:rPr lang="en-US" dirty="0" smtClean="0"/>
              <a:t>command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 err="1" smtClean="0"/>
              <a:t>Systemctl</a:t>
            </a:r>
            <a:r>
              <a:rPr lang="en-US" dirty="0" smtClean="0"/>
              <a:t> start </a:t>
            </a:r>
            <a:r>
              <a:rPr lang="en-US" dirty="0" err="1" smtClean="0"/>
              <a:t>httpd.service</a:t>
            </a:r>
            <a:endParaRPr lang="en-US" dirty="0" smtClean="0"/>
          </a:p>
          <a:p>
            <a:pPr marL="3690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</a:t>
            </a:r>
            <a:r>
              <a:rPr lang="en-US" dirty="0" err="1" smtClean="0"/>
              <a:t>httpd</a:t>
            </a:r>
            <a:r>
              <a:rPr lang="en-US" dirty="0" smtClean="0"/>
              <a:t>   status      //to check the status </a:t>
            </a:r>
          </a:p>
          <a:p>
            <a:pPr marL="36900" indent="0">
              <a:buNone/>
            </a:pPr>
            <a:r>
              <a:rPr lang="en-US" dirty="0" smtClean="0"/>
              <a:t>  </a:t>
            </a:r>
          </a:p>
          <a:p>
            <a:pPr marL="36900" indent="0">
              <a:buNone/>
            </a:pPr>
            <a:r>
              <a:rPr lang="en-US" dirty="0" err="1" smtClean="0"/>
              <a:t>Chkconfig</a:t>
            </a:r>
            <a:r>
              <a:rPr lang="en-US" dirty="0" smtClean="0"/>
              <a:t> </a:t>
            </a:r>
            <a:r>
              <a:rPr lang="en-US" dirty="0" err="1" smtClean="0"/>
              <a:t>httpd</a:t>
            </a:r>
            <a:r>
              <a:rPr lang="en-US" dirty="0" smtClean="0"/>
              <a:t> on</a:t>
            </a:r>
          </a:p>
          <a:p>
            <a:pPr marL="36900" indent="0">
              <a:buNone/>
            </a:pPr>
            <a:r>
              <a:rPr lang="en-US" dirty="0" err="1" smtClean="0"/>
              <a:t>Systemctl</a:t>
            </a:r>
            <a:r>
              <a:rPr lang="en-US" dirty="0" smtClean="0"/>
              <a:t>  enable </a:t>
            </a:r>
            <a:r>
              <a:rPr lang="en-US" dirty="0" err="1" smtClean="0"/>
              <a:t>httpd</a:t>
            </a:r>
            <a:r>
              <a:rPr lang="en-US" dirty="0" err="1" smtClean="0"/>
              <a:t>.service</a:t>
            </a:r>
            <a:endParaRPr lang="en-US" dirty="0"/>
          </a:p>
          <a:p>
            <a:pPr marL="36900" indent="0">
              <a:buNone/>
            </a:pPr>
            <a:r>
              <a:rPr lang="en-US" dirty="0" smtClean="0"/>
              <a:t>Come in the directory of </a:t>
            </a:r>
            <a:r>
              <a:rPr lang="en-US" dirty="0" err="1" smtClean="0"/>
              <a:t>httpd</a:t>
            </a:r>
            <a:r>
              <a:rPr lang="en-US" dirty="0" smtClean="0"/>
              <a:t> </a:t>
            </a:r>
            <a:r>
              <a:rPr lang="en-US" dirty="0" err="1" smtClean="0"/>
              <a:t>conf</a:t>
            </a:r>
            <a:endParaRPr lang="en-US" dirty="0" smtClean="0"/>
          </a:p>
          <a:p>
            <a:pPr marL="36900" indent="0">
              <a:buNone/>
            </a:pPr>
            <a:r>
              <a:rPr lang="en-US" dirty="0" smtClean="0"/>
              <a:t>Cd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httpd</a:t>
            </a:r>
            <a:r>
              <a:rPr lang="en-US" dirty="0" smtClean="0"/>
              <a:t>/</a:t>
            </a:r>
            <a:r>
              <a:rPr lang="en-US" dirty="0" err="1" smtClean="0"/>
              <a:t>conf</a:t>
            </a:r>
            <a:r>
              <a:rPr lang="en-US" dirty="0" smtClean="0"/>
              <a:t>/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 smtClean="0"/>
              <a:t>Vi </a:t>
            </a:r>
            <a:r>
              <a:rPr lang="en-US" dirty="0" err="1" smtClean="0"/>
              <a:t>httpd.conf</a:t>
            </a:r>
            <a:r>
              <a:rPr lang="en-US" dirty="0" smtClean="0"/>
              <a:t>       ///setting file of </a:t>
            </a:r>
            <a:r>
              <a:rPr lang="en-US" dirty="0" err="1" smtClean="0"/>
              <a:t>httpd</a:t>
            </a:r>
            <a:endParaRPr lang="en-US" dirty="0" smtClean="0"/>
          </a:p>
          <a:p>
            <a:endParaRPr lang="en-US" dirty="0" smtClean="0"/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 smtClean="0"/>
              <a:t>Now </a:t>
            </a:r>
            <a:r>
              <a:rPr lang="en-US" dirty="0" err="1" smtClean="0"/>
              <a:t>Alow</a:t>
            </a:r>
            <a:r>
              <a:rPr lang="en-US" dirty="0" smtClean="0"/>
              <a:t> port in firewall    </a:t>
            </a:r>
          </a:p>
          <a:p>
            <a:pPr marL="36900" indent="0">
              <a:buNone/>
            </a:pPr>
            <a:r>
              <a:rPr lang="en-US" dirty="0" smtClean="0"/>
              <a:t>System-</a:t>
            </a:r>
            <a:r>
              <a:rPr lang="en-US" dirty="0" err="1" smtClean="0"/>
              <a:t>config</a:t>
            </a:r>
            <a:r>
              <a:rPr lang="en-US" dirty="0" smtClean="0"/>
              <a:t>-firewall&amp;    /// </a:t>
            </a:r>
            <a:r>
              <a:rPr lang="en-US" dirty="0" err="1" smtClean="0"/>
              <a:t>Alow</a:t>
            </a:r>
            <a:r>
              <a:rPr lang="en-US" dirty="0" smtClean="0"/>
              <a:t> port 80 </a:t>
            </a:r>
            <a:r>
              <a:rPr lang="en-US" dirty="0" smtClean="0"/>
              <a:t>Here</a:t>
            </a:r>
          </a:p>
          <a:p>
            <a:pPr marL="36900" indent="0">
              <a:buNone/>
            </a:pPr>
            <a:r>
              <a:rPr lang="en-US" b="1" dirty="0">
                <a:effectLst/>
              </a:rPr>
              <a:t>/</a:t>
            </a:r>
            <a:r>
              <a:rPr lang="en-US" b="1" dirty="0" err="1">
                <a:effectLst/>
              </a:rPr>
              <a:t>usr</a:t>
            </a:r>
            <a:r>
              <a:rPr lang="en-US" b="1" dirty="0">
                <a:effectLst/>
              </a:rPr>
              <a:t>/local/</a:t>
            </a:r>
            <a:r>
              <a:rPr lang="en-US" b="1" dirty="0" err="1">
                <a:effectLst/>
              </a:rPr>
              <a:t>httpd</a:t>
            </a:r>
            <a:r>
              <a:rPr lang="en-US" b="1" dirty="0">
                <a:effectLst/>
              </a:rPr>
              <a:t>/</a:t>
            </a:r>
            <a:r>
              <a:rPr lang="en-US" b="1" dirty="0" err="1">
                <a:effectLst/>
              </a:rPr>
              <a:t>htdocs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324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39764"/>
          </a:xfrm>
        </p:spPr>
        <p:txBody>
          <a:bodyPr>
            <a:normAutofit lnSpcReduction="10000"/>
          </a:bodyPr>
          <a:lstStyle/>
          <a:p>
            <a:r>
              <a:rPr lang="en-US" sz="3200" b="1" dirty="0" err="1" smtClean="0"/>
              <a:t>Netstat</a:t>
            </a:r>
            <a:r>
              <a:rPr lang="en-US" sz="3200" b="1" dirty="0" smtClean="0"/>
              <a:t> –</a:t>
            </a:r>
            <a:r>
              <a:rPr lang="en-US" sz="3200" b="1" dirty="0" err="1" smtClean="0"/>
              <a:t>ntl</a:t>
            </a:r>
            <a:endParaRPr lang="en-US" sz="3200" b="1" dirty="0" smtClean="0"/>
          </a:p>
          <a:p>
            <a:r>
              <a:rPr lang="en-US" sz="3200" b="1" dirty="0" smtClean="0"/>
              <a:t>Check in browser    default localhost page.</a:t>
            </a:r>
          </a:p>
          <a:p>
            <a:r>
              <a:rPr lang="en-US" sz="3200" b="1" dirty="0" smtClean="0"/>
              <a:t>Make a page in www</a:t>
            </a:r>
          </a:p>
          <a:p>
            <a:r>
              <a:rPr lang="en-US" sz="3200" b="1" dirty="0" smtClean="0"/>
              <a:t>Cd /</a:t>
            </a:r>
            <a:r>
              <a:rPr lang="en-US" sz="3200" b="1" dirty="0" err="1" smtClean="0"/>
              <a:t>var</a:t>
            </a:r>
            <a:r>
              <a:rPr lang="en-US" sz="3200" b="1" dirty="0" smtClean="0"/>
              <a:t>/www</a:t>
            </a:r>
          </a:p>
          <a:p>
            <a:r>
              <a:rPr lang="en-US" sz="3200" b="1" dirty="0" smtClean="0"/>
              <a:t>Ls</a:t>
            </a:r>
          </a:p>
          <a:p>
            <a:r>
              <a:rPr lang="en-US" sz="3200" b="1" dirty="0" smtClean="0"/>
              <a:t>Cd html </a:t>
            </a:r>
          </a:p>
          <a:p>
            <a:r>
              <a:rPr lang="en-US" sz="3200" b="1" dirty="0" smtClean="0"/>
              <a:t>Vi index.html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86688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4456</TotalTime>
  <Words>111</Words>
  <Application>Microsoft Office PowerPoint</Application>
  <PresentationFormat>Widescreen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Calisto MT</vt:lpstr>
      <vt:lpstr>Trebuchet MS</vt:lpstr>
      <vt:lpstr>Wingdings 2</vt:lpstr>
      <vt:lpstr>Slate</vt:lpstr>
      <vt:lpstr>System &amp; Network           Administration (MCSA &amp; RHCSA)</vt:lpstr>
      <vt:lpstr>Web Server</vt:lpstr>
      <vt:lpstr>Services :HTTPD</vt:lpstr>
      <vt:lpstr>Services</vt:lpstr>
      <vt:lpstr>Troubleshooting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&amp; Network Administration</dc:title>
  <dc:creator>waseem</dc:creator>
  <cp:lastModifiedBy>Windows User</cp:lastModifiedBy>
  <cp:revision>207</cp:revision>
  <dcterms:created xsi:type="dcterms:W3CDTF">2016-02-07T05:30:26Z</dcterms:created>
  <dcterms:modified xsi:type="dcterms:W3CDTF">2019-05-06T06:07:37Z</dcterms:modified>
</cp:coreProperties>
</file>