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7"/>
  </p:notesMasterIdLst>
  <p:sldIdLst>
    <p:sldId id="256" r:id="rId2"/>
    <p:sldId id="259" r:id="rId3"/>
    <p:sldId id="257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0844" autoAdjust="0"/>
  </p:normalViewPr>
  <p:slideViewPr>
    <p:cSldViewPr snapToGrid="0">
      <p:cViewPr varScale="1">
        <p:scale>
          <a:sx n="84" d="100"/>
          <a:sy n="84" d="100"/>
        </p:scale>
        <p:origin x="7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85E10-494F-4BFA-97EA-B5990743C41C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C212F9-9F1A-4A86-9FCC-79008F023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958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212F9-9F1A-4A86-9FCC-79008F02310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203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2300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66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5242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163188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4084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4697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3132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6696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4989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604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5690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688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441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468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8907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9935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544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D910F1F6-496E-4E89-B347-519813F527EC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9168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  <p:sldLayoutId id="2147483789" r:id="rId15"/>
    <p:sldLayoutId id="2147483790" r:id="rId16"/>
    <p:sldLayoutId id="214748379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8913" y="1143293"/>
            <a:ext cx="8940458" cy="4268965"/>
          </a:xfrm>
        </p:spPr>
        <p:txBody>
          <a:bodyPr>
            <a:normAutofit/>
          </a:bodyPr>
          <a:lstStyle/>
          <a:p>
            <a:r>
              <a:rPr lang="en-US" dirty="0"/>
              <a:t>System</a:t>
            </a:r>
            <a:br>
              <a:rPr lang="en-US" dirty="0"/>
            </a:br>
            <a:r>
              <a:rPr lang="en-US" dirty="0"/>
              <a:t>&amp;</a:t>
            </a:r>
            <a:br>
              <a:rPr lang="en-US" dirty="0"/>
            </a:br>
            <a:r>
              <a:rPr lang="en-US" dirty="0"/>
              <a:t>Network</a:t>
            </a:r>
            <a:br>
              <a:rPr lang="en-US" dirty="0"/>
            </a:br>
            <a:r>
              <a:rPr lang="en-US" dirty="0" smtClean="0"/>
              <a:t> </a:t>
            </a:r>
            <a:r>
              <a:rPr lang="en-US" dirty="0"/>
              <a:t> </a:t>
            </a:r>
            <a:r>
              <a:rPr lang="en-US" dirty="0" smtClean="0"/>
              <a:t>        Administration </a:t>
            </a:r>
            <a:r>
              <a:rPr lang="en-US" sz="1400" dirty="0" smtClean="0"/>
              <a:t>(MCSA &amp; RHCSA)</a:t>
            </a:r>
            <a:endParaRPr lang="en-US" sz="1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8913" y="5664201"/>
            <a:ext cx="9448800" cy="685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Lecture 4-5 By Waseem  Ahmad </a:t>
            </a:r>
          </a:p>
          <a:p>
            <a:r>
              <a:rPr lang="en-US" dirty="0" smtClean="0"/>
              <a:t>Topic :Mount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9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Web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900" indent="0">
              <a:buNone/>
            </a:pPr>
            <a:endParaRPr lang="en-US" dirty="0" smtClean="0"/>
          </a:p>
          <a:p>
            <a:pPr marL="36900" indent="0">
              <a:buNone/>
            </a:pPr>
            <a:r>
              <a:rPr lang="en-US" dirty="0" smtClean="0"/>
              <a:t> </a:t>
            </a:r>
          </a:p>
          <a:p>
            <a:pPr marL="369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56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Services :HTTPD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36900" indent="0">
              <a:buNone/>
            </a:pPr>
            <a:endParaRPr lang="en-US" dirty="0"/>
          </a:p>
          <a:p>
            <a:pPr marL="36900" indent="0">
              <a:buNone/>
            </a:pPr>
            <a:r>
              <a:rPr lang="en-US" dirty="0" smtClean="0"/>
              <a:t>Check either  </a:t>
            </a:r>
            <a:r>
              <a:rPr lang="en-US" dirty="0" err="1" smtClean="0"/>
              <a:t>Httpd</a:t>
            </a:r>
            <a:r>
              <a:rPr lang="en-US" dirty="0" smtClean="0"/>
              <a:t> package is available .</a:t>
            </a:r>
            <a:endParaRPr lang="en-US" dirty="0"/>
          </a:p>
          <a:p>
            <a:pPr marL="36900" indent="0">
              <a:buNone/>
            </a:pPr>
            <a:r>
              <a:rPr lang="en-US" dirty="0" smtClean="0"/>
              <a:t>Rpm –</a:t>
            </a:r>
            <a:r>
              <a:rPr lang="en-US" dirty="0" err="1" smtClean="0"/>
              <a:t>qa</a:t>
            </a:r>
            <a:r>
              <a:rPr lang="en-US" dirty="0" smtClean="0"/>
              <a:t>  grub </a:t>
            </a:r>
            <a:r>
              <a:rPr lang="en-US" dirty="0" err="1" smtClean="0"/>
              <a:t>httpd</a:t>
            </a:r>
            <a:r>
              <a:rPr lang="en-US" dirty="0" smtClean="0"/>
              <a:t>  </a:t>
            </a:r>
            <a:endParaRPr lang="en-US" dirty="0" smtClean="0"/>
          </a:p>
          <a:p>
            <a:pPr marL="36900" indent="0">
              <a:buNone/>
            </a:pPr>
            <a:r>
              <a:rPr lang="en-US" dirty="0" smtClean="0"/>
              <a:t>Yum –y install </a:t>
            </a:r>
            <a:r>
              <a:rPr lang="en-US" dirty="0" err="1" smtClean="0"/>
              <a:t>httpd</a:t>
            </a:r>
            <a:endParaRPr lang="en-US" dirty="0"/>
          </a:p>
          <a:p>
            <a:pPr marL="36900" indent="0">
              <a:buNone/>
            </a:pPr>
            <a:r>
              <a:rPr lang="en-US" dirty="0" smtClean="0"/>
              <a:t>    </a:t>
            </a:r>
            <a:r>
              <a:rPr lang="en-US" dirty="0" smtClean="0"/>
              <a:t>//</a:t>
            </a:r>
            <a:r>
              <a:rPr lang="en-US" dirty="0" smtClean="0"/>
              <a:t>command</a:t>
            </a:r>
          </a:p>
          <a:p>
            <a:pPr marL="36900" indent="0">
              <a:buNone/>
            </a:pPr>
            <a:endParaRPr lang="en-US" dirty="0"/>
          </a:p>
          <a:p>
            <a:pPr marL="36900" indent="0">
              <a:buNone/>
            </a:pPr>
            <a:r>
              <a:rPr lang="en-US" dirty="0" err="1" smtClean="0"/>
              <a:t>Systemctl</a:t>
            </a:r>
            <a:r>
              <a:rPr lang="en-US" dirty="0" smtClean="0"/>
              <a:t> start </a:t>
            </a:r>
            <a:r>
              <a:rPr lang="en-US" dirty="0" err="1" smtClean="0"/>
              <a:t>httpd.service</a:t>
            </a:r>
            <a:endParaRPr lang="en-US" dirty="0" smtClean="0"/>
          </a:p>
          <a:p>
            <a:pPr marL="36900" indent="0">
              <a:buNone/>
            </a:pPr>
            <a:r>
              <a:rPr lang="en-US" dirty="0" smtClean="0"/>
              <a:t>/</a:t>
            </a:r>
            <a:r>
              <a:rPr lang="en-US" dirty="0" err="1" smtClean="0"/>
              <a:t>etc</a:t>
            </a:r>
            <a:r>
              <a:rPr lang="en-US" dirty="0" smtClean="0"/>
              <a:t>/</a:t>
            </a:r>
            <a:r>
              <a:rPr lang="en-US" dirty="0" err="1" smtClean="0"/>
              <a:t>init.d</a:t>
            </a:r>
            <a:r>
              <a:rPr lang="en-US" dirty="0" smtClean="0"/>
              <a:t>/</a:t>
            </a:r>
            <a:r>
              <a:rPr lang="en-US" dirty="0" err="1" smtClean="0"/>
              <a:t>httpd</a:t>
            </a:r>
            <a:r>
              <a:rPr lang="en-US" dirty="0" smtClean="0"/>
              <a:t>   status      //to check the status </a:t>
            </a:r>
          </a:p>
          <a:p>
            <a:pPr marL="36900" indent="0">
              <a:buNone/>
            </a:pPr>
            <a:r>
              <a:rPr lang="en-US" dirty="0" smtClean="0"/>
              <a:t>  </a:t>
            </a:r>
          </a:p>
          <a:p>
            <a:pPr marL="36900" indent="0">
              <a:buNone/>
            </a:pPr>
            <a:r>
              <a:rPr lang="en-US" dirty="0" err="1" smtClean="0"/>
              <a:t>Chkconfig</a:t>
            </a:r>
            <a:r>
              <a:rPr lang="en-US" dirty="0" smtClean="0"/>
              <a:t> </a:t>
            </a:r>
            <a:r>
              <a:rPr lang="en-US" dirty="0" err="1" smtClean="0"/>
              <a:t>httpd</a:t>
            </a:r>
            <a:r>
              <a:rPr lang="en-US" dirty="0" smtClean="0"/>
              <a:t> on</a:t>
            </a:r>
          </a:p>
          <a:p>
            <a:pPr marL="36900" indent="0">
              <a:buNone/>
            </a:pPr>
            <a:r>
              <a:rPr lang="en-US" dirty="0" err="1" smtClean="0"/>
              <a:t>Systemctl</a:t>
            </a:r>
            <a:r>
              <a:rPr lang="en-US" dirty="0" smtClean="0"/>
              <a:t>  enable </a:t>
            </a:r>
            <a:r>
              <a:rPr lang="en-US" dirty="0" err="1" smtClean="0"/>
              <a:t>httpd</a:t>
            </a:r>
            <a:r>
              <a:rPr lang="en-US" dirty="0" err="1" smtClean="0"/>
              <a:t>.service</a:t>
            </a:r>
            <a:endParaRPr lang="en-US" dirty="0"/>
          </a:p>
          <a:p>
            <a:pPr marL="36900" indent="0">
              <a:buNone/>
            </a:pPr>
            <a:r>
              <a:rPr lang="en-US" dirty="0" smtClean="0"/>
              <a:t>Come in the directory of </a:t>
            </a:r>
            <a:r>
              <a:rPr lang="en-US" dirty="0" err="1" smtClean="0"/>
              <a:t>httpd</a:t>
            </a:r>
            <a:r>
              <a:rPr lang="en-US" dirty="0" smtClean="0"/>
              <a:t> </a:t>
            </a:r>
            <a:r>
              <a:rPr lang="en-US" dirty="0" err="1" smtClean="0"/>
              <a:t>conf</a:t>
            </a:r>
            <a:endParaRPr lang="en-US" dirty="0" smtClean="0"/>
          </a:p>
          <a:p>
            <a:pPr marL="36900" indent="0">
              <a:buNone/>
            </a:pPr>
            <a:r>
              <a:rPr lang="en-US" dirty="0" smtClean="0"/>
              <a:t>Cd /</a:t>
            </a:r>
            <a:r>
              <a:rPr lang="en-US" dirty="0" err="1" smtClean="0"/>
              <a:t>etc</a:t>
            </a:r>
            <a:r>
              <a:rPr lang="en-US" dirty="0" smtClean="0"/>
              <a:t>/</a:t>
            </a:r>
            <a:r>
              <a:rPr lang="en-US" dirty="0" err="1" smtClean="0"/>
              <a:t>httpd</a:t>
            </a:r>
            <a:r>
              <a:rPr lang="en-US" dirty="0" smtClean="0"/>
              <a:t>/</a:t>
            </a:r>
            <a:r>
              <a:rPr lang="en-US" dirty="0" err="1" smtClean="0"/>
              <a:t>conf</a:t>
            </a:r>
            <a:r>
              <a:rPr lang="en-US" dirty="0" smtClean="0"/>
              <a:t>/</a:t>
            </a:r>
          </a:p>
          <a:p>
            <a:pPr marL="36900" indent="0">
              <a:buNone/>
            </a:pPr>
            <a:endParaRPr lang="en-US" dirty="0"/>
          </a:p>
          <a:p>
            <a:pPr marL="36900" indent="0">
              <a:buNone/>
            </a:pPr>
            <a:r>
              <a:rPr lang="en-US" dirty="0" smtClean="0"/>
              <a:t>Vi </a:t>
            </a:r>
            <a:r>
              <a:rPr lang="en-US" dirty="0" err="1" smtClean="0"/>
              <a:t>httpd.conf</a:t>
            </a:r>
            <a:r>
              <a:rPr lang="en-US" dirty="0" smtClean="0"/>
              <a:t>       ///setting file of </a:t>
            </a:r>
            <a:r>
              <a:rPr lang="en-US" dirty="0" err="1" smtClean="0"/>
              <a:t>httpd</a:t>
            </a:r>
            <a:endParaRPr lang="en-US" dirty="0" smtClean="0"/>
          </a:p>
          <a:p>
            <a:endParaRPr lang="en-US" dirty="0" smtClean="0"/>
          </a:p>
          <a:p>
            <a:pPr marL="369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47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900" indent="0">
              <a:buNone/>
            </a:pPr>
            <a:endParaRPr lang="en-US" dirty="0"/>
          </a:p>
          <a:p>
            <a:pPr marL="36900" indent="0">
              <a:buNone/>
            </a:pPr>
            <a:r>
              <a:rPr lang="en-US" dirty="0" smtClean="0"/>
              <a:t>Now </a:t>
            </a:r>
            <a:r>
              <a:rPr lang="en-US" dirty="0" err="1" smtClean="0"/>
              <a:t>Alow</a:t>
            </a:r>
            <a:r>
              <a:rPr lang="en-US" dirty="0" smtClean="0"/>
              <a:t> port in firewall    </a:t>
            </a:r>
          </a:p>
          <a:p>
            <a:pPr marL="36900" indent="0">
              <a:buNone/>
            </a:pPr>
            <a:r>
              <a:rPr lang="en-US" dirty="0" smtClean="0"/>
              <a:t>System-</a:t>
            </a:r>
            <a:r>
              <a:rPr lang="en-US" dirty="0" err="1" smtClean="0"/>
              <a:t>config</a:t>
            </a:r>
            <a:r>
              <a:rPr lang="en-US" dirty="0" smtClean="0"/>
              <a:t>-firewall&amp;    /// </a:t>
            </a:r>
            <a:r>
              <a:rPr lang="en-US" dirty="0" err="1" smtClean="0"/>
              <a:t>Alow</a:t>
            </a:r>
            <a:r>
              <a:rPr lang="en-US" dirty="0" smtClean="0"/>
              <a:t> port 80 </a:t>
            </a:r>
            <a:r>
              <a:rPr lang="en-US" dirty="0" smtClean="0"/>
              <a:t>Here</a:t>
            </a:r>
          </a:p>
          <a:p>
            <a:pPr marL="36900" indent="0">
              <a:buNone/>
            </a:pPr>
            <a:r>
              <a:rPr lang="en-US" b="1" dirty="0">
                <a:effectLst/>
              </a:rPr>
              <a:t>/</a:t>
            </a:r>
            <a:r>
              <a:rPr lang="en-US" b="1" dirty="0" err="1">
                <a:effectLst/>
              </a:rPr>
              <a:t>usr</a:t>
            </a:r>
            <a:r>
              <a:rPr lang="en-US" b="1" dirty="0">
                <a:effectLst/>
              </a:rPr>
              <a:t>/local/</a:t>
            </a:r>
            <a:r>
              <a:rPr lang="en-US" b="1" dirty="0" err="1">
                <a:effectLst/>
              </a:rPr>
              <a:t>httpd</a:t>
            </a:r>
            <a:r>
              <a:rPr lang="en-US" b="1" dirty="0">
                <a:effectLst/>
              </a:rPr>
              <a:t>/</a:t>
            </a:r>
            <a:r>
              <a:rPr lang="en-US" b="1" dirty="0" err="1">
                <a:effectLst/>
              </a:rPr>
              <a:t>htdocs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53249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Troubleshooting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732449"/>
            <a:ext cx="10353762" cy="4539764"/>
          </a:xfrm>
        </p:spPr>
        <p:txBody>
          <a:bodyPr>
            <a:normAutofit lnSpcReduction="10000"/>
          </a:bodyPr>
          <a:lstStyle/>
          <a:p>
            <a:r>
              <a:rPr lang="en-US" sz="3200" b="1" dirty="0" err="1" smtClean="0"/>
              <a:t>Netstat</a:t>
            </a:r>
            <a:r>
              <a:rPr lang="en-US" sz="3200" b="1" dirty="0" smtClean="0"/>
              <a:t> –</a:t>
            </a:r>
            <a:r>
              <a:rPr lang="en-US" sz="3200" b="1" dirty="0" err="1" smtClean="0"/>
              <a:t>ntl</a:t>
            </a:r>
            <a:endParaRPr lang="en-US" sz="3200" b="1" dirty="0" smtClean="0"/>
          </a:p>
          <a:p>
            <a:r>
              <a:rPr lang="en-US" sz="3200" b="1" dirty="0" smtClean="0"/>
              <a:t>Check in browser    default localhost page.</a:t>
            </a:r>
          </a:p>
          <a:p>
            <a:r>
              <a:rPr lang="en-US" sz="3200" b="1" dirty="0" smtClean="0"/>
              <a:t>Make a page in www</a:t>
            </a:r>
          </a:p>
          <a:p>
            <a:r>
              <a:rPr lang="en-US" sz="3200" b="1" dirty="0" smtClean="0"/>
              <a:t>Cd /</a:t>
            </a:r>
            <a:r>
              <a:rPr lang="en-US" sz="3200" b="1" dirty="0" err="1" smtClean="0"/>
              <a:t>var</a:t>
            </a:r>
            <a:r>
              <a:rPr lang="en-US" sz="3200" b="1" dirty="0" smtClean="0"/>
              <a:t>/www</a:t>
            </a:r>
          </a:p>
          <a:p>
            <a:r>
              <a:rPr lang="en-US" sz="3200" b="1" dirty="0" smtClean="0"/>
              <a:t>Ls</a:t>
            </a:r>
          </a:p>
          <a:p>
            <a:r>
              <a:rPr lang="en-US" sz="3200" b="1" dirty="0" smtClean="0"/>
              <a:t>Cd html </a:t>
            </a:r>
          </a:p>
          <a:p>
            <a:r>
              <a:rPr lang="en-US" sz="3200" b="1" dirty="0" smtClean="0"/>
              <a:t>Vi index.html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7866885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TM04033929[[fn=Slate]]</Template>
  <TotalTime>4456</TotalTime>
  <Words>111</Words>
  <Application>Microsoft Office PowerPoint</Application>
  <PresentationFormat>Widescreen</PresentationFormat>
  <Paragraphs>36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Calisto MT</vt:lpstr>
      <vt:lpstr>Trebuchet MS</vt:lpstr>
      <vt:lpstr>Wingdings 2</vt:lpstr>
      <vt:lpstr>Slate</vt:lpstr>
      <vt:lpstr>System &amp; Network           Administration (MCSA &amp; RHCSA)</vt:lpstr>
      <vt:lpstr>Web Server</vt:lpstr>
      <vt:lpstr>Services :HTTPD</vt:lpstr>
      <vt:lpstr>Services</vt:lpstr>
      <vt:lpstr>Troubleshooting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&amp; Network Administration</dc:title>
  <dc:creator>waseem</dc:creator>
  <cp:lastModifiedBy>Windows User</cp:lastModifiedBy>
  <cp:revision>207</cp:revision>
  <dcterms:created xsi:type="dcterms:W3CDTF">2016-02-07T05:30:26Z</dcterms:created>
  <dcterms:modified xsi:type="dcterms:W3CDTF">2019-05-06T06:07:37Z</dcterms:modified>
</cp:coreProperties>
</file>