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C5D3FD-FF08-4E43-8CB5-8A0F9F938B33}"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en-US"/>
        </a:p>
      </dgm:t>
    </dgm:pt>
    <dgm:pt modelId="{6FDBBF7C-E002-454E-9DC1-6001B9C4FC62}">
      <dgm:prSet phldrT="[Text]"/>
      <dgm:spPr/>
      <dgm:t>
        <a:bodyPr/>
        <a:lstStyle/>
        <a:p>
          <a:r>
            <a:rPr lang="en-US" dirty="0" smtClean="0"/>
            <a:t>Wrap-up closure activities</a:t>
          </a:r>
          <a:endParaRPr lang="en-US" dirty="0"/>
        </a:p>
      </dgm:t>
    </dgm:pt>
    <dgm:pt modelId="{5D333506-7572-4442-9753-6268018FDF92}" type="parTrans" cxnId="{6075BB0F-B181-40C4-9A68-63B8B98B5A7B}">
      <dgm:prSet/>
      <dgm:spPr/>
      <dgm:t>
        <a:bodyPr/>
        <a:lstStyle/>
        <a:p>
          <a:endParaRPr lang="en-US"/>
        </a:p>
      </dgm:t>
    </dgm:pt>
    <dgm:pt modelId="{DD7ACA7F-89A1-464A-B259-D0E729E36CB3}" type="sibTrans" cxnId="{6075BB0F-B181-40C4-9A68-63B8B98B5A7B}">
      <dgm:prSet/>
      <dgm:spPr/>
      <dgm:t>
        <a:bodyPr/>
        <a:lstStyle/>
        <a:p>
          <a:endParaRPr lang="en-US"/>
        </a:p>
      </dgm:t>
    </dgm:pt>
    <dgm:pt modelId="{EC8D1C05-53C4-4ECE-B728-D3652E5D7D7F}">
      <dgm:prSet phldrT="[Text]"/>
      <dgm:spPr/>
      <dgm:t>
        <a:bodyPr/>
        <a:lstStyle/>
        <a:p>
          <a:r>
            <a:rPr lang="en-US" dirty="0" smtClean="0"/>
            <a:t>Facilities</a:t>
          </a:r>
          <a:endParaRPr lang="en-US" dirty="0"/>
        </a:p>
      </dgm:t>
    </dgm:pt>
    <dgm:pt modelId="{47BC7D7D-E54A-4359-9C06-90FB57E98A4F}" type="parTrans" cxnId="{68859474-4131-40B7-96E0-0B1409A03956}">
      <dgm:prSet/>
      <dgm:spPr/>
      <dgm:t>
        <a:bodyPr/>
        <a:lstStyle/>
        <a:p>
          <a:endParaRPr lang="en-US"/>
        </a:p>
      </dgm:t>
    </dgm:pt>
    <dgm:pt modelId="{0F2A8B8E-49E4-4231-B7CD-8A2372B46791}" type="sibTrans" cxnId="{68859474-4131-40B7-96E0-0B1409A03956}">
      <dgm:prSet/>
      <dgm:spPr/>
      <dgm:t>
        <a:bodyPr/>
        <a:lstStyle/>
        <a:p>
          <a:endParaRPr lang="en-US"/>
        </a:p>
      </dgm:t>
    </dgm:pt>
    <dgm:pt modelId="{E19607FE-8527-426F-AD14-6CEB6D45D28D}">
      <dgm:prSet phldrT="[Text]"/>
      <dgm:spPr/>
      <dgm:t>
        <a:bodyPr/>
        <a:lstStyle/>
        <a:p>
          <a:r>
            <a:rPr lang="en-US" dirty="0" smtClean="0"/>
            <a:t>Report</a:t>
          </a:r>
          <a:endParaRPr lang="en-US" dirty="0"/>
        </a:p>
      </dgm:t>
    </dgm:pt>
    <dgm:pt modelId="{88D1BDCD-48F7-48B7-A04F-369607F64CFB}" type="parTrans" cxnId="{F6F545E1-4D77-4B3E-A4B0-54450EF7667B}">
      <dgm:prSet/>
      <dgm:spPr/>
      <dgm:t>
        <a:bodyPr/>
        <a:lstStyle/>
        <a:p>
          <a:endParaRPr lang="en-US"/>
        </a:p>
      </dgm:t>
    </dgm:pt>
    <dgm:pt modelId="{623AB996-1A5A-43C3-B878-A1F1C04BE9C8}" type="sibTrans" cxnId="{F6F545E1-4D77-4B3E-A4B0-54450EF7667B}">
      <dgm:prSet/>
      <dgm:spPr/>
      <dgm:t>
        <a:bodyPr/>
        <a:lstStyle/>
        <a:p>
          <a:endParaRPr lang="en-US"/>
        </a:p>
      </dgm:t>
    </dgm:pt>
    <dgm:pt modelId="{D7F5250A-EEE9-4B48-8822-A83664F76CBF}">
      <dgm:prSet phldrT="[Text]"/>
      <dgm:spPr/>
      <dgm:t>
        <a:bodyPr/>
        <a:lstStyle/>
        <a:p>
          <a:r>
            <a:rPr lang="en-US" dirty="0" smtClean="0"/>
            <a:t>Performance Evaluation</a:t>
          </a:r>
          <a:endParaRPr lang="en-US" dirty="0"/>
        </a:p>
      </dgm:t>
    </dgm:pt>
    <dgm:pt modelId="{DE5851B0-69A9-4C5D-970D-D102E676C5CA}" type="parTrans" cxnId="{6D78F9A8-F4F8-49A4-BA6A-67652DDBF0C7}">
      <dgm:prSet/>
      <dgm:spPr/>
      <dgm:t>
        <a:bodyPr/>
        <a:lstStyle/>
        <a:p>
          <a:endParaRPr lang="en-US"/>
        </a:p>
      </dgm:t>
    </dgm:pt>
    <dgm:pt modelId="{23C968DC-B825-40A3-93DD-47ADFDD68D6D}" type="sibTrans" cxnId="{6D78F9A8-F4F8-49A4-BA6A-67652DDBF0C7}">
      <dgm:prSet/>
      <dgm:spPr/>
      <dgm:t>
        <a:bodyPr/>
        <a:lstStyle/>
        <a:p>
          <a:endParaRPr lang="en-US"/>
        </a:p>
      </dgm:t>
    </dgm:pt>
    <dgm:pt modelId="{7EAA8FBD-2B39-4F75-9949-7DF2ABEFECD4}">
      <dgm:prSet phldrT="[Text]"/>
      <dgm:spPr/>
      <dgm:t>
        <a:bodyPr/>
        <a:lstStyle/>
        <a:p>
          <a:r>
            <a:rPr lang="en-US" dirty="0" smtClean="0"/>
            <a:t>Team Evaluation</a:t>
          </a:r>
          <a:endParaRPr lang="en-US" dirty="0"/>
        </a:p>
      </dgm:t>
    </dgm:pt>
    <dgm:pt modelId="{2EEE2E0F-BFC2-4CE3-947D-491FA46A0E57}" type="parTrans" cxnId="{A37FE154-2C3E-4934-BBA2-5B0C3EF8758B}">
      <dgm:prSet/>
      <dgm:spPr/>
      <dgm:t>
        <a:bodyPr/>
        <a:lstStyle/>
        <a:p>
          <a:endParaRPr lang="en-US"/>
        </a:p>
      </dgm:t>
    </dgm:pt>
    <dgm:pt modelId="{6243636E-1B0A-4A3D-A75C-DE73EF369286}" type="sibTrans" cxnId="{A37FE154-2C3E-4934-BBA2-5B0C3EF8758B}">
      <dgm:prSet/>
      <dgm:spPr/>
      <dgm:t>
        <a:bodyPr/>
        <a:lstStyle/>
        <a:p>
          <a:endParaRPr lang="en-US"/>
        </a:p>
      </dgm:t>
    </dgm:pt>
    <dgm:pt modelId="{49944B31-0595-44CD-8097-FB73C9624205}">
      <dgm:prSet phldrT="[Text]"/>
      <dgm:spPr/>
      <dgm:t>
        <a:bodyPr/>
        <a:lstStyle/>
        <a:p>
          <a:r>
            <a:rPr lang="en-US" dirty="0" smtClean="0"/>
            <a:t>Individual Evaluation</a:t>
          </a:r>
          <a:endParaRPr lang="en-US" dirty="0"/>
        </a:p>
      </dgm:t>
    </dgm:pt>
    <dgm:pt modelId="{BF19F188-4D57-4960-820A-D195726854CE}" type="parTrans" cxnId="{CA519C13-EAA5-433C-9C48-E69C1E6B73CD}">
      <dgm:prSet/>
      <dgm:spPr/>
      <dgm:t>
        <a:bodyPr/>
        <a:lstStyle/>
        <a:p>
          <a:endParaRPr lang="en-US"/>
        </a:p>
      </dgm:t>
    </dgm:pt>
    <dgm:pt modelId="{8BC77675-034E-4212-BBCD-A6223C5C9878}" type="sibTrans" cxnId="{CA519C13-EAA5-433C-9C48-E69C1E6B73CD}">
      <dgm:prSet/>
      <dgm:spPr/>
      <dgm:t>
        <a:bodyPr/>
        <a:lstStyle/>
        <a:p>
          <a:endParaRPr lang="en-US"/>
        </a:p>
      </dgm:t>
    </dgm:pt>
    <dgm:pt modelId="{CE5BB116-7C12-49E0-9661-1D5D65DE1DCF}">
      <dgm:prSet phldrT="[Text]"/>
      <dgm:spPr/>
      <dgm:t>
        <a:bodyPr/>
        <a:lstStyle/>
        <a:p>
          <a:r>
            <a:rPr lang="en-US" dirty="0" smtClean="0"/>
            <a:t>Project Audit</a:t>
          </a:r>
          <a:endParaRPr lang="en-US" dirty="0"/>
        </a:p>
      </dgm:t>
    </dgm:pt>
    <dgm:pt modelId="{43A8273F-E56C-42A7-A6E2-85CC6B48AB50}" type="parTrans" cxnId="{2F5613FA-F184-42DF-B6E1-7C0D09627507}">
      <dgm:prSet/>
      <dgm:spPr/>
      <dgm:t>
        <a:bodyPr/>
        <a:lstStyle/>
        <a:p>
          <a:endParaRPr lang="en-US"/>
        </a:p>
      </dgm:t>
    </dgm:pt>
    <dgm:pt modelId="{A2C447F4-5B85-4F4D-95F7-7854F5D60D23}" type="sibTrans" cxnId="{2F5613FA-F184-42DF-B6E1-7C0D09627507}">
      <dgm:prSet/>
      <dgm:spPr/>
      <dgm:t>
        <a:bodyPr/>
        <a:lstStyle/>
        <a:p>
          <a:endParaRPr lang="en-US"/>
        </a:p>
      </dgm:t>
    </dgm:pt>
    <dgm:pt modelId="{8C127B8B-12B8-471A-9438-DB3233BB14AC}">
      <dgm:prSet phldrT="[Text]"/>
      <dgm:spPr/>
      <dgm:t>
        <a:bodyPr/>
        <a:lstStyle/>
        <a:p>
          <a:r>
            <a:rPr lang="en-US" dirty="0" smtClean="0"/>
            <a:t>Report</a:t>
          </a:r>
          <a:endParaRPr lang="en-US" dirty="0"/>
        </a:p>
      </dgm:t>
    </dgm:pt>
    <dgm:pt modelId="{A54875D0-1CED-42BB-A9B1-42F6498CDDC3}" type="parTrans" cxnId="{5C476C3A-2D73-42E2-9595-9EBADE9DDB3B}">
      <dgm:prSet/>
      <dgm:spPr/>
      <dgm:t>
        <a:bodyPr/>
        <a:lstStyle/>
        <a:p>
          <a:endParaRPr lang="en-US"/>
        </a:p>
      </dgm:t>
    </dgm:pt>
    <dgm:pt modelId="{07582741-B82B-42CD-8F3D-33967FE12F33}" type="sibTrans" cxnId="{5C476C3A-2D73-42E2-9595-9EBADE9DDB3B}">
      <dgm:prSet/>
      <dgm:spPr/>
      <dgm:t>
        <a:bodyPr/>
        <a:lstStyle/>
        <a:p>
          <a:endParaRPr lang="en-US"/>
        </a:p>
      </dgm:t>
    </dgm:pt>
    <dgm:pt modelId="{358FA37C-205F-443F-B49B-239333EB655F}">
      <dgm:prSet phldrT="[Text]"/>
      <dgm:spPr/>
      <dgm:t>
        <a:bodyPr/>
        <a:lstStyle/>
        <a:p>
          <a:r>
            <a:rPr lang="en-US" dirty="0" smtClean="0"/>
            <a:t>Lesson Learned</a:t>
          </a:r>
          <a:endParaRPr lang="en-US" dirty="0"/>
        </a:p>
      </dgm:t>
    </dgm:pt>
    <dgm:pt modelId="{D39F3DC8-6B08-4E16-9660-FEF17AD4DC3F}" type="parTrans" cxnId="{79F08E75-6EE8-4C25-A190-6CCCF4ADE06A}">
      <dgm:prSet/>
      <dgm:spPr/>
      <dgm:t>
        <a:bodyPr/>
        <a:lstStyle/>
        <a:p>
          <a:endParaRPr lang="en-US"/>
        </a:p>
      </dgm:t>
    </dgm:pt>
    <dgm:pt modelId="{2CA8A3B6-154F-4987-8640-970ACBB5F1ED}" type="sibTrans" cxnId="{79F08E75-6EE8-4C25-A190-6CCCF4ADE06A}">
      <dgm:prSet/>
      <dgm:spPr/>
      <dgm:t>
        <a:bodyPr/>
        <a:lstStyle/>
        <a:p>
          <a:endParaRPr lang="en-US"/>
        </a:p>
      </dgm:t>
    </dgm:pt>
    <dgm:pt modelId="{DD7732B5-D368-4C71-A0A0-38089AA3C525}">
      <dgm:prSet/>
      <dgm:spPr/>
      <dgm:t>
        <a:bodyPr/>
        <a:lstStyle/>
        <a:p>
          <a:r>
            <a:rPr lang="en-US" dirty="0" smtClean="0"/>
            <a:t>Customers</a:t>
          </a:r>
          <a:endParaRPr lang="en-US" dirty="0"/>
        </a:p>
      </dgm:t>
    </dgm:pt>
    <dgm:pt modelId="{EBA978F0-6A4B-4C96-A0B1-4F88CE8D80E9}" type="parTrans" cxnId="{1CD855D9-E327-4797-A7EE-1ECB6D2B73AC}">
      <dgm:prSet/>
      <dgm:spPr/>
      <dgm:t>
        <a:bodyPr/>
        <a:lstStyle/>
        <a:p>
          <a:endParaRPr lang="en-US"/>
        </a:p>
      </dgm:t>
    </dgm:pt>
    <dgm:pt modelId="{3EDF07E6-8764-4EF0-874B-0D471BB1DF7A}" type="sibTrans" cxnId="{1CD855D9-E327-4797-A7EE-1ECB6D2B73AC}">
      <dgm:prSet/>
      <dgm:spPr/>
      <dgm:t>
        <a:bodyPr/>
        <a:lstStyle/>
        <a:p>
          <a:endParaRPr lang="en-US"/>
        </a:p>
      </dgm:t>
    </dgm:pt>
    <dgm:pt modelId="{48EDE1CF-FA4D-4404-80D0-E852962BBABC}">
      <dgm:prSet/>
      <dgm:spPr/>
      <dgm:t>
        <a:bodyPr/>
        <a:lstStyle/>
        <a:p>
          <a:r>
            <a:rPr lang="en-US" dirty="0" smtClean="0"/>
            <a:t>Vendors</a:t>
          </a:r>
          <a:endParaRPr lang="en-US" dirty="0"/>
        </a:p>
      </dgm:t>
    </dgm:pt>
    <dgm:pt modelId="{2D13146B-C326-4073-AC7E-90F59A05FB2F}" type="parTrans" cxnId="{11C15B79-710A-49A7-9ED0-D15BD07146B7}">
      <dgm:prSet/>
      <dgm:spPr/>
      <dgm:t>
        <a:bodyPr/>
        <a:lstStyle/>
        <a:p>
          <a:endParaRPr lang="en-US"/>
        </a:p>
      </dgm:t>
    </dgm:pt>
    <dgm:pt modelId="{9664C0A2-7D31-4286-819F-47013DACCB96}" type="sibTrans" cxnId="{11C15B79-710A-49A7-9ED0-D15BD07146B7}">
      <dgm:prSet/>
      <dgm:spPr/>
      <dgm:t>
        <a:bodyPr/>
        <a:lstStyle/>
        <a:p>
          <a:endParaRPr lang="en-US"/>
        </a:p>
      </dgm:t>
    </dgm:pt>
    <dgm:pt modelId="{CA1F4908-4514-4060-B580-1B1A901B9EE0}">
      <dgm:prSet/>
      <dgm:spPr/>
      <dgm:t>
        <a:bodyPr/>
        <a:lstStyle/>
        <a:p>
          <a:r>
            <a:rPr lang="en-US" dirty="0" smtClean="0"/>
            <a:t>Retrospective</a:t>
          </a:r>
          <a:endParaRPr lang="en-US" dirty="0"/>
        </a:p>
      </dgm:t>
    </dgm:pt>
    <dgm:pt modelId="{FF744E2F-2461-4EF0-9F4C-ED3AC5D0EFB7}" type="parTrans" cxnId="{C124AF46-9963-4F79-ABBA-89536E1FD3EB}">
      <dgm:prSet/>
      <dgm:spPr/>
      <dgm:t>
        <a:bodyPr/>
        <a:lstStyle/>
        <a:p>
          <a:endParaRPr lang="en-US"/>
        </a:p>
      </dgm:t>
    </dgm:pt>
    <dgm:pt modelId="{833BC8F1-0DE4-41FF-AF71-1F463E116431}" type="sibTrans" cxnId="{C124AF46-9963-4F79-ABBA-89536E1FD3EB}">
      <dgm:prSet/>
      <dgm:spPr/>
      <dgm:t>
        <a:bodyPr/>
        <a:lstStyle/>
        <a:p>
          <a:endParaRPr lang="en-US"/>
        </a:p>
      </dgm:t>
    </dgm:pt>
    <dgm:pt modelId="{A288C385-45E3-499A-A9F0-4A8F6DD6E122}" type="pres">
      <dgm:prSet presAssocID="{23C5D3FD-FF08-4E43-8CB5-8A0F9F938B33}" presName="theList" presStyleCnt="0">
        <dgm:presLayoutVars>
          <dgm:dir/>
          <dgm:animLvl val="lvl"/>
          <dgm:resizeHandles val="exact"/>
        </dgm:presLayoutVars>
      </dgm:prSet>
      <dgm:spPr/>
      <dgm:t>
        <a:bodyPr/>
        <a:lstStyle/>
        <a:p>
          <a:endParaRPr lang="en-US"/>
        </a:p>
      </dgm:t>
    </dgm:pt>
    <dgm:pt modelId="{F8D9E11B-7476-4569-8BAE-FBC2E2A65448}" type="pres">
      <dgm:prSet presAssocID="{6FDBBF7C-E002-454E-9DC1-6001B9C4FC62}" presName="compNode" presStyleCnt="0"/>
      <dgm:spPr/>
    </dgm:pt>
    <dgm:pt modelId="{54C229C0-0722-4A96-BAE9-47F8C276CFC4}" type="pres">
      <dgm:prSet presAssocID="{6FDBBF7C-E002-454E-9DC1-6001B9C4FC62}" presName="aNode" presStyleLbl="bgShp" presStyleIdx="0" presStyleCnt="3"/>
      <dgm:spPr/>
      <dgm:t>
        <a:bodyPr/>
        <a:lstStyle/>
        <a:p>
          <a:endParaRPr lang="en-US"/>
        </a:p>
      </dgm:t>
    </dgm:pt>
    <dgm:pt modelId="{52925340-8B70-4FDC-89FD-087068E24B70}" type="pres">
      <dgm:prSet presAssocID="{6FDBBF7C-E002-454E-9DC1-6001B9C4FC62}" presName="textNode" presStyleLbl="bgShp" presStyleIdx="0" presStyleCnt="3"/>
      <dgm:spPr/>
      <dgm:t>
        <a:bodyPr/>
        <a:lstStyle/>
        <a:p>
          <a:endParaRPr lang="en-US"/>
        </a:p>
      </dgm:t>
    </dgm:pt>
    <dgm:pt modelId="{CD5FF40E-D139-405A-8E83-34E4CECD11A7}" type="pres">
      <dgm:prSet presAssocID="{6FDBBF7C-E002-454E-9DC1-6001B9C4FC62}" presName="compChildNode" presStyleCnt="0"/>
      <dgm:spPr/>
    </dgm:pt>
    <dgm:pt modelId="{ABF67D38-4761-41EA-8305-B777D3F56C5C}" type="pres">
      <dgm:prSet presAssocID="{6FDBBF7C-E002-454E-9DC1-6001B9C4FC62}" presName="theInnerList" presStyleCnt="0"/>
      <dgm:spPr/>
    </dgm:pt>
    <dgm:pt modelId="{C13266AB-0699-47A6-86AB-C7F09A40E993}" type="pres">
      <dgm:prSet presAssocID="{EC8D1C05-53C4-4ECE-B728-D3652E5D7D7F}" presName="childNode" presStyleLbl="node1" presStyleIdx="0" presStyleCnt="9">
        <dgm:presLayoutVars>
          <dgm:bulletEnabled val="1"/>
        </dgm:presLayoutVars>
      </dgm:prSet>
      <dgm:spPr/>
      <dgm:t>
        <a:bodyPr/>
        <a:lstStyle/>
        <a:p>
          <a:endParaRPr lang="en-US"/>
        </a:p>
      </dgm:t>
    </dgm:pt>
    <dgm:pt modelId="{D6BA91D5-680F-4FC8-ADB5-B64348CC5D68}" type="pres">
      <dgm:prSet presAssocID="{EC8D1C05-53C4-4ECE-B728-D3652E5D7D7F}" presName="aSpace2" presStyleCnt="0"/>
      <dgm:spPr/>
    </dgm:pt>
    <dgm:pt modelId="{2C3452A7-2C18-43F8-97C8-EB4DD2D13EDC}" type="pres">
      <dgm:prSet presAssocID="{DD7732B5-D368-4C71-A0A0-38089AA3C525}" presName="childNode" presStyleLbl="node1" presStyleIdx="1" presStyleCnt="9">
        <dgm:presLayoutVars>
          <dgm:bulletEnabled val="1"/>
        </dgm:presLayoutVars>
      </dgm:prSet>
      <dgm:spPr/>
      <dgm:t>
        <a:bodyPr/>
        <a:lstStyle/>
        <a:p>
          <a:endParaRPr lang="en-US"/>
        </a:p>
      </dgm:t>
    </dgm:pt>
    <dgm:pt modelId="{459A298C-3F58-4999-9693-F10E69BA2F6B}" type="pres">
      <dgm:prSet presAssocID="{DD7732B5-D368-4C71-A0A0-38089AA3C525}" presName="aSpace2" presStyleCnt="0"/>
      <dgm:spPr/>
    </dgm:pt>
    <dgm:pt modelId="{1EBC6FE0-4001-4B71-8D2C-026CD44DBEC6}" type="pres">
      <dgm:prSet presAssocID="{48EDE1CF-FA4D-4404-80D0-E852962BBABC}" presName="childNode" presStyleLbl="node1" presStyleIdx="2" presStyleCnt="9">
        <dgm:presLayoutVars>
          <dgm:bulletEnabled val="1"/>
        </dgm:presLayoutVars>
      </dgm:prSet>
      <dgm:spPr/>
      <dgm:t>
        <a:bodyPr/>
        <a:lstStyle/>
        <a:p>
          <a:endParaRPr lang="en-US"/>
        </a:p>
      </dgm:t>
    </dgm:pt>
    <dgm:pt modelId="{C40A1024-03C7-424B-B223-4FA687451F1A}" type="pres">
      <dgm:prSet presAssocID="{48EDE1CF-FA4D-4404-80D0-E852962BBABC}" presName="aSpace2" presStyleCnt="0"/>
      <dgm:spPr/>
    </dgm:pt>
    <dgm:pt modelId="{CA988651-60AC-4CDB-81E4-01F164A0F68B}" type="pres">
      <dgm:prSet presAssocID="{E19607FE-8527-426F-AD14-6CEB6D45D28D}" presName="childNode" presStyleLbl="node1" presStyleIdx="3" presStyleCnt="9">
        <dgm:presLayoutVars>
          <dgm:bulletEnabled val="1"/>
        </dgm:presLayoutVars>
      </dgm:prSet>
      <dgm:spPr/>
      <dgm:t>
        <a:bodyPr/>
        <a:lstStyle/>
        <a:p>
          <a:endParaRPr lang="en-US"/>
        </a:p>
      </dgm:t>
    </dgm:pt>
    <dgm:pt modelId="{3F744C70-89F2-4A1B-A205-763CBB60A68C}" type="pres">
      <dgm:prSet presAssocID="{6FDBBF7C-E002-454E-9DC1-6001B9C4FC62}" presName="aSpace" presStyleCnt="0"/>
      <dgm:spPr/>
    </dgm:pt>
    <dgm:pt modelId="{59784D0C-B03B-445A-A1E3-1F68F18AD7CD}" type="pres">
      <dgm:prSet presAssocID="{D7F5250A-EEE9-4B48-8822-A83664F76CBF}" presName="compNode" presStyleCnt="0"/>
      <dgm:spPr/>
    </dgm:pt>
    <dgm:pt modelId="{633103E5-0B28-478C-B375-08DF02A92A0B}" type="pres">
      <dgm:prSet presAssocID="{D7F5250A-EEE9-4B48-8822-A83664F76CBF}" presName="aNode" presStyleLbl="bgShp" presStyleIdx="1" presStyleCnt="3"/>
      <dgm:spPr/>
      <dgm:t>
        <a:bodyPr/>
        <a:lstStyle/>
        <a:p>
          <a:endParaRPr lang="en-US"/>
        </a:p>
      </dgm:t>
    </dgm:pt>
    <dgm:pt modelId="{34EB4377-4F61-4114-88EE-51E47032E4DB}" type="pres">
      <dgm:prSet presAssocID="{D7F5250A-EEE9-4B48-8822-A83664F76CBF}" presName="textNode" presStyleLbl="bgShp" presStyleIdx="1" presStyleCnt="3"/>
      <dgm:spPr/>
      <dgm:t>
        <a:bodyPr/>
        <a:lstStyle/>
        <a:p>
          <a:endParaRPr lang="en-US"/>
        </a:p>
      </dgm:t>
    </dgm:pt>
    <dgm:pt modelId="{030536AC-A0AB-4C66-8366-385CD82BD9B5}" type="pres">
      <dgm:prSet presAssocID="{D7F5250A-EEE9-4B48-8822-A83664F76CBF}" presName="compChildNode" presStyleCnt="0"/>
      <dgm:spPr/>
    </dgm:pt>
    <dgm:pt modelId="{ACB7B412-3D0D-4E18-BFD6-B810D17EF443}" type="pres">
      <dgm:prSet presAssocID="{D7F5250A-EEE9-4B48-8822-A83664F76CBF}" presName="theInnerList" presStyleCnt="0"/>
      <dgm:spPr/>
    </dgm:pt>
    <dgm:pt modelId="{48C2BE61-6BCA-4F93-8A9C-09326438B97E}" type="pres">
      <dgm:prSet presAssocID="{7EAA8FBD-2B39-4F75-9949-7DF2ABEFECD4}" presName="childNode" presStyleLbl="node1" presStyleIdx="4" presStyleCnt="9">
        <dgm:presLayoutVars>
          <dgm:bulletEnabled val="1"/>
        </dgm:presLayoutVars>
      </dgm:prSet>
      <dgm:spPr/>
      <dgm:t>
        <a:bodyPr/>
        <a:lstStyle/>
        <a:p>
          <a:endParaRPr lang="en-US"/>
        </a:p>
      </dgm:t>
    </dgm:pt>
    <dgm:pt modelId="{3D739461-EA03-45D1-B95A-F61C830D436E}" type="pres">
      <dgm:prSet presAssocID="{7EAA8FBD-2B39-4F75-9949-7DF2ABEFECD4}" presName="aSpace2" presStyleCnt="0"/>
      <dgm:spPr/>
    </dgm:pt>
    <dgm:pt modelId="{A39CBE36-7E86-40A5-8389-0F5EAF1B69B9}" type="pres">
      <dgm:prSet presAssocID="{49944B31-0595-44CD-8097-FB73C9624205}" presName="childNode" presStyleLbl="node1" presStyleIdx="5" presStyleCnt="9">
        <dgm:presLayoutVars>
          <dgm:bulletEnabled val="1"/>
        </dgm:presLayoutVars>
      </dgm:prSet>
      <dgm:spPr/>
      <dgm:t>
        <a:bodyPr/>
        <a:lstStyle/>
        <a:p>
          <a:endParaRPr lang="en-US"/>
        </a:p>
      </dgm:t>
    </dgm:pt>
    <dgm:pt modelId="{94D8E107-D6F3-40C5-B05E-28CCBFC9D6F5}" type="pres">
      <dgm:prSet presAssocID="{D7F5250A-EEE9-4B48-8822-A83664F76CBF}" presName="aSpace" presStyleCnt="0"/>
      <dgm:spPr/>
    </dgm:pt>
    <dgm:pt modelId="{4880CD54-FD16-4C36-B071-B6B5DCECFB6E}" type="pres">
      <dgm:prSet presAssocID="{CE5BB116-7C12-49E0-9661-1D5D65DE1DCF}" presName="compNode" presStyleCnt="0"/>
      <dgm:spPr/>
    </dgm:pt>
    <dgm:pt modelId="{FE4816B8-F35E-43F3-9D79-1E31A711678C}" type="pres">
      <dgm:prSet presAssocID="{CE5BB116-7C12-49E0-9661-1D5D65DE1DCF}" presName="aNode" presStyleLbl="bgShp" presStyleIdx="2" presStyleCnt="3"/>
      <dgm:spPr/>
      <dgm:t>
        <a:bodyPr/>
        <a:lstStyle/>
        <a:p>
          <a:endParaRPr lang="en-US"/>
        </a:p>
      </dgm:t>
    </dgm:pt>
    <dgm:pt modelId="{7F2AF763-1857-49EC-BA37-CC1E86CF6AD8}" type="pres">
      <dgm:prSet presAssocID="{CE5BB116-7C12-49E0-9661-1D5D65DE1DCF}" presName="textNode" presStyleLbl="bgShp" presStyleIdx="2" presStyleCnt="3"/>
      <dgm:spPr/>
      <dgm:t>
        <a:bodyPr/>
        <a:lstStyle/>
        <a:p>
          <a:endParaRPr lang="en-US"/>
        </a:p>
      </dgm:t>
    </dgm:pt>
    <dgm:pt modelId="{916D1A97-818B-4220-A6A0-D9C573B7F720}" type="pres">
      <dgm:prSet presAssocID="{CE5BB116-7C12-49E0-9661-1D5D65DE1DCF}" presName="compChildNode" presStyleCnt="0"/>
      <dgm:spPr/>
    </dgm:pt>
    <dgm:pt modelId="{88F07471-7CC1-46A7-8B58-263B2DEEDCC7}" type="pres">
      <dgm:prSet presAssocID="{CE5BB116-7C12-49E0-9661-1D5D65DE1DCF}" presName="theInnerList" presStyleCnt="0"/>
      <dgm:spPr/>
    </dgm:pt>
    <dgm:pt modelId="{C72180B7-BBDE-4E31-A1B6-2245BFC2C6C2}" type="pres">
      <dgm:prSet presAssocID="{8C127B8B-12B8-471A-9438-DB3233BB14AC}" presName="childNode" presStyleLbl="node1" presStyleIdx="6" presStyleCnt="9">
        <dgm:presLayoutVars>
          <dgm:bulletEnabled val="1"/>
        </dgm:presLayoutVars>
      </dgm:prSet>
      <dgm:spPr/>
      <dgm:t>
        <a:bodyPr/>
        <a:lstStyle/>
        <a:p>
          <a:endParaRPr lang="en-US"/>
        </a:p>
      </dgm:t>
    </dgm:pt>
    <dgm:pt modelId="{72C6FE11-0B32-4A79-A805-4934315E36F8}" type="pres">
      <dgm:prSet presAssocID="{8C127B8B-12B8-471A-9438-DB3233BB14AC}" presName="aSpace2" presStyleCnt="0"/>
      <dgm:spPr/>
    </dgm:pt>
    <dgm:pt modelId="{CA55BC9C-7DBE-4784-B151-1195AE874C2D}" type="pres">
      <dgm:prSet presAssocID="{CA1F4908-4514-4060-B580-1B1A901B9EE0}" presName="childNode" presStyleLbl="node1" presStyleIdx="7" presStyleCnt="9">
        <dgm:presLayoutVars>
          <dgm:bulletEnabled val="1"/>
        </dgm:presLayoutVars>
      </dgm:prSet>
      <dgm:spPr/>
      <dgm:t>
        <a:bodyPr/>
        <a:lstStyle/>
        <a:p>
          <a:endParaRPr lang="en-US"/>
        </a:p>
      </dgm:t>
    </dgm:pt>
    <dgm:pt modelId="{DDFB55D7-CA8F-4E53-83DB-61D6DD4D396C}" type="pres">
      <dgm:prSet presAssocID="{CA1F4908-4514-4060-B580-1B1A901B9EE0}" presName="aSpace2" presStyleCnt="0"/>
      <dgm:spPr/>
    </dgm:pt>
    <dgm:pt modelId="{E9E1CF01-9F05-4112-BDE9-2AED8AF0E300}" type="pres">
      <dgm:prSet presAssocID="{358FA37C-205F-443F-B49B-239333EB655F}" presName="childNode" presStyleLbl="node1" presStyleIdx="8" presStyleCnt="9">
        <dgm:presLayoutVars>
          <dgm:bulletEnabled val="1"/>
        </dgm:presLayoutVars>
      </dgm:prSet>
      <dgm:spPr/>
      <dgm:t>
        <a:bodyPr/>
        <a:lstStyle/>
        <a:p>
          <a:endParaRPr lang="en-US"/>
        </a:p>
      </dgm:t>
    </dgm:pt>
  </dgm:ptLst>
  <dgm:cxnLst>
    <dgm:cxn modelId="{E223801D-A631-4004-9511-479181117DE1}" type="presOf" srcId="{D7F5250A-EEE9-4B48-8822-A83664F76CBF}" destId="{34EB4377-4F61-4114-88EE-51E47032E4DB}" srcOrd="1" destOrd="0" presId="urn:microsoft.com/office/officeart/2005/8/layout/lProcess2"/>
    <dgm:cxn modelId="{0D596C12-8044-4D88-AC8C-0C5861158275}" type="presOf" srcId="{DD7732B5-D368-4C71-A0A0-38089AA3C525}" destId="{2C3452A7-2C18-43F8-97C8-EB4DD2D13EDC}" srcOrd="0" destOrd="0" presId="urn:microsoft.com/office/officeart/2005/8/layout/lProcess2"/>
    <dgm:cxn modelId="{6597E494-F018-4128-9C57-2837207456FC}" type="presOf" srcId="{358FA37C-205F-443F-B49B-239333EB655F}" destId="{E9E1CF01-9F05-4112-BDE9-2AED8AF0E300}" srcOrd="0" destOrd="0" presId="urn:microsoft.com/office/officeart/2005/8/layout/lProcess2"/>
    <dgm:cxn modelId="{2F5613FA-F184-42DF-B6E1-7C0D09627507}" srcId="{23C5D3FD-FF08-4E43-8CB5-8A0F9F938B33}" destId="{CE5BB116-7C12-49E0-9661-1D5D65DE1DCF}" srcOrd="2" destOrd="0" parTransId="{43A8273F-E56C-42A7-A6E2-85CC6B48AB50}" sibTransId="{A2C447F4-5B85-4F4D-95F7-7854F5D60D23}"/>
    <dgm:cxn modelId="{231D8916-3C79-4AF9-B20A-7628476CE0B7}" type="presOf" srcId="{D7F5250A-EEE9-4B48-8822-A83664F76CBF}" destId="{633103E5-0B28-478C-B375-08DF02A92A0B}" srcOrd="0" destOrd="0" presId="urn:microsoft.com/office/officeart/2005/8/layout/lProcess2"/>
    <dgm:cxn modelId="{65E4B48E-69EA-482E-98D5-E9B1804B4A34}" type="presOf" srcId="{CE5BB116-7C12-49E0-9661-1D5D65DE1DCF}" destId="{FE4816B8-F35E-43F3-9D79-1E31A711678C}" srcOrd="0" destOrd="0" presId="urn:microsoft.com/office/officeart/2005/8/layout/lProcess2"/>
    <dgm:cxn modelId="{C124AF46-9963-4F79-ABBA-89536E1FD3EB}" srcId="{CE5BB116-7C12-49E0-9661-1D5D65DE1DCF}" destId="{CA1F4908-4514-4060-B580-1B1A901B9EE0}" srcOrd="1" destOrd="0" parTransId="{FF744E2F-2461-4EF0-9F4C-ED3AC5D0EFB7}" sibTransId="{833BC8F1-0DE4-41FF-AF71-1F463E116431}"/>
    <dgm:cxn modelId="{CA519C13-EAA5-433C-9C48-E69C1E6B73CD}" srcId="{D7F5250A-EEE9-4B48-8822-A83664F76CBF}" destId="{49944B31-0595-44CD-8097-FB73C9624205}" srcOrd="1" destOrd="0" parTransId="{BF19F188-4D57-4960-820A-D195726854CE}" sibTransId="{8BC77675-034E-4212-BBCD-A6223C5C9878}"/>
    <dgm:cxn modelId="{8195733F-CA74-4B12-B112-75F2F9399EE6}" type="presOf" srcId="{48EDE1CF-FA4D-4404-80D0-E852962BBABC}" destId="{1EBC6FE0-4001-4B71-8D2C-026CD44DBEC6}" srcOrd="0" destOrd="0" presId="urn:microsoft.com/office/officeart/2005/8/layout/lProcess2"/>
    <dgm:cxn modelId="{F6F545E1-4D77-4B3E-A4B0-54450EF7667B}" srcId="{6FDBBF7C-E002-454E-9DC1-6001B9C4FC62}" destId="{E19607FE-8527-426F-AD14-6CEB6D45D28D}" srcOrd="3" destOrd="0" parTransId="{88D1BDCD-48F7-48B7-A04F-369607F64CFB}" sibTransId="{623AB996-1A5A-43C3-B878-A1F1C04BE9C8}"/>
    <dgm:cxn modelId="{6D78F9A8-F4F8-49A4-BA6A-67652DDBF0C7}" srcId="{23C5D3FD-FF08-4E43-8CB5-8A0F9F938B33}" destId="{D7F5250A-EEE9-4B48-8822-A83664F76CBF}" srcOrd="1" destOrd="0" parTransId="{DE5851B0-69A9-4C5D-970D-D102E676C5CA}" sibTransId="{23C968DC-B825-40A3-93DD-47ADFDD68D6D}"/>
    <dgm:cxn modelId="{882060BF-09DA-4CB8-829A-0B7A0EDDDF26}" type="presOf" srcId="{EC8D1C05-53C4-4ECE-B728-D3652E5D7D7F}" destId="{C13266AB-0699-47A6-86AB-C7F09A40E993}" srcOrd="0" destOrd="0" presId="urn:microsoft.com/office/officeart/2005/8/layout/lProcess2"/>
    <dgm:cxn modelId="{48985BD0-C06E-4DC2-89CB-CA0C996C0CAC}" type="presOf" srcId="{23C5D3FD-FF08-4E43-8CB5-8A0F9F938B33}" destId="{A288C385-45E3-499A-A9F0-4A8F6DD6E122}" srcOrd="0" destOrd="0" presId="urn:microsoft.com/office/officeart/2005/8/layout/lProcess2"/>
    <dgm:cxn modelId="{BD40D556-699D-4D58-814A-17F63DAB1D4A}" type="presOf" srcId="{6FDBBF7C-E002-454E-9DC1-6001B9C4FC62}" destId="{54C229C0-0722-4A96-BAE9-47F8C276CFC4}" srcOrd="0" destOrd="0" presId="urn:microsoft.com/office/officeart/2005/8/layout/lProcess2"/>
    <dgm:cxn modelId="{50B5055E-B522-443A-BE23-B768B090F8D8}" type="presOf" srcId="{6FDBBF7C-E002-454E-9DC1-6001B9C4FC62}" destId="{52925340-8B70-4FDC-89FD-087068E24B70}" srcOrd="1" destOrd="0" presId="urn:microsoft.com/office/officeart/2005/8/layout/lProcess2"/>
    <dgm:cxn modelId="{5C476C3A-2D73-42E2-9595-9EBADE9DDB3B}" srcId="{CE5BB116-7C12-49E0-9661-1D5D65DE1DCF}" destId="{8C127B8B-12B8-471A-9438-DB3233BB14AC}" srcOrd="0" destOrd="0" parTransId="{A54875D0-1CED-42BB-A9B1-42F6498CDDC3}" sibTransId="{07582741-B82B-42CD-8F3D-33967FE12F33}"/>
    <dgm:cxn modelId="{1CD855D9-E327-4797-A7EE-1ECB6D2B73AC}" srcId="{6FDBBF7C-E002-454E-9DC1-6001B9C4FC62}" destId="{DD7732B5-D368-4C71-A0A0-38089AA3C525}" srcOrd="1" destOrd="0" parTransId="{EBA978F0-6A4B-4C96-A0B1-4F88CE8D80E9}" sibTransId="{3EDF07E6-8764-4EF0-874B-0D471BB1DF7A}"/>
    <dgm:cxn modelId="{7C0FF982-1AEC-49EC-9903-E26FEFF9FCCE}" type="presOf" srcId="{7EAA8FBD-2B39-4F75-9949-7DF2ABEFECD4}" destId="{48C2BE61-6BCA-4F93-8A9C-09326438B97E}" srcOrd="0" destOrd="0" presId="urn:microsoft.com/office/officeart/2005/8/layout/lProcess2"/>
    <dgm:cxn modelId="{79F08E75-6EE8-4C25-A190-6CCCF4ADE06A}" srcId="{CE5BB116-7C12-49E0-9661-1D5D65DE1DCF}" destId="{358FA37C-205F-443F-B49B-239333EB655F}" srcOrd="2" destOrd="0" parTransId="{D39F3DC8-6B08-4E16-9660-FEF17AD4DC3F}" sibTransId="{2CA8A3B6-154F-4987-8640-970ACBB5F1ED}"/>
    <dgm:cxn modelId="{6ABAC0CF-BCF9-436D-AE46-42EDA89F9D41}" type="presOf" srcId="{49944B31-0595-44CD-8097-FB73C9624205}" destId="{A39CBE36-7E86-40A5-8389-0F5EAF1B69B9}" srcOrd="0" destOrd="0" presId="urn:microsoft.com/office/officeart/2005/8/layout/lProcess2"/>
    <dgm:cxn modelId="{409B5F17-300E-4D8D-886D-249603007DE5}" type="presOf" srcId="{CA1F4908-4514-4060-B580-1B1A901B9EE0}" destId="{CA55BC9C-7DBE-4784-B151-1195AE874C2D}" srcOrd="0" destOrd="0" presId="urn:microsoft.com/office/officeart/2005/8/layout/lProcess2"/>
    <dgm:cxn modelId="{6075BB0F-B181-40C4-9A68-63B8B98B5A7B}" srcId="{23C5D3FD-FF08-4E43-8CB5-8A0F9F938B33}" destId="{6FDBBF7C-E002-454E-9DC1-6001B9C4FC62}" srcOrd="0" destOrd="0" parTransId="{5D333506-7572-4442-9753-6268018FDF92}" sibTransId="{DD7ACA7F-89A1-464A-B259-D0E729E36CB3}"/>
    <dgm:cxn modelId="{68859474-4131-40B7-96E0-0B1409A03956}" srcId="{6FDBBF7C-E002-454E-9DC1-6001B9C4FC62}" destId="{EC8D1C05-53C4-4ECE-B728-D3652E5D7D7F}" srcOrd="0" destOrd="0" parTransId="{47BC7D7D-E54A-4359-9C06-90FB57E98A4F}" sibTransId="{0F2A8B8E-49E4-4231-B7CD-8A2372B46791}"/>
    <dgm:cxn modelId="{11C15B79-710A-49A7-9ED0-D15BD07146B7}" srcId="{6FDBBF7C-E002-454E-9DC1-6001B9C4FC62}" destId="{48EDE1CF-FA4D-4404-80D0-E852962BBABC}" srcOrd="2" destOrd="0" parTransId="{2D13146B-C326-4073-AC7E-90F59A05FB2F}" sibTransId="{9664C0A2-7D31-4286-819F-47013DACCB96}"/>
    <dgm:cxn modelId="{8CAFC72A-7EF9-485A-877F-24A4179BF3C3}" type="presOf" srcId="{CE5BB116-7C12-49E0-9661-1D5D65DE1DCF}" destId="{7F2AF763-1857-49EC-BA37-CC1E86CF6AD8}" srcOrd="1" destOrd="0" presId="urn:microsoft.com/office/officeart/2005/8/layout/lProcess2"/>
    <dgm:cxn modelId="{FEEA6988-3881-4CA8-A4AE-FDDEA16871AA}" type="presOf" srcId="{E19607FE-8527-426F-AD14-6CEB6D45D28D}" destId="{CA988651-60AC-4CDB-81E4-01F164A0F68B}" srcOrd="0" destOrd="0" presId="urn:microsoft.com/office/officeart/2005/8/layout/lProcess2"/>
    <dgm:cxn modelId="{A37FE154-2C3E-4934-BBA2-5B0C3EF8758B}" srcId="{D7F5250A-EEE9-4B48-8822-A83664F76CBF}" destId="{7EAA8FBD-2B39-4F75-9949-7DF2ABEFECD4}" srcOrd="0" destOrd="0" parTransId="{2EEE2E0F-BFC2-4CE3-947D-491FA46A0E57}" sibTransId="{6243636E-1B0A-4A3D-A75C-DE73EF369286}"/>
    <dgm:cxn modelId="{A12C4F7D-16BC-4BF5-B182-80FAA40F5E6D}" type="presOf" srcId="{8C127B8B-12B8-471A-9438-DB3233BB14AC}" destId="{C72180B7-BBDE-4E31-A1B6-2245BFC2C6C2}" srcOrd="0" destOrd="0" presId="urn:microsoft.com/office/officeart/2005/8/layout/lProcess2"/>
    <dgm:cxn modelId="{B139D978-301E-4155-A2B8-22CB4141750C}" type="presParOf" srcId="{A288C385-45E3-499A-A9F0-4A8F6DD6E122}" destId="{F8D9E11B-7476-4569-8BAE-FBC2E2A65448}" srcOrd="0" destOrd="0" presId="urn:microsoft.com/office/officeart/2005/8/layout/lProcess2"/>
    <dgm:cxn modelId="{634DC4E6-782D-4F7A-8453-F91CB852F5EE}" type="presParOf" srcId="{F8D9E11B-7476-4569-8BAE-FBC2E2A65448}" destId="{54C229C0-0722-4A96-BAE9-47F8C276CFC4}" srcOrd="0" destOrd="0" presId="urn:microsoft.com/office/officeart/2005/8/layout/lProcess2"/>
    <dgm:cxn modelId="{3773B995-61F0-42EC-8A4C-823A2095CC46}" type="presParOf" srcId="{F8D9E11B-7476-4569-8BAE-FBC2E2A65448}" destId="{52925340-8B70-4FDC-89FD-087068E24B70}" srcOrd="1" destOrd="0" presId="urn:microsoft.com/office/officeart/2005/8/layout/lProcess2"/>
    <dgm:cxn modelId="{93E6C19D-1D82-4790-B9E7-009269FD8694}" type="presParOf" srcId="{F8D9E11B-7476-4569-8BAE-FBC2E2A65448}" destId="{CD5FF40E-D139-405A-8E83-34E4CECD11A7}" srcOrd="2" destOrd="0" presId="urn:microsoft.com/office/officeart/2005/8/layout/lProcess2"/>
    <dgm:cxn modelId="{20C5C379-6ACA-459B-A2EC-6C0A9B3466C4}" type="presParOf" srcId="{CD5FF40E-D139-405A-8E83-34E4CECD11A7}" destId="{ABF67D38-4761-41EA-8305-B777D3F56C5C}" srcOrd="0" destOrd="0" presId="urn:microsoft.com/office/officeart/2005/8/layout/lProcess2"/>
    <dgm:cxn modelId="{A4ADB062-A587-4CF9-94B4-917C01C63DF6}" type="presParOf" srcId="{ABF67D38-4761-41EA-8305-B777D3F56C5C}" destId="{C13266AB-0699-47A6-86AB-C7F09A40E993}" srcOrd="0" destOrd="0" presId="urn:microsoft.com/office/officeart/2005/8/layout/lProcess2"/>
    <dgm:cxn modelId="{2F9B3486-F13F-4276-8321-B3547A8ACFBA}" type="presParOf" srcId="{ABF67D38-4761-41EA-8305-B777D3F56C5C}" destId="{D6BA91D5-680F-4FC8-ADB5-B64348CC5D68}" srcOrd="1" destOrd="0" presId="urn:microsoft.com/office/officeart/2005/8/layout/lProcess2"/>
    <dgm:cxn modelId="{C0D9D435-F8AB-4183-BAF2-241FB29D5BB7}" type="presParOf" srcId="{ABF67D38-4761-41EA-8305-B777D3F56C5C}" destId="{2C3452A7-2C18-43F8-97C8-EB4DD2D13EDC}" srcOrd="2" destOrd="0" presId="urn:microsoft.com/office/officeart/2005/8/layout/lProcess2"/>
    <dgm:cxn modelId="{D2FE5A9C-4CDD-41FD-B30C-C48F57B8BE8C}" type="presParOf" srcId="{ABF67D38-4761-41EA-8305-B777D3F56C5C}" destId="{459A298C-3F58-4999-9693-F10E69BA2F6B}" srcOrd="3" destOrd="0" presId="urn:microsoft.com/office/officeart/2005/8/layout/lProcess2"/>
    <dgm:cxn modelId="{B8A6F33E-E0FE-42C9-8592-7B9102BA841F}" type="presParOf" srcId="{ABF67D38-4761-41EA-8305-B777D3F56C5C}" destId="{1EBC6FE0-4001-4B71-8D2C-026CD44DBEC6}" srcOrd="4" destOrd="0" presId="urn:microsoft.com/office/officeart/2005/8/layout/lProcess2"/>
    <dgm:cxn modelId="{954BC44E-6B28-4A71-8BE5-92A588225DDE}" type="presParOf" srcId="{ABF67D38-4761-41EA-8305-B777D3F56C5C}" destId="{C40A1024-03C7-424B-B223-4FA687451F1A}" srcOrd="5" destOrd="0" presId="urn:microsoft.com/office/officeart/2005/8/layout/lProcess2"/>
    <dgm:cxn modelId="{B6A75942-A585-4453-8725-E391EF3F9ABC}" type="presParOf" srcId="{ABF67D38-4761-41EA-8305-B777D3F56C5C}" destId="{CA988651-60AC-4CDB-81E4-01F164A0F68B}" srcOrd="6" destOrd="0" presId="urn:microsoft.com/office/officeart/2005/8/layout/lProcess2"/>
    <dgm:cxn modelId="{EBF179D1-9CC6-4187-8D6E-0C3C6E489792}" type="presParOf" srcId="{A288C385-45E3-499A-A9F0-4A8F6DD6E122}" destId="{3F744C70-89F2-4A1B-A205-763CBB60A68C}" srcOrd="1" destOrd="0" presId="urn:microsoft.com/office/officeart/2005/8/layout/lProcess2"/>
    <dgm:cxn modelId="{4FB0F724-3C05-4354-A4DF-4D1202022537}" type="presParOf" srcId="{A288C385-45E3-499A-A9F0-4A8F6DD6E122}" destId="{59784D0C-B03B-445A-A1E3-1F68F18AD7CD}" srcOrd="2" destOrd="0" presId="urn:microsoft.com/office/officeart/2005/8/layout/lProcess2"/>
    <dgm:cxn modelId="{EFF3AE87-5677-4423-917F-5996A7975E63}" type="presParOf" srcId="{59784D0C-B03B-445A-A1E3-1F68F18AD7CD}" destId="{633103E5-0B28-478C-B375-08DF02A92A0B}" srcOrd="0" destOrd="0" presId="urn:microsoft.com/office/officeart/2005/8/layout/lProcess2"/>
    <dgm:cxn modelId="{CB428D11-07DF-4702-BE21-C42715D62001}" type="presParOf" srcId="{59784D0C-B03B-445A-A1E3-1F68F18AD7CD}" destId="{34EB4377-4F61-4114-88EE-51E47032E4DB}" srcOrd="1" destOrd="0" presId="urn:microsoft.com/office/officeart/2005/8/layout/lProcess2"/>
    <dgm:cxn modelId="{C6829548-1E1D-44D1-9F08-8273C3565C07}" type="presParOf" srcId="{59784D0C-B03B-445A-A1E3-1F68F18AD7CD}" destId="{030536AC-A0AB-4C66-8366-385CD82BD9B5}" srcOrd="2" destOrd="0" presId="urn:microsoft.com/office/officeart/2005/8/layout/lProcess2"/>
    <dgm:cxn modelId="{4732FB91-A518-4EB1-B06D-9CB6BA236C52}" type="presParOf" srcId="{030536AC-A0AB-4C66-8366-385CD82BD9B5}" destId="{ACB7B412-3D0D-4E18-BFD6-B810D17EF443}" srcOrd="0" destOrd="0" presId="urn:microsoft.com/office/officeart/2005/8/layout/lProcess2"/>
    <dgm:cxn modelId="{799A56C0-8A53-4585-8A98-AF882A31F192}" type="presParOf" srcId="{ACB7B412-3D0D-4E18-BFD6-B810D17EF443}" destId="{48C2BE61-6BCA-4F93-8A9C-09326438B97E}" srcOrd="0" destOrd="0" presId="urn:microsoft.com/office/officeart/2005/8/layout/lProcess2"/>
    <dgm:cxn modelId="{342FCB81-59D5-4399-A2C1-EA1ACC840236}" type="presParOf" srcId="{ACB7B412-3D0D-4E18-BFD6-B810D17EF443}" destId="{3D739461-EA03-45D1-B95A-F61C830D436E}" srcOrd="1" destOrd="0" presId="urn:microsoft.com/office/officeart/2005/8/layout/lProcess2"/>
    <dgm:cxn modelId="{72E21593-2575-47A0-AE12-712B54BBFB4E}" type="presParOf" srcId="{ACB7B412-3D0D-4E18-BFD6-B810D17EF443}" destId="{A39CBE36-7E86-40A5-8389-0F5EAF1B69B9}" srcOrd="2" destOrd="0" presId="urn:microsoft.com/office/officeart/2005/8/layout/lProcess2"/>
    <dgm:cxn modelId="{8867F3D0-24A7-402A-809E-97DF26841696}" type="presParOf" srcId="{A288C385-45E3-499A-A9F0-4A8F6DD6E122}" destId="{94D8E107-D6F3-40C5-B05E-28CCBFC9D6F5}" srcOrd="3" destOrd="0" presId="urn:microsoft.com/office/officeart/2005/8/layout/lProcess2"/>
    <dgm:cxn modelId="{B7664FFC-86EE-4D46-8EBA-6F71AFEDC41D}" type="presParOf" srcId="{A288C385-45E3-499A-A9F0-4A8F6DD6E122}" destId="{4880CD54-FD16-4C36-B071-B6B5DCECFB6E}" srcOrd="4" destOrd="0" presId="urn:microsoft.com/office/officeart/2005/8/layout/lProcess2"/>
    <dgm:cxn modelId="{839AEE18-E825-4AE4-BEF7-0BB556693B16}" type="presParOf" srcId="{4880CD54-FD16-4C36-B071-B6B5DCECFB6E}" destId="{FE4816B8-F35E-43F3-9D79-1E31A711678C}" srcOrd="0" destOrd="0" presId="urn:microsoft.com/office/officeart/2005/8/layout/lProcess2"/>
    <dgm:cxn modelId="{CCBDD01E-DACD-4C40-9D79-8F93AE885971}" type="presParOf" srcId="{4880CD54-FD16-4C36-B071-B6B5DCECFB6E}" destId="{7F2AF763-1857-49EC-BA37-CC1E86CF6AD8}" srcOrd="1" destOrd="0" presId="urn:microsoft.com/office/officeart/2005/8/layout/lProcess2"/>
    <dgm:cxn modelId="{2C2E4CAD-978E-4B85-8763-D45E47B315A5}" type="presParOf" srcId="{4880CD54-FD16-4C36-B071-B6B5DCECFB6E}" destId="{916D1A97-818B-4220-A6A0-D9C573B7F720}" srcOrd="2" destOrd="0" presId="urn:microsoft.com/office/officeart/2005/8/layout/lProcess2"/>
    <dgm:cxn modelId="{5A0A84B4-8C0A-4090-A2C5-71C61E9F612D}" type="presParOf" srcId="{916D1A97-818B-4220-A6A0-D9C573B7F720}" destId="{88F07471-7CC1-46A7-8B58-263B2DEEDCC7}" srcOrd="0" destOrd="0" presId="urn:microsoft.com/office/officeart/2005/8/layout/lProcess2"/>
    <dgm:cxn modelId="{463206A5-65FD-43CC-8F12-7AE1EC745814}" type="presParOf" srcId="{88F07471-7CC1-46A7-8B58-263B2DEEDCC7}" destId="{C72180B7-BBDE-4E31-A1B6-2245BFC2C6C2}" srcOrd="0" destOrd="0" presId="urn:microsoft.com/office/officeart/2005/8/layout/lProcess2"/>
    <dgm:cxn modelId="{CC7D5183-156C-4AF0-BF60-487D21132994}" type="presParOf" srcId="{88F07471-7CC1-46A7-8B58-263B2DEEDCC7}" destId="{72C6FE11-0B32-4A79-A805-4934315E36F8}" srcOrd="1" destOrd="0" presId="urn:microsoft.com/office/officeart/2005/8/layout/lProcess2"/>
    <dgm:cxn modelId="{76692128-7D24-4FF4-B384-CAE48086BF29}" type="presParOf" srcId="{88F07471-7CC1-46A7-8B58-263B2DEEDCC7}" destId="{CA55BC9C-7DBE-4784-B151-1195AE874C2D}" srcOrd="2" destOrd="0" presId="urn:microsoft.com/office/officeart/2005/8/layout/lProcess2"/>
    <dgm:cxn modelId="{E3DEC0DC-4BAE-49E8-9AF7-E6E9C0B848DF}" type="presParOf" srcId="{88F07471-7CC1-46A7-8B58-263B2DEEDCC7}" destId="{DDFB55D7-CA8F-4E53-83DB-61D6DD4D396C}" srcOrd="3" destOrd="0" presId="urn:microsoft.com/office/officeart/2005/8/layout/lProcess2"/>
    <dgm:cxn modelId="{59465673-ED42-4544-86CC-416DBD6C18E0}" type="presParOf" srcId="{88F07471-7CC1-46A7-8B58-263B2DEEDCC7}" destId="{E9E1CF01-9F05-4112-BDE9-2AED8AF0E300}"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251FD7-4603-4C55-92CC-2B24824993DD}"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11286384-58F7-4B8A-B688-B7C0215F99DA}">
      <dgm:prSet phldrT="[Text]"/>
      <dgm:spPr/>
      <dgm:t>
        <a:bodyPr/>
        <a:lstStyle/>
        <a:p>
          <a:r>
            <a:rPr lang="en-US" dirty="0" smtClean="0"/>
            <a:t>Normal</a:t>
          </a:r>
          <a:endParaRPr lang="en-US" dirty="0"/>
        </a:p>
      </dgm:t>
    </dgm:pt>
    <dgm:pt modelId="{32F58BEF-5C8E-49C5-8D93-C674A89933EE}" type="parTrans" cxnId="{7675DBA8-5165-4974-BFFF-78FCF00665BD}">
      <dgm:prSet/>
      <dgm:spPr/>
      <dgm:t>
        <a:bodyPr/>
        <a:lstStyle/>
        <a:p>
          <a:endParaRPr lang="en-US"/>
        </a:p>
      </dgm:t>
    </dgm:pt>
    <dgm:pt modelId="{1E8EC9A4-F0B1-4FEA-A00A-E5CFC4212D6D}" type="sibTrans" cxnId="{7675DBA8-5165-4974-BFFF-78FCF00665BD}">
      <dgm:prSet/>
      <dgm:spPr/>
      <dgm:t>
        <a:bodyPr/>
        <a:lstStyle/>
        <a:p>
          <a:endParaRPr lang="en-US"/>
        </a:p>
      </dgm:t>
    </dgm:pt>
    <dgm:pt modelId="{D55599E3-B863-46FC-99C5-402A501ED2B2}">
      <dgm:prSet phldrT="[Text]"/>
      <dgm:spPr/>
      <dgm:t>
        <a:bodyPr/>
        <a:lstStyle/>
        <a:p>
          <a:r>
            <a:rPr lang="en-US" dirty="0" smtClean="0"/>
            <a:t>The most common circumstances for project closure is simply a completed project</a:t>
          </a:r>
          <a:endParaRPr lang="en-US" dirty="0"/>
        </a:p>
      </dgm:t>
    </dgm:pt>
    <dgm:pt modelId="{25D26292-5E4C-4B84-8EC4-79EEFFEC7D73}" type="parTrans" cxnId="{B39268A2-E4B0-45A9-B0C2-AC1FABD5525E}">
      <dgm:prSet/>
      <dgm:spPr/>
      <dgm:t>
        <a:bodyPr/>
        <a:lstStyle/>
        <a:p>
          <a:endParaRPr lang="en-US"/>
        </a:p>
      </dgm:t>
    </dgm:pt>
    <dgm:pt modelId="{9330B20E-1923-44CD-B511-DB14B233389F}" type="sibTrans" cxnId="{B39268A2-E4B0-45A9-B0C2-AC1FABD5525E}">
      <dgm:prSet/>
      <dgm:spPr/>
      <dgm:t>
        <a:bodyPr/>
        <a:lstStyle/>
        <a:p>
          <a:endParaRPr lang="en-US"/>
        </a:p>
      </dgm:t>
    </dgm:pt>
    <dgm:pt modelId="{774945CE-E153-466B-8805-5AC11090AFCD}">
      <dgm:prSet phldrT="[Text]"/>
      <dgm:spPr/>
      <dgm:t>
        <a:bodyPr/>
        <a:lstStyle/>
        <a:p>
          <a:r>
            <a:rPr lang="en-US" dirty="0" smtClean="0"/>
            <a:t>The end involves handing off the final design.</a:t>
          </a:r>
          <a:endParaRPr lang="en-US" dirty="0"/>
        </a:p>
      </dgm:t>
    </dgm:pt>
    <dgm:pt modelId="{F590D8A6-0A65-4CC5-B7B0-82DE379E9CE0}" type="parTrans" cxnId="{73790320-F705-49F4-8F9B-369EE6A21035}">
      <dgm:prSet/>
      <dgm:spPr/>
      <dgm:t>
        <a:bodyPr/>
        <a:lstStyle/>
        <a:p>
          <a:endParaRPr lang="en-US"/>
        </a:p>
      </dgm:t>
    </dgm:pt>
    <dgm:pt modelId="{6332D2A2-6DF9-4212-AD9D-65ED4608AAA6}" type="sibTrans" cxnId="{73790320-F705-49F4-8F9B-369EE6A21035}">
      <dgm:prSet/>
      <dgm:spPr/>
      <dgm:t>
        <a:bodyPr/>
        <a:lstStyle/>
        <a:p>
          <a:endParaRPr lang="en-US"/>
        </a:p>
      </dgm:t>
    </dgm:pt>
    <dgm:pt modelId="{2741782D-73E4-4907-85AE-25697A531050}">
      <dgm:prSet phldrT="[Text]"/>
      <dgm:spPr/>
      <dgm:t>
        <a:bodyPr/>
        <a:lstStyle/>
        <a:p>
          <a:r>
            <a:rPr lang="en-US" dirty="0" smtClean="0"/>
            <a:t>Premature</a:t>
          </a:r>
          <a:endParaRPr lang="en-US" dirty="0"/>
        </a:p>
      </dgm:t>
    </dgm:pt>
    <dgm:pt modelId="{C7D48F7D-B450-484F-9EDF-0BBBE26F6481}" type="parTrans" cxnId="{EE004990-E607-451A-8D38-8FD6F29CC507}">
      <dgm:prSet/>
      <dgm:spPr/>
      <dgm:t>
        <a:bodyPr/>
        <a:lstStyle/>
        <a:p>
          <a:endParaRPr lang="en-US"/>
        </a:p>
      </dgm:t>
    </dgm:pt>
    <dgm:pt modelId="{349136A7-4E00-4368-9808-296CE26E376F}" type="sibTrans" cxnId="{EE004990-E607-451A-8D38-8FD6F29CC507}">
      <dgm:prSet/>
      <dgm:spPr/>
      <dgm:t>
        <a:bodyPr/>
        <a:lstStyle/>
        <a:p>
          <a:endParaRPr lang="en-US"/>
        </a:p>
      </dgm:t>
    </dgm:pt>
    <dgm:pt modelId="{049863EA-1D7C-454E-BCB2-95306D79953F}">
      <dgm:prSet phldrT="[Text]"/>
      <dgm:spPr/>
      <dgm:t>
        <a:bodyPr/>
        <a:lstStyle/>
        <a:p>
          <a:r>
            <a:rPr lang="en-US" dirty="0" smtClean="0"/>
            <a:t>For a few projects, the project may be completed early with some parts of the project eliminated</a:t>
          </a:r>
          <a:endParaRPr lang="en-US" dirty="0"/>
        </a:p>
      </dgm:t>
    </dgm:pt>
    <dgm:pt modelId="{F723BECB-563C-4B47-B4D3-5D8056EB10E7}" type="parTrans" cxnId="{E3892B9C-E929-4C83-8892-97167784509D}">
      <dgm:prSet/>
      <dgm:spPr/>
      <dgm:t>
        <a:bodyPr/>
        <a:lstStyle/>
        <a:p>
          <a:endParaRPr lang="en-US"/>
        </a:p>
      </dgm:t>
    </dgm:pt>
    <dgm:pt modelId="{F02E4830-8566-4273-8858-C6F8ADA6561B}" type="sibTrans" cxnId="{E3892B9C-E929-4C83-8892-97167784509D}">
      <dgm:prSet/>
      <dgm:spPr/>
      <dgm:t>
        <a:bodyPr/>
        <a:lstStyle/>
        <a:p>
          <a:endParaRPr lang="en-US"/>
        </a:p>
      </dgm:t>
    </dgm:pt>
    <dgm:pt modelId="{D3BDA7BF-B8BB-40F3-9D22-42A8C7487047}">
      <dgm:prSet phldrT="[Text]"/>
      <dgm:spPr/>
      <dgm:t>
        <a:bodyPr/>
        <a:lstStyle/>
        <a:p>
          <a:r>
            <a:rPr lang="en-US" dirty="0" smtClean="0"/>
            <a:t>For example, in a new development projects, a marketing manager may insist o production model before testing. </a:t>
          </a:r>
          <a:endParaRPr lang="en-US" dirty="0"/>
        </a:p>
      </dgm:t>
    </dgm:pt>
    <dgm:pt modelId="{153617BC-8A16-4FB2-A93D-AF7B6F0539DB}" type="parTrans" cxnId="{F8D0D075-269C-45A6-931D-CE7C23A47900}">
      <dgm:prSet/>
      <dgm:spPr/>
      <dgm:t>
        <a:bodyPr/>
        <a:lstStyle/>
        <a:p>
          <a:endParaRPr lang="en-US"/>
        </a:p>
      </dgm:t>
    </dgm:pt>
    <dgm:pt modelId="{615CAABC-2FA9-4784-BABA-A0E15EC304CB}" type="sibTrans" cxnId="{F8D0D075-269C-45A6-931D-CE7C23A47900}">
      <dgm:prSet/>
      <dgm:spPr/>
      <dgm:t>
        <a:bodyPr/>
        <a:lstStyle/>
        <a:p>
          <a:endParaRPr lang="en-US"/>
        </a:p>
      </dgm:t>
    </dgm:pt>
    <dgm:pt modelId="{B70072AD-8F45-478B-9F4C-22094C8C2B6A}">
      <dgm:prSet phldrT="[Text]"/>
      <dgm:spPr/>
      <dgm:t>
        <a:bodyPr/>
        <a:lstStyle/>
        <a:p>
          <a:r>
            <a:rPr lang="en-US" dirty="0" smtClean="0"/>
            <a:t>Perpetual </a:t>
          </a:r>
          <a:endParaRPr lang="en-US" dirty="0"/>
        </a:p>
      </dgm:t>
    </dgm:pt>
    <dgm:pt modelId="{CD3AEF12-D8F8-446D-A0E4-074F2E1EC8D1}" type="parTrans" cxnId="{564DBC4C-9D7F-4132-A15D-695B3C547656}">
      <dgm:prSet/>
      <dgm:spPr/>
      <dgm:t>
        <a:bodyPr/>
        <a:lstStyle/>
        <a:p>
          <a:endParaRPr lang="en-US"/>
        </a:p>
      </dgm:t>
    </dgm:pt>
    <dgm:pt modelId="{D7C04C38-6B51-4F76-ACA8-5C97EAFF4A08}" type="sibTrans" cxnId="{564DBC4C-9D7F-4132-A15D-695B3C547656}">
      <dgm:prSet/>
      <dgm:spPr/>
      <dgm:t>
        <a:bodyPr/>
        <a:lstStyle/>
        <a:p>
          <a:endParaRPr lang="en-US"/>
        </a:p>
      </dgm:t>
    </dgm:pt>
    <dgm:pt modelId="{F9C8B3F4-5841-4E74-917C-94F9B1127CDE}">
      <dgm:prSet phldrT="[Text]"/>
      <dgm:spPr/>
      <dgm:t>
        <a:bodyPr/>
        <a:lstStyle/>
        <a:p>
          <a:r>
            <a:rPr lang="en-US" dirty="0" smtClean="0"/>
            <a:t>Some projects never seem to end</a:t>
          </a:r>
          <a:endParaRPr lang="en-US" dirty="0"/>
        </a:p>
      </dgm:t>
    </dgm:pt>
    <dgm:pt modelId="{4556633F-0330-4387-B341-B7D5A2CC8C17}" type="parTrans" cxnId="{A923D67D-5D5B-438B-80A2-FF825E9E0AA7}">
      <dgm:prSet/>
      <dgm:spPr/>
      <dgm:t>
        <a:bodyPr/>
        <a:lstStyle/>
        <a:p>
          <a:endParaRPr lang="en-US"/>
        </a:p>
      </dgm:t>
    </dgm:pt>
    <dgm:pt modelId="{F9E58660-7BB3-4A9C-94F2-73157EE29850}" type="sibTrans" cxnId="{A923D67D-5D5B-438B-80A2-FF825E9E0AA7}">
      <dgm:prSet/>
      <dgm:spPr/>
      <dgm:t>
        <a:bodyPr/>
        <a:lstStyle/>
        <a:p>
          <a:endParaRPr lang="en-US"/>
        </a:p>
      </dgm:t>
    </dgm:pt>
    <dgm:pt modelId="{3F1F70EF-DFB4-44FF-A8B8-575718230411}">
      <dgm:prSet phldrT="[Text]"/>
      <dgm:spPr/>
      <dgm:t>
        <a:bodyPr/>
        <a:lstStyle/>
        <a:p>
          <a:r>
            <a:rPr lang="en-US" dirty="0" smtClean="0"/>
            <a:t>The major characteristic of this kind is constant add-ons. </a:t>
          </a:r>
          <a:endParaRPr lang="en-US" dirty="0"/>
        </a:p>
      </dgm:t>
    </dgm:pt>
    <dgm:pt modelId="{201D0882-BBA6-4EFA-B316-3C5E74C6EA86}" type="parTrans" cxnId="{E0E073A3-D9FA-455E-BCDF-158CB2D24237}">
      <dgm:prSet/>
      <dgm:spPr/>
      <dgm:t>
        <a:bodyPr/>
        <a:lstStyle/>
        <a:p>
          <a:endParaRPr lang="en-US"/>
        </a:p>
      </dgm:t>
    </dgm:pt>
    <dgm:pt modelId="{B81B78A2-B21E-4174-8C6A-F5738F00D94A}" type="sibTrans" cxnId="{E0E073A3-D9FA-455E-BCDF-158CB2D24237}">
      <dgm:prSet/>
      <dgm:spPr/>
      <dgm:t>
        <a:bodyPr/>
        <a:lstStyle/>
        <a:p>
          <a:endParaRPr lang="en-US"/>
        </a:p>
      </dgm:t>
    </dgm:pt>
    <dgm:pt modelId="{380991A5-D2D2-4AA7-B98A-49131A31E2ED}">
      <dgm:prSet/>
      <dgm:spPr/>
      <dgm:t>
        <a:bodyPr/>
        <a:lstStyle/>
        <a:p>
          <a:r>
            <a:rPr lang="en-US" dirty="0" smtClean="0"/>
            <a:t>Failed Project</a:t>
          </a:r>
          <a:endParaRPr lang="en-US" dirty="0"/>
        </a:p>
      </dgm:t>
    </dgm:pt>
    <dgm:pt modelId="{74B096EB-BC6D-43C7-8F3B-287F02F22574}" type="parTrans" cxnId="{09DC8C2B-FDAC-4AFE-B86D-000EF8FC6D6F}">
      <dgm:prSet/>
      <dgm:spPr/>
      <dgm:t>
        <a:bodyPr/>
        <a:lstStyle/>
        <a:p>
          <a:endParaRPr lang="en-US"/>
        </a:p>
      </dgm:t>
    </dgm:pt>
    <dgm:pt modelId="{3A2C40B6-B195-417A-98C6-85626BB86E67}" type="sibTrans" cxnId="{09DC8C2B-FDAC-4AFE-B86D-000EF8FC6D6F}">
      <dgm:prSet/>
      <dgm:spPr/>
      <dgm:t>
        <a:bodyPr/>
        <a:lstStyle/>
        <a:p>
          <a:endParaRPr lang="en-US"/>
        </a:p>
      </dgm:t>
    </dgm:pt>
    <dgm:pt modelId="{3BAF22B7-5049-4751-8A06-A82C1DCE961E}" type="pres">
      <dgm:prSet presAssocID="{1E251FD7-4603-4C55-92CC-2B24824993DD}" presName="Name0" presStyleCnt="0">
        <dgm:presLayoutVars>
          <dgm:dir/>
          <dgm:animLvl val="lvl"/>
          <dgm:resizeHandles val="exact"/>
        </dgm:presLayoutVars>
      </dgm:prSet>
      <dgm:spPr/>
      <dgm:t>
        <a:bodyPr/>
        <a:lstStyle/>
        <a:p>
          <a:endParaRPr lang="en-US"/>
        </a:p>
      </dgm:t>
    </dgm:pt>
    <dgm:pt modelId="{493A2A70-B172-45AD-B97A-82CFB6DC8A96}" type="pres">
      <dgm:prSet presAssocID="{11286384-58F7-4B8A-B688-B7C0215F99DA}" presName="linNode" presStyleCnt="0"/>
      <dgm:spPr/>
    </dgm:pt>
    <dgm:pt modelId="{CC4737E2-B72D-4E48-B038-452CBCCA4591}" type="pres">
      <dgm:prSet presAssocID="{11286384-58F7-4B8A-B688-B7C0215F99DA}" presName="parentText" presStyleLbl="node1" presStyleIdx="0" presStyleCnt="4">
        <dgm:presLayoutVars>
          <dgm:chMax val="1"/>
          <dgm:bulletEnabled val="1"/>
        </dgm:presLayoutVars>
      </dgm:prSet>
      <dgm:spPr/>
      <dgm:t>
        <a:bodyPr/>
        <a:lstStyle/>
        <a:p>
          <a:endParaRPr lang="en-US"/>
        </a:p>
      </dgm:t>
    </dgm:pt>
    <dgm:pt modelId="{96160451-427A-4176-A347-DC44D8889314}" type="pres">
      <dgm:prSet presAssocID="{11286384-58F7-4B8A-B688-B7C0215F99DA}" presName="descendantText" presStyleLbl="alignAccFollowNode1" presStyleIdx="0" presStyleCnt="3">
        <dgm:presLayoutVars>
          <dgm:bulletEnabled val="1"/>
        </dgm:presLayoutVars>
      </dgm:prSet>
      <dgm:spPr/>
      <dgm:t>
        <a:bodyPr/>
        <a:lstStyle/>
        <a:p>
          <a:endParaRPr lang="en-US"/>
        </a:p>
      </dgm:t>
    </dgm:pt>
    <dgm:pt modelId="{75682056-132A-4A5B-A374-6ABEC16753C0}" type="pres">
      <dgm:prSet presAssocID="{1E8EC9A4-F0B1-4FEA-A00A-E5CFC4212D6D}" presName="sp" presStyleCnt="0"/>
      <dgm:spPr/>
    </dgm:pt>
    <dgm:pt modelId="{91AF81BA-234C-42B9-82FE-53375849F18A}" type="pres">
      <dgm:prSet presAssocID="{2741782D-73E4-4907-85AE-25697A531050}" presName="linNode" presStyleCnt="0"/>
      <dgm:spPr/>
    </dgm:pt>
    <dgm:pt modelId="{5F8D0057-4E14-4F2A-BDB6-95C14058B99C}" type="pres">
      <dgm:prSet presAssocID="{2741782D-73E4-4907-85AE-25697A531050}" presName="parentText" presStyleLbl="node1" presStyleIdx="1" presStyleCnt="4">
        <dgm:presLayoutVars>
          <dgm:chMax val="1"/>
          <dgm:bulletEnabled val="1"/>
        </dgm:presLayoutVars>
      </dgm:prSet>
      <dgm:spPr/>
      <dgm:t>
        <a:bodyPr/>
        <a:lstStyle/>
        <a:p>
          <a:endParaRPr lang="en-US"/>
        </a:p>
      </dgm:t>
    </dgm:pt>
    <dgm:pt modelId="{2CFA520D-37D6-4018-A244-4304A14E1C48}" type="pres">
      <dgm:prSet presAssocID="{2741782D-73E4-4907-85AE-25697A531050}" presName="descendantText" presStyleLbl="alignAccFollowNode1" presStyleIdx="1" presStyleCnt="3">
        <dgm:presLayoutVars>
          <dgm:bulletEnabled val="1"/>
        </dgm:presLayoutVars>
      </dgm:prSet>
      <dgm:spPr/>
      <dgm:t>
        <a:bodyPr/>
        <a:lstStyle/>
        <a:p>
          <a:endParaRPr lang="en-US"/>
        </a:p>
      </dgm:t>
    </dgm:pt>
    <dgm:pt modelId="{9307EF1A-763C-4104-89ED-D7CE43C41B42}" type="pres">
      <dgm:prSet presAssocID="{349136A7-4E00-4368-9808-296CE26E376F}" presName="sp" presStyleCnt="0"/>
      <dgm:spPr/>
    </dgm:pt>
    <dgm:pt modelId="{34EF3558-8DD3-486C-9A4A-6D419B083A70}" type="pres">
      <dgm:prSet presAssocID="{B70072AD-8F45-478B-9F4C-22094C8C2B6A}" presName="linNode" presStyleCnt="0"/>
      <dgm:spPr/>
    </dgm:pt>
    <dgm:pt modelId="{CFE76F2D-2FBD-411E-AD7E-346FBEA16AC9}" type="pres">
      <dgm:prSet presAssocID="{B70072AD-8F45-478B-9F4C-22094C8C2B6A}" presName="parentText" presStyleLbl="node1" presStyleIdx="2" presStyleCnt="4">
        <dgm:presLayoutVars>
          <dgm:chMax val="1"/>
          <dgm:bulletEnabled val="1"/>
        </dgm:presLayoutVars>
      </dgm:prSet>
      <dgm:spPr/>
      <dgm:t>
        <a:bodyPr/>
        <a:lstStyle/>
        <a:p>
          <a:endParaRPr lang="en-US"/>
        </a:p>
      </dgm:t>
    </dgm:pt>
    <dgm:pt modelId="{D639675D-FEC9-4610-8C55-09BCAF695105}" type="pres">
      <dgm:prSet presAssocID="{B70072AD-8F45-478B-9F4C-22094C8C2B6A}" presName="descendantText" presStyleLbl="alignAccFollowNode1" presStyleIdx="2" presStyleCnt="3">
        <dgm:presLayoutVars>
          <dgm:bulletEnabled val="1"/>
        </dgm:presLayoutVars>
      </dgm:prSet>
      <dgm:spPr/>
      <dgm:t>
        <a:bodyPr/>
        <a:lstStyle/>
        <a:p>
          <a:endParaRPr lang="en-US"/>
        </a:p>
      </dgm:t>
    </dgm:pt>
    <dgm:pt modelId="{E54BE367-07B0-4C87-B238-1B21C514A3CE}" type="pres">
      <dgm:prSet presAssocID="{D7C04C38-6B51-4F76-ACA8-5C97EAFF4A08}" presName="sp" presStyleCnt="0"/>
      <dgm:spPr/>
    </dgm:pt>
    <dgm:pt modelId="{9A553CEE-478C-4FCE-A640-0A2CFA78BF8E}" type="pres">
      <dgm:prSet presAssocID="{380991A5-D2D2-4AA7-B98A-49131A31E2ED}" presName="linNode" presStyleCnt="0"/>
      <dgm:spPr/>
    </dgm:pt>
    <dgm:pt modelId="{57C3745C-CAE4-43B4-81EE-8272122C7D0D}" type="pres">
      <dgm:prSet presAssocID="{380991A5-D2D2-4AA7-B98A-49131A31E2ED}" presName="parentText" presStyleLbl="node1" presStyleIdx="3" presStyleCnt="4">
        <dgm:presLayoutVars>
          <dgm:chMax val="1"/>
          <dgm:bulletEnabled val="1"/>
        </dgm:presLayoutVars>
      </dgm:prSet>
      <dgm:spPr/>
      <dgm:t>
        <a:bodyPr/>
        <a:lstStyle/>
        <a:p>
          <a:endParaRPr lang="en-US"/>
        </a:p>
      </dgm:t>
    </dgm:pt>
  </dgm:ptLst>
  <dgm:cxnLst>
    <dgm:cxn modelId="{C5B7C4CF-0A99-4A79-9379-FEABB4670E65}" type="presOf" srcId="{1E251FD7-4603-4C55-92CC-2B24824993DD}" destId="{3BAF22B7-5049-4751-8A06-A82C1DCE961E}" srcOrd="0" destOrd="0" presId="urn:microsoft.com/office/officeart/2005/8/layout/vList5"/>
    <dgm:cxn modelId="{256B9987-ED70-438F-B18F-1610063BD688}" type="presOf" srcId="{774945CE-E153-466B-8805-5AC11090AFCD}" destId="{96160451-427A-4176-A347-DC44D8889314}" srcOrd="0" destOrd="1" presId="urn:microsoft.com/office/officeart/2005/8/layout/vList5"/>
    <dgm:cxn modelId="{7D279A51-0E6A-4D50-8624-1499D00E75B3}" type="presOf" srcId="{B70072AD-8F45-478B-9F4C-22094C8C2B6A}" destId="{CFE76F2D-2FBD-411E-AD7E-346FBEA16AC9}" srcOrd="0" destOrd="0" presId="urn:microsoft.com/office/officeart/2005/8/layout/vList5"/>
    <dgm:cxn modelId="{E3892B9C-E929-4C83-8892-97167784509D}" srcId="{2741782D-73E4-4907-85AE-25697A531050}" destId="{049863EA-1D7C-454E-BCB2-95306D79953F}" srcOrd="0" destOrd="0" parTransId="{F723BECB-563C-4B47-B4D3-5D8056EB10E7}" sibTransId="{F02E4830-8566-4273-8858-C6F8ADA6561B}"/>
    <dgm:cxn modelId="{B19ECD27-DC8B-4FB2-9199-0E88FFDA32D4}" type="presOf" srcId="{D55599E3-B863-46FC-99C5-402A501ED2B2}" destId="{96160451-427A-4176-A347-DC44D8889314}" srcOrd="0" destOrd="0" presId="urn:microsoft.com/office/officeart/2005/8/layout/vList5"/>
    <dgm:cxn modelId="{A0EA4C1D-3888-40F0-8BAB-D753AD510B77}" type="presOf" srcId="{3F1F70EF-DFB4-44FF-A8B8-575718230411}" destId="{D639675D-FEC9-4610-8C55-09BCAF695105}" srcOrd="0" destOrd="1" presId="urn:microsoft.com/office/officeart/2005/8/layout/vList5"/>
    <dgm:cxn modelId="{564DBC4C-9D7F-4132-A15D-695B3C547656}" srcId="{1E251FD7-4603-4C55-92CC-2B24824993DD}" destId="{B70072AD-8F45-478B-9F4C-22094C8C2B6A}" srcOrd="2" destOrd="0" parTransId="{CD3AEF12-D8F8-446D-A0E4-074F2E1EC8D1}" sibTransId="{D7C04C38-6B51-4F76-ACA8-5C97EAFF4A08}"/>
    <dgm:cxn modelId="{B39268A2-E4B0-45A9-B0C2-AC1FABD5525E}" srcId="{11286384-58F7-4B8A-B688-B7C0215F99DA}" destId="{D55599E3-B863-46FC-99C5-402A501ED2B2}" srcOrd="0" destOrd="0" parTransId="{25D26292-5E4C-4B84-8EC4-79EEFFEC7D73}" sibTransId="{9330B20E-1923-44CD-B511-DB14B233389F}"/>
    <dgm:cxn modelId="{F8D0D075-269C-45A6-931D-CE7C23A47900}" srcId="{2741782D-73E4-4907-85AE-25697A531050}" destId="{D3BDA7BF-B8BB-40F3-9D22-42A8C7487047}" srcOrd="1" destOrd="0" parTransId="{153617BC-8A16-4FB2-A93D-AF7B6F0539DB}" sibTransId="{615CAABC-2FA9-4784-BABA-A0E15EC304CB}"/>
    <dgm:cxn modelId="{09DC8C2B-FDAC-4AFE-B86D-000EF8FC6D6F}" srcId="{1E251FD7-4603-4C55-92CC-2B24824993DD}" destId="{380991A5-D2D2-4AA7-B98A-49131A31E2ED}" srcOrd="3" destOrd="0" parTransId="{74B096EB-BC6D-43C7-8F3B-287F02F22574}" sibTransId="{3A2C40B6-B195-417A-98C6-85626BB86E67}"/>
    <dgm:cxn modelId="{408F679E-5788-4923-96DA-FAFFEE4AE8F5}" type="presOf" srcId="{11286384-58F7-4B8A-B688-B7C0215F99DA}" destId="{CC4737E2-B72D-4E48-B038-452CBCCA4591}" srcOrd="0" destOrd="0" presId="urn:microsoft.com/office/officeart/2005/8/layout/vList5"/>
    <dgm:cxn modelId="{3B703CA2-81FC-4502-9732-2D2B6CF2EB86}" type="presOf" srcId="{D3BDA7BF-B8BB-40F3-9D22-42A8C7487047}" destId="{2CFA520D-37D6-4018-A244-4304A14E1C48}" srcOrd="0" destOrd="1" presId="urn:microsoft.com/office/officeart/2005/8/layout/vList5"/>
    <dgm:cxn modelId="{0CDA53E1-9CC2-4A72-8D06-97A2CE6485C4}" type="presOf" srcId="{049863EA-1D7C-454E-BCB2-95306D79953F}" destId="{2CFA520D-37D6-4018-A244-4304A14E1C48}" srcOrd="0" destOrd="0" presId="urn:microsoft.com/office/officeart/2005/8/layout/vList5"/>
    <dgm:cxn modelId="{69F9A392-4DC4-4FF1-8CD4-1D94EABD1335}" type="presOf" srcId="{2741782D-73E4-4907-85AE-25697A531050}" destId="{5F8D0057-4E14-4F2A-BDB6-95C14058B99C}" srcOrd="0" destOrd="0" presId="urn:microsoft.com/office/officeart/2005/8/layout/vList5"/>
    <dgm:cxn modelId="{73790320-F705-49F4-8F9B-369EE6A21035}" srcId="{11286384-58F7-4B8A-B688-B7C0215F99DA}" destId="{774945CE-E153-466B-8805-5AC11090AFCD}" srcOrd="1" destOrd="0" parTransId="{F590D8A6-0A65-4CC5-B7B0-82DE379E9CE0}" sibTransId="{6332D2A2-6DF9-4212-AD9D-65ED4608AAA6}"/>
    <dgm:cxn modelId="{B0314220-CF1C-4DF4-87B6-DB1EE883D96B}" type="presOf" srcId="{F9C8B3F4-5841-4E74-917C-94F9B1127CDE}" destId="{D639675D-FEC9-4610-8C55-09BCAF695105}" srcOrd="0" destOrd="0" presId="urn:microsoft.com/office/officeart/2005/8/layout/vList5"/>
    <dgm:cxn modelId="{E0E073A3-D9FA-455E-BCDF-158CB2D24237}" srcId="{B70072AD-8F45-478B-9F4C-22094C8C2B6A}" destId="{3F1F70EF-DFB4-44FF-A8B8-575718230411}" srcOrd="1" destOrd="0" parTransId="{201D0882-BBA6-4EFA-B316-3C5E74C6EA86}" sibTransId="{B81B78A2-B21E-4174-8C6A-F5738F00D94A}"/>
    <dgm:cxn modelId="{7675DBA8-5165-4974-BFFF-78FCF00665BD}" srcId="{1E251FD7-4603-4C55-92CC-2B24824993DD}" destId="{11286384-58F7-4B8A-B688-B7C0215F99DA}" srcOrd="0" destOrd="0" parTransId="{32F58BEF-5C8E-49C5-8D93-C674A89933EE}" sibTransId="{1E8EC9A4-F0B1-4FEA-A00A-E5CFC4212D6D}"/>
    <dgm:cxn modelId="{EE004990-E607-451A-8D38-8FD6F29CC507}" srcId="{1E251FD7-4603-4C55-92CC-2B24824993DD}" destId="{2741782D-73E4-4907-85AE-25697A531050}" srcOrd="1" destOrd="0" parTransId="{C7D48F7D-B450-484F-9EDF-0BBBE26F6481}" sibTransId="{349136A7-4E00-4368-9808-296CE26E376F}"/>
    <dgm:cxn modelId="{A0CB8A57-6D46-47F4-B0AE-041FFB438533}" type="presOf" srcId="{380991A5-D2D2-4AA7-B98A-49131A31E2ED}" destId="{57C3745C-CAE4-43B4-81EE-8272122C7D0D}" srcOrd="0" destOrd="0" presId="urn:microsoft.com/office/officeart/2005/8/layout/vList5"/>
    <dgm:cxn modelId="{A923D67D-5D5B-438B-80A2-FF825E9E0AA7}" srcId="{B70072AD-8F45-478B-9F4C-22094C8C2B6A}" destId="{F9C8B3F4-5841-4E74-917C-94F9B1127CDE}" srcOrd="0" destOrd="0" parTransId="{4556633F-0330-4387-B341-B7D5A2CC8C17}" sibTransId="{F9E58660-7BB3-4A9C-94F2-73157EE29850}"/>
    <dgm:cxn modelId="{B61EE9BA-1C2D-4969-9356-F7D1624268F1}" type="presParOf" srcId="{3BAF22B7-5049-4751-8A06-A82C1DCE961E}" destId="{493A2A70-B172-45AD-B97A-82CFB6DC8A96}" srcOrd="0" destOrd="0" presId="urn:microsoft.com/office/officeart/2005/8/layout/vList5"/>
    <dgm:cxn modelId="{9E0CE58A-393C-4D22-A3F5-74607041C5CC}" type="presParOf" srcId="{493A2A70-B172-45AD-B97A-82CFB6DC8A96}" destId="{CC4737E2-B72D-4E48-B038-452CBCCA4591}" srcOrd="0" destOrd="0" presId="urn:microsoft.com/office/officeart/2005/8/layout/vList5"/>
    <dgm:cxn modelId="{DCAE80BE-E531-49C0-B712-92F5EB54785C}" type="presParOf" srcId="{493A2A70-B172-45AD-B97A-82CFB6DC8A96}" destId="{96160451-427A-4176-A347-DC44D8889314}" srcOrd="1" destOrd="0" presId="urn:microsoft.com/office/officeart/2005/8/layout/vList5"/>
    <dgm:cxn modelId="{DCAE555A-D7BF-4A8D-A203-74EF554991BA}" type="presParOf" srcId="{3BAF22B7-5049-4751-8A06-A82C1DCE961E}" destId="{75682056-132A-4A5B-A374-6ABEC16753C0}" srcOrd="1" destOrd="0" presId="urn:microsoft.com/office/officeart/2005/8/layout/vList5"/>
    <dgm:cxn modelId="{B12BC4C1-A5D3-46F5-8CFF-1FC392785CDB}" type="presParOf" srcId="{3BAF22B7-5049-4751-8A06-A82C1DCE961E}" destId="{91AF81BA-234C-42B9-82FE-53375849F18A}" srcOrd="2" destOrd="0" presId="urn:microsoft.com/office/officeart/2005/8/layout/vList5"/>
    <dgm:cxn modelId="{EBF78D53-4BE9-4C61-BC53-7E4336C29A3B}" type="presParOf" srcId="{91AF81BA-234C-42B9-82FE-53375849F18A}" destId="{5F8D0057-4E14-4F2A-BDB6-95C14058B99C}" srcOrd="0" destOrd="0" presId="urn:microsoft.com/office/officeart/2005/8/layout/vList5"/>
    <dgm:cxn modelId="{B248DC7B-AFA1-48ED-8E7C-CBCA2352B41B}" type="presParOf" srcId="{91AF81BA-234C-42B9-82FE-53375849F18A}" destId="{2CFA520D-37D6-4018-A244-4304A14E1C48}" srcOrd="1" destOrd="0" presId="urn:microsoft.com/office/officeart/2005/8/layout/vList5"/>
    <dgm:cxn modelId="{99726547-141F-42E7-AF6A-07C56817565C}" type="presParOf" srcId="{3BAF22B7-5049-4751-8A06-A82C1DCE961E}" destId="{9307EF1A-763C-4104-89ED-D7CE43C41B42}" srcOrd="3" destOrd="0" presId="urn:microsoft.com/office/officeart/2005/8/layout/vList5"/>
    <dgm:cxn modelId="{27041132-A602-430E-91F1-FBBD2E59EC5C}" type="presParOf" srcId="{3BAF22B7-5049-4751-8A06-A82C1DCE961E}" destId="{34EF3558-8DD3-486C-9A4A-6D419B083A70}" srcOrd="4" destOrd="0" presId="urn:microsoft.com/office/officeart/2005/8/layout/vList5"/>
    <dgm:cxn modelId="{69613D70-A9FC-44AF-BFF2-7924668A1CC5}" type="presParOf" srcId="{34EF3558-8DD3-486C-9A4A-6D419B083A70}" destId="{CFE76F2D-2FBD-411E-AD7E-346FBEA16AC9}" srcOrd="0" destOrd="0" presId="urn:microsoft.com/office/officeart/2005/8/layout/vList5"/>
    <dgm:cxn modelId="{C98139EA-F87B-4DC7-A5AC-D62BD324A596}" type="presParOf" srcId="{34EF3558-8DD3-486C-9A4A-6D419B083A70}" destId="{D639675D-FEC9-4610-8C55-09BCAF695105}" srcOrd="1" destOrd="0" presId="urn:microsoft.com/office/officeart/2005/8/layout/vList5"/>
    <dgm:cxn modelId="{01D8B9CE-0684-4283-8649-7CA76FA6437F}" type="presParOf" srcId="{3BAF22B7-5049-4751-8A06-A82C1DCE961E}" destId="{E54BE367-07B0-4C87-B238-1B21C514A3CE}" srcOrd="5" destOrd="0" presId="urn:microsoft.com/office/officeart/2005/8/layout/vList5"/>
    <dgm:cxn modelId="{59BB633A-81F9-44CB-A95A-08214A661469}" type="presParOf" srcId="{3BAF22B7-5049-4751-8A06-A82C1DCE961E}" destId="{9A553CEE-478C-4FCE-A640-0A2CFA78BF8E}" srcOrd="6" destOrd="0" presId="urn:microsoft.com/office/officeart/2005/8/layout/vList5"/>
    <dgm:cxn modelId="{A81DAC44-978A-449A-8BAD-84F07F556794}" type="presParOf" srcId="{9A553CEE-478C-4FCE-A640-0A2CFA78BF8E}" destId="{57C3745C-CAE4-43B4-81EE-8272122C7D0D}"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229C0-0722-4A96-BAE9-47F8C276CFC4}">
      <dsp:nvSpPr>
        <dsp:cNvPr id="0" name=""/>
        <dsp:cNvSpPr/>
      </dsp:nvSpPr>
      <dsp:spPr>
        <a:xfrm>
          <a:off x="1049" y="0"/>
          <a:ext cx="2727817" cy="4351338"/>
        </a:xfrm>
        <a:prstGeom prst="roundRect">
          <a:avLst>
            <a:gd name="adj" fmla="val 10000"/>
          </a:avLst>
        </a:prstGeom>
        <a:solidFill>
          <a:schemeClr val="accent2">
            <a:tint val="40000"/>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2">
              <a:tint val="40000"/>
              <a:hueOff val="0"/>
              <a:satOff val="0"/>
              <a:lumOff val="0"/>
              <a:alphaOff val="0"/>
              <a:shade val="35000"/>
              <a:satMod val="130000"/>
            </a:schemeClr>
          </a:contourClr>
        </a:sp3d>
      </dsp:spPr>
      <dsp:style>
        <a:lnRef idx="0">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Wrap-up closure activities</a:t>
          </a:r>
          <a:endParaRPr lang="en-US" sz="2600" kern="1200" dirty="0"/>
        </a:p>
      </dsp:txBody>
      <dsp:txXfrm>
        <a:off x="1049" y="0"/>
        <a:ext cx="2727817" cy="1305401"/>
      </dsp:txXfrm>
    </dsp:sp>
    <dsp:sp modelId="{C13266AB-0699-47A6-86AB-C7F09A40E993}">
      <dsp:nvSpPr>
        <dsp:cNvPr id="0" name=""/>
        <dsp:cNvSpPr/>
      </dsp:nvSpPr>
      <dsp:spPr>
        <a:xfrm>
          <a:off x="273830" y="1305507"/>
          <a:ext cx="2182254" cy="633897"/>
        </a:xfrm>
        <a:prstGeom prst="roundRect">
          <a:avLst>
            <a:gd name="adj" fmla="val 10000"/>
          </a:avLst>
        </a:prstGeom>
        <a:solidFill>
          <a:schemeClr val="accent2">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2">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500" kern="1200" dirty="0" smtClean="0"/>
            <a:t>Facilities</a:t>
          </a:r>
          <a:endParaRPr lang="en-US" sz="2500" kern="1200" dirty="0"/>
        </a:p>
      </dsp:txBody>
      <dsp:txXfrm>
        <a:off x="292396" y="1324073"/>
        <a:ext cx="2145122" cy="596765"/>
      </dsp:txXfrm>
    </dsp:sp>
    <dsp:sp modelId="{2C3452A7-2C18-43F8-97C8-EB4DD2D13EDC}">
      <dsp:nvSpPr>
        <dsp:cNvPr id="0" name=""/>
        <dsp:cNvSpPr/>
      </dsp:nvSpPr>
      <dsp:spPr>
        <a:xfrm>
          <a:off x="273830" y="2036927"/>
          <a:ext cx="2182254" cy="633897"/>
        </a:xfrm>
        <a:prstGeom prst="roundRect">
          <a:avLst>
            <a:gd name="adj" fmla="val 10000"/>
          </a:avLst>
        </a:prstGeom>
        <a:solidFill>
          <a:schemeClr val="accent3">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3">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500" kern="1200" dirty="0" smtClean="0"/>
            <a:t>Customers</a:t>
          </a:r>
          <a:endParaRPr lang="en-US" sz="2500" kern="1200" dirty="0"/>
        </a:p>
      </dsp:txBody>
      <dsp:txXfrm>
        <a:off x="292396" y="2055493"/>
        <a:ext cx="2145122" cy="596765"/>
      </dsp:txXfrm>
    </dsp:sp>
    <dsp:sp modelId="{1EBC6FE0-4001-4B71-8D2C-026CD44DBEC6}">
      <dsp:nvSpPr>
        <dsp:cNvPr id="0" name=""/>
        <dsp:cNvSpPr/>
      </dsp:nvSpPr>
      <dsp:spPr>
        <a:xfrm>
          <a:off x="273830" y="2768347"/>
          <a:ext cx="2182254" cy="633897"/>
        </a:xfrm>
        <a:prstGeom prst="roundRect">
          <a:avLst>
            <a:gd name="adj" fmla="val 10000"/>
          </a:avLst>
        </a:prstGeom>
        <a:solidFill>
          <a:schemeClr val="accent4">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4">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500" kern="1200" dirty="0" smtClean="0"/>
            <a:t>Vendors</a:t>
          </a:r>
          <a:endParaRPr lang="en-US" sz="2500" kern="1200" dirty="0"/>
        </a:p>
      </dsp:txBody>
      <dsp:txXfrm>
        <a:off x="292396" y="2786913"/>
        <a:ext cx="2145122" cy="596765"/>
      </dsp:txXfrm>
    </dsp:sp>
    <dsp:sp modelId="{CA988651-60AC-4CDB-81E4-01F164A0F68B}">
      <dsp:nvSpPr>
        <dsp:cNvPr id="0" name=""/>
        <dsp:cNvSpPr/>
      </dsp:nvSpPr>
      <dsp:spPr>
        <a:xfrm>
          <a:off x="273830" y="3499767"/>
          <a:ext cx="2182254" cy="633897"/>
        </a:xfrm>
        <a:prstGeom prst="roundRect">
          <a:avLst>
            <a:gd name="adj" fmla="val 10000"/>
          </a:avLst>
        </a:prstGeom>
        <a:solidFill>
          <a:schemeClr val="accent5">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5">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500" kern="1200" dirty="0" smtClean="0"/>
            <a:t>Report</a:t>
          </a:r>
          <a:endParaRPr lang="en-US" sz="2500" kern="1200" dirty="0"/>
        </a:p>
      </dsp:txBody>
      <dsp:txXfrm>
        <a:off x="292396" y="3518333"/>
        <a:ext cx="2145122" cy="596765"/>
      </dsp:txXfrm>
    </dsp:sp>
    <dsp:sp modelId="{633103E5-0B28-478C-B375-08DF02A92A0B}">
      <dsp:nvSpPr>
        <dsp:cNvPr id="0" name=""/>
        <dsp:cNvSpPr/>
      </dsp:nvSpPr>
      <dsp:spPr>
        <a:xfrm>
          <a:off x="2933453" y="0"/>
          <a:ext cx="2727817" cy="4351338"/>
        </a:xfrm>
        <a:prstGeom prst="roundRect">
          <a:avLst>
            <a:gd name="adj" fmla="val 10000"/>
          </a:avLst>
        </a:prstGeom>
        <a:solidFill>
          <a:schemeClr val="accent2">
            <a:tint val="40000"/>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2">
              <a:tint val="40000"/>
              <a:hueOff val="0"/>
              <a:satOff val="0"/>
              <a:lumOff val="0"/>
              <a:alphaOff val="0"/>
              <a:shade val="35000"/>
              <a:satMod val="130000"/>
            </a:schemeClr>
          </a:contourClr>
        </a:sp3d>
      </dsp:spPr>
      <dsp:style>
        <a:lnRef idx="0">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Performance Evaluation</a:t>
          </a:r>
          <a:endParaRPr lang="en-US" sz="2600" kern="1200" dirty="0"/>
        </a:p>
      </dsp:txBody>
      <dsp:txXfrm>
        <a:off x="2933453" y="0"/>
        <a:ext cx="2727817" cy="1305401"/>
      </dsp:txXfrm>
    </dsp:sp>
    <dsp:sp modelId="{48C2BE61-6BCA-4F93-8A9C-09326438B97E}">
      <dsp:nvSpPr>
        <dsp:cNvPr id="0" name=""/>
        <dsp:cNvSpPr/>
      </dsp:nvSpPr>
      <dsp:spPr>
        <a:xfrm>
          <a:off x="3206235" y="1306676"/>
          <a:ext cx="2182254" cy="1311987"/>
        </a:xfrm>
        <a:prstGeom prst="roundRect">
          <a:avLst>
            <a:gd name="adj" fmla="val 10000"/>
          </a:avLst>
        </a:prstGeom>
        <a:solidFill>
          <a:schemeClr val="accent6">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6">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500" kern="1200" dirty="0" smtClean="0"/>
            <a:t>Team Evaluation</a:t>
          </a:r>
          <a:endParaRPr lang="en-US" sz="2500" kern="1200" dirty="0"/>
        </a:p>
      </dsp:txBody>
      <dsp:txXfrm>
        <a:off x="3244662" y="1345103"/>
        <a:ext cx="2105400" cy="1235133"/>
      </dsp:txXfrm>
    </dsp:sp>
    <dsp:sp modelId="{A39CBE36-7E86-40A5-8389-0F5EAF1B69B9}">
      <dsp:nvSpPr>
        <dsp:cNvPr id="0" name=""/>
        <dsp:cNvSpPr/>
      </dsp:nvSpPr>
      <dsp:spPr>
        <a:xfrm>
          <a:off x="3206235" y="2820508"/>
          <a:ext cx="2182254" cy="1311987"/>
        </a:xfrm>
        <a:prstGeom prst="roundRect">
          <a:avLst>
            <a:gd name="adj" fmla="val 10000"/>
          </a:avLst>
        </a:prstGeom>
        <a:solidFill>
          <a:schemeClr val="accent2">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2">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500" kern="1200" dirty="0" smtClean="0"/>
            <a:t>Individual Evaluation</a:t>
          </a:r>
          <a:endParaRPr lang="en-US" sz="2500" kern="1200" dirty="0"/>
        </a:p>
      </dsp:txBody>
      <dsp:txXfrm>
        <a:off x="3244662" y="2858935"/>
        <a:ext cx="2105400" cy="1235133"/>
      </dsp:txXfrm>
    </dsp:sp>
    <dsp:sp modelId="{FE4816B8-F35E-43F3-9D79-1E31A711678C}">
      <dsp:nvSpPr>
        <dsp:cNvPr id="0" name=""/>
        <dsp:cNvSpPr/>
      </dsp:nvSpPr>
      <dsp:spPr>
        <a:xfrm>
          <a:off x="5865857" y="0"/>
          <a:ext cx="2727817" cy="4351338"/>
        </a:xfrm>
        <a:prstGeom prst="roundRect">
          <a:avLst>
            <a:gd name="adj" fmla="val 10000"/>
          </a:avLst>
        </a:prstGeom>
        <a:solidFill>
          <a:schemeClr val="accent2">
            <a:tint val="40000"/>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2">
              <a:tint val="40000"/>
              <a:hueOff val="0"/>
              <a:satOff val="0"/>
              <a:lumOff val="0"/>
              <a:alphaOff val="0"/>
              <a:shade val="35000"/>
              <a:satMod val="130000"/>
            </a:schemeClr>
          </a:contourClr>
        </a:sp3d>
      </dsp:spPr>
      <dsp:style>
        <a:lnRef idx="0">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Project Audit</a:t>
          </a:r>
          <a:endParaRPr lang="en-US" sz="2600" kern="1200" dirty="0"/>
        </a:p>
      </dsp:txBody>
      <dsp:txXfrm>
        <a:off x="5865857" y="0"/>
        <a:ext cx="2727817" cy="1305401"/>
      </dsp:txXfrm>
    </dsp:sp>
    <dsp:sp modelId="{C72180B7-BBDE-4E31-A1B6-2245BFC2C6C2}">
      <dsp:nvSpPr>
        <dsp:cNvPr id="0" name=""/>
        <dsp:cNvSpPr/>
      </dsp:nvSpPr>
      <dsp:spPr>
        <a:xfrm>
          <a:off x="6138639" y="1305773"/>
          <a:ext cx="2182254" cy="854863"/>
        </a:xfrm>
        <a:prstGeom prst="roundRect">
          <a:avLst>
            <a:gd name="adj" fmla="val 10000"/>
          </a:avLst>
        </a:prstGeom>
        <a:solidFill>
          <a:schemeClr val="accent3">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3">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500" kern="1200" dirty="0" smtClean="0"/>
            <a:t>Report</a:t>
          </a:r>
          <a:endParaRPr lang="en-US" sz="2500" kern="1200" dirty="0"/>
        </a:p>
      </dsp:txBody>
      <dsp:txXfrm>
        <a:off x="6163677" y="1330811"/>
        <a:ext cx="2132178" cy="804787"/>
      </dsp:txXfrm>
    </dsp:sp>
    <dsp:sp modelId="{CA55BC9C-7DBE-4784-B151-1195AE874C2D}">
      <dsp:nvSpPr>
        <dsp:cNvPr id="0" name=""/>
        <dsp:cNvSpPr/>
      </dsp:nvSpPr>
      <dsp:spPr>
        <a:xfrm>
          <a:off x="6138639" y="2292154"/>
          <a:ext cx="2182254" cy="854863"/>
        </a:xfrm>
        <a:prstGeom prst="roundRect">
          <a:avLst>
            <a:gd name="adj" fmla="val 10000"/>
          </a:avLst>
        </a:prstGeom>
        <a:solidFill>
          <a:schemeClr val="accent4">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4">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500" kern="1200" dirty="0" smtClean="0"/>
            <a:t>Retrospective</a:t>
          </a:r>
          <a:endParaRPr lang="en-US" sz="2500" kern="1200" dirty="0"/>
        </a:p>
      </dsp:txBody>
      <dsp:txXfrm>
        <a:off x="6163677" y="2317192"/>
        <a:ext cx="2132178" cy="804787"/>
      </dsp:txXfrm>
    </dsp:sp>
    <dsp:sp modelId="{E9E1CF01-9F05-4112-BDE9-2AED8AF0E300}">
      <dsp:nvSpPr>
        <dsp:cNvPr id="0" name=""/>
        <dsp:cNvSpPr/>
      </dsp:nvSpPr>
      <dsp:spPr>
        <a:xfrm>
          <a:off x="6138639" y="3278535"/>
          <a:ext cx="2182254" cy="854863"/>
        </a:xfrm>
        <a:prstGeom prst="roundRect">
          <a:avLst>
            <a:gd name="adj" fmla="val 10000"/>
          </a:avLst>
        </a:prstGeom>
        <a:solidFill>
          <a:schemeClr val="accent5">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5">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500" kern="1200" dirty="0" smtClean="0"/>
            <a:t>Lesson Learned</a:t>
          </a:r>
          <a:endParaRPr lang="en-US" sz="2500" kern="1200" dirty="0"/>
        </a:p>
      </dsp:txBody>
      <dsp:txXfrm>
        <a:off x="6163677" y="3303573"/>
        <a:ext cx="2132178" cy="804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60451-427A-4176-A347-DC44D8889314}">
      <dsp:nvSpPr>
        <dsp:cNvPr id="0" name=""/>
        <dsp:cNvSpPr/>
      </dsp:nvSpPr>
      <dsp:spPr>
        <a:xfrm rot="5400000">
          <a:off x="5425426" y="-2224401"/>
          <a:ext cx="837972" cy="5500624"/>
        </a:xfrm>
        <a:prstGeom prst="round2SameRect">
          <a:avLst/>
        </a:prstGeom>
        <a:solidFill>
          <a:schemeClr val="accent5">
            <a:tint val="40000"/>
            <a:alpha val="90000"/>
            <a:hueOff val="0"/>
            <a:satOff val="0"/>
            <a:lumOff val="0"/>
            <a:alphaOff val="0"/>
          </a:schemeClr>
        </a:solidFill>
        <a:ln w="1397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The most common circumstances for project closure is simply a completed project</a:t>
          </a:r>
          <a:endParaRPr lang="en-US" sz="1200" kern="1200" dirty="0"/>
        </a:p>
        <a:p>
          <a:pPr marL="114300" lvl="1" indent="-114300" algn="l" defTabSz="533400">
            <a:lnSpc>
              <a:spcPct val="90000"/>
            </a:lnSpc>
            <a:spcBef>
              <a:spcPct val="0"/>
            </a:spcBef>
            <a:spcAft>
              <a:spcPct val="15000"/>
            </a:spcAft>
            <a:buChar char="••"/>
          </a:pPr>
          <a:r>
            <a:rPr lang="en-US" sz="1200" kern="1200" dirty="0" smtClean="0"/>
            <a:t>The end involves handing off the final design.</a:t>
          </a:r>
          <a:endParaRPr lang="en-US" sz="1200" kern="1200" dirty="0"/>
        </a:p>
      </dsp:txBody>
      <dsp:txXfrm rot="-5400000">
        <a:off x="3094100" y="147831"/>
        <a:ext cx="5459718" cy="756160"/>
      </dsp:txXfrm>
    </dsp:sp>
    <dsp:sp modelId="{CC4737E2-B72D-4E48-B038-452CBCCA4591}">
      <dsp:nvSpPr>
        <dsp:cNvPr id="0" name=""/>
        <dsp:cNvSpPr/>
      </dsp:nvSpPr>
      <dsp:spPr>
        <a:xfrm>
          <a:off x="0" y="2177"/>
          <a:ext cx="3094101" cy="1047465"/>
        </a:xfrm>
        <a:prstGeom prst="roundRect">
          <a:avLst/>
        </a:prstGeom>
        <a:solidFill>
          <a:schemeClr val="accent5">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Normal</a:t>
          </a:r>
          <a:endParaRPr lang="en-US" sz="3300" kern="1200" dirty="0"/>
        </a:p>
      </dsp:txBody>
      <dsp:txXfrm>
        <a:off x="51133" y="53310"/>
        <a:ext cx="2991835" cy="945199"/>
      </dsp:txXfrm>
    </dsp:sp>
    <dsp:sp modelId="{2CFA520D-37D6-4018-A244-4304A14E1C48}">
      <dsp:nvSpPr>
        <dsp:cNvPr id="0" name=""/>
        <dsp:cNvSpPr/>
      </dsp:nvSpPr>
      <dsp:spPr>
        <a:xfrm rot="5400000">
          <a:off x="5425426" y="-1124562"/>
          <a:ext cx="837972" cy="5500624"/>
        </a:xfrm>
        <a:prstGeom prst="round2SameRect">
          <a:avLst/>
        </a:prstGeom>
        <a:solidFill>
          <a:schemeClr val="accent5">
            <a:tint val="40000"/>
            <a:alpha val="90000"/>
            <a:hueOff val="-9712644"/>
            <a:satOff val="2462"/>
            <a:lumOff val="312"/>
            <a:alphaOff val="0"/>
          </a:schemeClr>
        </a:solidFill>
        <a:ln w="13970" cap="flat" cmpd="sng" algn="ctr">
          <a:solidFill>
            <a:schemeClr val="accent5">
              <a:tint val="40000"/>
              <a:alpha val="90000"/>
              <a:hueOff val="-9712644"/>
              <a:satOff val="2462"/>
              <a:lumOff val="3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For a few projects, the project may be completed early with some parts of the project eliminated</a:t>
          </a:r>
          <a:endParaRPr lang="en-US" sz="1200" kern="1200" dirty="0"/>
        </a:p>
        <a:p>
          <a:pPr marL="114300" lvl="1" indent="-114300" algn="l" defTabSz="533400">
            <a:lnSpc>
              <a:spcPct val="90000"/>
            </a:lnSpc>
            <a:spcBef>
              <a:spcPct val="0"/>
            </a:spcBef>
            <a:spcAft>
              <a:spcPct val="15000"/>
            </a:spcAft>
            <a:buChar char="••"/>
          </a:pPr>
          <a:r>
            <a:rPr lang="en-US" sz="1200" kern="1200" dirty="0" smtClean="0"/>
            <a:t>For example, in a new development projects, a marketing manager may insist o production model before testing. </a:t>
          </a:r>
          <a:endParaRPr lang="en-US" sz="1200" kern="1200" dirty="0"/>
        </a:p>
      </dsp:txBody>
      <dsp:txXfrm rot="-5400000">
        <a:off x="3094100" y="1247670"/>
        <a:ext cx="5459718" cy="756160"/>
      </dsp:txXfrm>
    </dsp:sp>
    <dsp:sp modelId="{5F8D0057-4E14-4F2A-BDB6-95C14058B99C}">
      <dsp:nvSpPr>
        <dsp:cNvPr id="0" name=""/>
        <dsp:cNvSpPr/>
      </dsp:nvSpPr>
      <dsp:spPr>
        <a:xfrm>
          <a:off x="0" y="1102016"/>
          <a:ext cx="3094101" cy="1047465"/>
        </a:xfrm>
        <a:prstGeom prst="roundRect">
          <a:avLst/>
        </a:prstGeom>
        <a:solidFill>
          <a:schemeClr val="accent5">
            <a:hueOff val="-6356385"/>
            <a:satOff val="1676"/>
            <a:lumOff val="85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Premature</a:t>
          </a:r>
          <a:endParaRPr lang="en-US" sz="3300" kern="1200" dirty="0"/>
        </a:p>
      </dsp:txBody>
      <dsp:txXfrm>
        <a:off x="51133" y="1153149"/>
        <a:ext cx="2991835" cy="945199"/>
      </dsp:txXfrm>
    </dsp:sp>
    <dsp:sp modelId="{D639675D-FEC9-4610-8C55-09BCAF695105}">
      <dsp:nvSpPr>
        <dsp:cNvPr id="0" name=""/>
        <dsp:cNvSpPr/>
      </dsp:nvSpPr>
      <dsp:spPr>
        <a:xfrm rot="5400000">
          <a:off x="5425426" y="-24723"/>
          <a:ext cx="837972" cy="5500624"/>
        </a:xfrm>
        <a:prstGeom prst="round2SameRect">
          <a:avLst/>
        </a:prstGeom>
        <a:solidFill>
          <a:schemeClr val="accent5">
            <a:tint val="40000"/>
            <a:alpha val="90000"/>
            <a:hueOff val="-19425287"/>
            <a:satOff val="4925"/>
            <a:lumOff val="625"/>
            <a:alphaOff val="0"/>
          </a:schemeClr>
        </a:solidFill>
        <a:ln w="13970" cap="flat" cmpd="sng" algn="ctr">
          <a:solidFill>
            <a:schemeClr val="accent5">
              <a:tint val="40000"/>
              <a:alpha val="90000"/>
              <a:hueOff val="-19425287"/>
              <a:satOff val="4925"/>
              <a:lumOff val="6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Some projects never seem to end</a:t>
          </a:r>
          <a:endParaRPr lang="en-US" sz="1200" kern="1200" dirty="0"/>
        </a:p>
        <a:p>
          <a:pPr marL="114300" lvl="1" indent="-114300" algn="l" defTabSz="533400">
            <a:lnSpc>
              <a:spcPct val="90000"/>
            </a:lnSpc>
            <a:spcBef>
              <a:spcPct val="0"/>
            </a:spcBef>
            <a:spcAft>
              <a:spcPct val="15000"/>
            </a:spcAft>
            <a:buChar char="••"/>
          </a:pPr>
          <a:r>
            <a:rPr lang="en-US" sz="1200" kern="1200" dirty="0" smtClean="0"/>
            <a:t>The major characteristic of this kind is constant add-ons. </a:t>
          </a:r>
          <a:endParaRPr lang="en-US" sz="1200" kern="1200" dirty="0"/>
        </a:p>
      </dsp:txBody>
      <dsp:txXfrm rot="-5400000">
        <a:off x="3094100" y="2347509"/>
        <a:ext cx="5459718" cy="756160"/>
      </dsp:txXfrm>
    </dsp:sp>
    <dsp:sp modelId="{CFE76F2D-2FBD-411E-AD7E-346FBEA16AC9}">
      <dsp:nvSpPr>
        <dsp:cNvPr id="0" name=""/>
        <dsp:cNvSpPr/>
      </dsp:nvSpPr>
      <dsp:spPr>
        <a:xfrm>
          <a:off x="0" y="2201855"/>
          <a:ext cx="3094101" cy="1047465"/>
        </a:xfrm>
        <a:prstGeom prst="roundRect">
          <a:avLst/>
        </a:prstGeom>
        <a:solidFill>
          <a:schemeClr val="accent5">
            <a:hueOff val="-12712771"/>
            <a:satOff val="3353"/>
            <a:lumOff val="169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Perpetual </a:t>
          </a:r>
          <a:endParaRPr lang="en-US" sz="3300" kern="1200" dirty="0"/>
        </a:p>
      </dsp:txBody>
      <dsp:txXfrm>
        <a:off x="51133" y="2252988"/>
        <a:ext cx="2991835" cy="945199"/>
      </dsp:txXfrm>
    </dsp:sp>
    <dsp:sp modelId="{57C3745C-CAE4-43B4-81EE-8272122C7D0D}">
      <dsp:nvSpPr>
        <dsp:cNvPr id="0" name=""/>
        <dsp:cNvSpPr/>
      </dsp:nvSpPr>
      <dsp:spPr>
        <a:xfrm>
          <a:off x="0" y="3301694"/>
          <a:ext cx="3094101" cy="1047465"/>
        </a:xfrm>
        <a:prstGeom prst="roundRect">
          <a:avLst/>
        </a:prstGeom>
        <a:solidFill>
          <a:schemeClr val="accent5">
            <a:hueOff val="-19069156"/>
            <a:satOff val="5029"/>
            <a:lumOff val="254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Failed Project</a:t>
          </a:r>
          <a:endParaRPr lang="en-US" sz="3300" kern="1200" dirty="0"/>
        </a:p>
      </dsp:txBody>
      <dsp:txXfrm>
        <a:off x="51133" y="3352827"/>
        <a:ext cx="2991835" cy="94519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6/12/2020</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6/12/2020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6/12/2020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6/12/2020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6/12/2020</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Closing A Project</a:t>
            </a:r>
            <a:endParaRPr lang="en-GB" dirty="0"/>
          </a:p>
        </p:txBody>
      </p:sp>
      <p:sp>
        <p:nvSpPr>
          <p:cNvPr id="3" name="Subtitle 2"/>
          <p:cNvSpPr>
            <a:spLocks noGrp="1"/>
          </p:cNvSpPr>
          <p:nvPr>
            <p:ph type="subTitle" idx="1"/>
          </p:nvPr>
        </p:nvSpPr>
        <p:spPr/>
        <p:txBody>
          <a:bodyPr/>
          <a:lstStyle/>
          <a:p>
            <a:r>
              <a:rPr lang="en-GB" dirty="0" smtClean="0"/>
              <a:t>By: Saba Ashraf</a:t>
            </a:r>
          </a:p>
          <a:p>
            <a:r>
              <a:rPr lang="en-GB" dirty="0" smtClean="0"/>
              <a:t>Noon Business School, University of Sargodha</a:t>
            </a:r>
            <a:endParaRPr lang="en-GB" dirty="0"/>
          </a:p>
        </p:txBody>
      </p:sp>
      <p:pic>
        <p:nvPicPr>
          <p:cNvPr id="4" name="Picture 3"/>
          <p:cNvPicPr>
            <a:picLocks noChangeAspect="1"/>
          </p:cNvPicPr>
          <p:nvPr/>
        </p:nvPicPr>
        <p:blipFill>
          <a:blip r:embed="rId2"/>
          <a:stretch>
            <a:fillRect/>
          </a:stretch>
        </p:blipFill>
        <p:spPr>
          <a:xfrm>
            <a:off x="2817876" y="335279"/>
            <a:ext cx="6306312" cy="3153156"/>
          </a:xfrm>
          <a:prstGeom prst="rect">
            <a:avLst/>
          </a:prstGeom>
        </p:spPr>
      </p:pic>
    </p:spTree>
    <p:extLst>
      <p:ext uri="{BB962C8B-B14F-4D97-AF65-F5344CB8AC3E}">
        <p14:creationId xmlns:p14="http://schemas.microsoft.com/office/powerpoint/2010/main" val="2751068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Closure Deliverables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9084892"/>
              </p:ext>
            </p:extLst>
          </p:nvPr>
        </p:nvGraphicFramePr>
        <p:xfrm>
          <a:off x="1262063" y="1828800"/>
          <a:ext cx="85947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6980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Wrap-up Closure Activities</a:t>
            </a:r>
            <a:endParaRPr lang="en-GB" dirty="0"/>
          </a:p>
        </p:txBody>
      </p:sp>
      <p:sp>
        <p:nvSpPr>
          <p:cNvPr id="3" name="Content Placeholder 2"/>
          <p:cNvSpPr>
            <a:spLocks noGrp="1"/>
          </p:cNvSpPr>
          <p:nvPr>
            <p:ph idx="1"/>
          </p:nvPr>
        </p:nvSpPr>
        <p:spPr>
          <a:xfrm>
            <a:off x="1261872" y="2468880"/>
            <a:ext cx="8595360" cy="3711257"/>
          </a:xfrm>
        </p:spPr>
        <p:txBody>
          <a:bodyPr/>
          <a:lstStyle/>
          <a:p>
            <a:r>
              <a:rPr lang="en-GB" dirty="0" smtClean="0"/>
              <a:t>The major wrap-up task is to ensure the project is approved and accepted by the customer.</a:t>
            </a:r>
          </a:p>
          <a:p>
            <a:r>
              <a:rPr lang="en-GB" dirty="0" smtClean="0"/>
              <a:t>Other wrap-up activities include closing accounts, paying bills, reassigning equipment and personnel. </a:t>
            </a:r>
          </a:p>
          <a:p>
            <a:r>
              <a:rPr lang="en-GB" dirty="0" smtClean="0"/>
              <a:t>Checklists are used extensively to ensure tasks are not overlooked.</a:t>
            </a:r>
          </a:p>
          <a:p>
            <a:r>
              <a:rPr lang="en-GB" dirty="0" smtClean="0"/>
              <a:t>The final report writing is assigned to one project staff member, who assembles input from all the stakeholders.</a:t>
            </a:r>
            <a:endParaRPr lang="en-GB" dirty="0"/>
          </a:p>
        </p:txBody>
      </p:sp>
    </p:spTree>
    <p:extLst>
      <p:ext uri="{BB962C8B-B14F-4D97-AF65-F5344CB8AC3E}">
        <p14:creationId xmlns:p14="http://schemas.microsoft.com/office/powerpoint/2010/main" val="2335509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Performance Evaluation</a:t>
            </a:r>
            <a:endParaRPr lang="en-GB" dirty="0"/>
          </a:p>
        </p:txBody>
      </p:sp>
      <p:sp>
        <p:nvSpPr>
          <p:cNvPr id="3" name="Content Placeholder 2"/>
          <p:cNvSpPr>
            <a:spLocks noGrp="1"/>
          </p:cNvSpPr>
          <p:nvPr>
            <p:ph idx="1"/>
          </p:nvPr>
        </p:nvSpPr>
        <p:spPr>
          <a:xfrm>
            <a:off x="1261872" y="2455817"/>
            <a:ext cx="8595360" cy="3724320"/>
          </a:xfrm>
        </p:spPr>
        <p:txBody>
          <a:bodyPr/>
          <a:lstStyle/>
          <a:p>
            <a:r>
              <a:rPr lang="en-GB" dirty="0" smtClean="0"/>
              <a:t>Evaluation includes team, individual team members, and project manager performance. </a:t>
            </a:r>
          </a:p>
          <a:p>
            <a:r>
              <a:rPr lang="en-GB" dirty="0" smtClean="0"/>
              <a:t>Vendors and customers may provide external output.</a:t>
            </a:r>
          </a:p>
          <a:p>
            <a:r>
              <a:rPr lang="en-GB" dirty="0" smtClean="0"/>
              <a:t>Evaluation of major players provides important information for the future.</a:t>
            </a:r>
          </a:p>
          <a:p>
            <a:pPr marL="0" indent="0">
              <a:buNone/>
            </a:pPr>
            <a:endParaRPr lang="en-GB" dirty="0"/>
          </a:p>
        </p:txBody>
      </p:sp>
    </p:spTree>
    <p:extLst>
      <p:ext uri="{BB962C8B-B14F-4D97-AF65-F5344CB8AC3E}">
        <p14:creationId xmlns:p14="http://schemas.microsoft.com/office/powerpoint/2010/main" val="477485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Audit</a:t>
            </a:r>
            <a:endParaRPr lang="en-GB" dirty="0"/>
          </a:p>
        </p:txBody>
      </p:sp>
      <p:sp>
        <p:nvSpPr>
          <p:cNvPr id="3" name="Content Placeholder 2"/>
          <p:cNvSpPr>
            <a:spLocks noGrp="1"/>
          </p:cNvSpPr>
          <p:nvPr>
            <p:ph idx="1"/>
          </p:nvPr>
        </p:nvSpPr>
        <p:spPr>
          <a:xfrm>
            <a:off x="1261872" y="2299063"/>
            <a:ext cx="8595360" cy="3881074"/>
          </a:xfrm>
        </p:spPr>
        <p:txBody>
          <a:bodyPr/>
          <a:lstStyle/>
          <a:p>
            <a:r>
              <a:rPr lang="en-GB" dirty="0" smtClean="0"/>
              <a:t>Audits are post project reviews of how successful the project was. </a:t>
            </a:r>
          </a:p>
          <a:p>
            <a:r>
              <a:rPr lang="en-GB" dirty="0" smtClean="0"/>
              <a:t>They include casual analysis and thorough retrospective which identify lesson learned.</a:t>
            </a:r>
          </a:p>
          <a:p>
            <a:r>
              <a:rPr lang="en-GB" dirty="0" smtClean="0"/>
              <a:t>These post-project reviews should be held with the team members and key stakeholders to catch the missing issues or gaps. </a:t>
            </a:r>
            <a:endParaRPr lang="en-GB" dirty="0"/>
          </a:p>
        </p:txBody>
      </p:sp>
    </p:spTree>
    <p:extLst>
      <p:ext uri="{BB962C8B-B14F-4D97-AF65-F5344CB8AC3E}">
        <p14:creationId xmlns:p14="http://schemas.microsoft.com/office/powerpoint/2010/main" val="682794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Project Closure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6915114"/>
              </p:ext>
            </p:extLst>
          </p:nvPr>
        </p:nvGraphicFramePr>
        <p:xfrm>
          <a:off x="1262063" y="1828800"/>
          <a:ext cx="85947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4336869" y="5199017"/>
            <a:ext cx="5519919" cy="88968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200" dirty="0" smtClean="0">
                <a:solidFill>
                  <a:schemeClr val="tx1"/>
                </a:solidFill>
              </a:rPr>
              <a:t>Failed projects are usually easy to identify and easy for review group to close down. </a:t>
            </a:r>
          </a:p>
          <a:p>
            <a:pPr marL="171450" indent="-171450">
              <a:buFont typeface="Arial" panose="020B0604020202020204" pitchFamily="34" charset="0"/>
              <a:buChar char="•"/>
            </a:pPr>
            <a:r>
              <a:rPr lang="en-GB" sz="1200" dirty="0" smtClean="0">
                <a:solidFill>
                  <a:schemeClr val="tx1"/>
                </a:solidFill>
              </a:rPr>
              <a:t>Many projects will fail because of the circumstances beyond the control of the project team</a:t>
            </a:r>
            <a:r>
              <a:rPr lang="en-GB" sz="1600" dirty="0" smtClean="0">
                <a:solidFill>
                  <a:schemeClr val="tx1"/>
                </a:solidFill>
              </a:rPr>
              <a:t>.</a:t>
            </a:r>
            <a:endParaRPr lang="en-GB" sz="1600" dirty="0">
              <a:solidFill>
                <a:schemeClr val="tx1"/>
              </a:solidFill>
            </a:endParaRPr>
          </a:p>
        </p:txBody>
      </p:sp>
    </p:spTree>
    <p:extLst>
      <p:ext uri="{BB962C8B-B14F-4D97-AF65-F5344CB8AC3E}">
        <p14:creationId xmlns:p14="http://schemas.microsoft.com/office/powerpoint/2010/main" val="690754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Examples of Project Closing Oversight</a:t>
            </a:r>
            <a:endParaRPr lang="en-GB" dirty="0"/>
          </a:p>
        </p:txBody>
      </p:sp>
      <p:pic>
        <p:nvPicPr>
          <p:cNvPr id="5" name="Content Placeholder 4"/>
          <p:cNvPicPr>
            <a:picLocks noGrp="1" noChangeAspect="1"/>
          </p:cNvPicPr>
          <p:nvPr>
            <p:ph idx="1"/>
          </p:nvPr>
        </p:nvPicPr>
        <p:blipFill>
          <a:blip r:embed="rId2"/>
          <a:stretch>
            <a:fillRect/>
          </a:stretch>
        </p:blipFill>
        <p:spPr>
          <a:xfrm>
            <a:off x="2116183" y="1828799"/>
            <a:ext cx="8138160" cy="4585063"/>
          </a:xfrm>
          <a:prstGeom prst="rect">
            <a:avLst/>
          </a:prstGeom>
        </p:spPr>
      </p:pic>
    </p:spTree>
    <p:extLst>
      <p:ext uri="{BB962C8B-B14F-4D97-AF65-F5344CB8AC3E}">
        <p14:creationId xmlns:p14="http://schemas.microsoft.com/office/powerpoint/2010/main" val="1800647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9348" y="766762"/>
            <a:ext cx="8712925" cy="5324475"/>
          </a:xfrm>
          <a:prstGeom prst="rect">
            <a:avLst/>
          </a:prstGeom>
        </p:spPr>
      </p:pic>
    </p:spTree>
    <p:extLst>
      <p:ext uri="{BB962C8B-B14F-4D97-AF65-F5344CB8AC3E}">
        <p14:creationId xmlns:p14="http://schemas.microsoft.com/office/powerpoint/2010/main" val="2855042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2148" y="156755"/>
            <a:ext cx="9601200" cy="6504039"/>
          </a:xfrm>
          <a:prstGeom prst="rect">
            <a:avLst/>
          </a:prstGeom>
        </p:spPr>
      </p:pic>
    </p:spTree>
    <p:extLst>
      <p:ext uri="{BB962C8B-B14F-4D97-AF65-F5344CB8AC3E}">
        <p14:creationId xmlns:p14="http://schemas.microsoft.com/office/powerpoint/2010/main" val="171766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Project Closing </a:t>
            </a:r>
            <a:endParaRPr lang="en-GB" dirty="0"/>
          </a:p>
        </p:txBody>
      </p:sp>
      <p:sp>
        <p:nvSpPr>
          <p:cNvPr id="3" name="Content Placeholder 2"/>
          <p:cNvSpPr>
            <a:spLocks noGrp="1"/>
          </p:cNvSpPr>
          <p:nvPr>
            <p:ph idx="1"/>
          </p:nvPr>
        </p:nvSpPr>
        <p:spPr/>
        <p:txBody>
          <a:bodyPr/>
          <a:lstStyle/>
          <a:p>
            <a:r>
              <a:rPr lang="en-US" dirty="0" smtClean="0"/>
              <a:t>Project Closing </a:t>
            </a:r>
            <a:r>
              <a:rPr lang="en-US" dirty="0"/>
              <a:t>is the process of finalizing all activities for the project, phase, or contract</a:t>
            </a:r>
            <a:r>
              <a:rPr lang="en-US" dirty="0" smtClean="0"/>
              <a:t>.</a:t>
            </a:r>
          </a:p>
          <a:p>
            <a:r>
              <a:rPr lang="en-US" dirty="0"/>
              <a:t>The entire project management closure process requires meetings and communication with your team and stakeholders, a handful of project documents, and analysis skills</a:t>
            </a:r>
            <a:r>
              <a:rPr lang="en-US" dirty="0" smtClean="0"/>
              <a:t>.</a:t>
            </a:r>
          </a:p>
          <a:p>
            <a:r>
              <a:rPr lang="en-US" dirty="0"/>
              <a:t>When the project closure phase is completed properly, your project documents will be finalized, your clients and stakeholders will have any final reports that they require, and your team will have had the chance to reflect upon and adjust their </a:t>
            </a:r>
            <a:r>
              <a:rPr lang="en-US" dirty="0" smtClean="0"/>
              <a:t>processes.</a:t>
            </a:r>
          </a:p>
          <a:p>
            <a:r>
              <a:rPr lang="en-US" dirty="0" smtClean="0"/>
              <a:t>This stage is equally important as the other stages of the project. Even a minor oversight can cause drastic outcomes. </a:t>
            </a:r>
            <a:endParaRPr lang="en-GB" dirty="0"/>
          </a:p>
        </p:txBody>
      </p:sp>
    </p:spTree>
    <p:extLst>
      <p:ext uri="{BB962C8B-B14F-4D97-AF65-F5344CB8AC3E}">
        <p14:creationId xmlns:p14="http://schemas.microsoft.com/office/powerpoint/2010/main" val="1141472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Activities involved in the Closing Stage</a:t>
            </a:r>
            <a:endParaRPr lang="en-GB" dirty="0"/>
          </a:p>
        </p:txBody>
      </p:sp>
      <p:sp>
        <p:nvSpPr>
          <p:cNvPr id="3" name="Content Placeholder 2"/>
          <p:cNvSpPr>
            <a:spLocks noGrp="1"/>
          </p:cNvSpPr>
          <p:nvPr>
            <p:ph idx="1"/>
          </p:nvPr>
        </p:nvSpPr>
        <p:spPr>
          <a:xfrm>
            <a:off x="1261872" y="2312127"/>
            <a:ext cx="8595360" cy="3409406"/>
          </a:xfrm>
        </p:spPr>
        <p:txBody>
          <a:bodyPr/>
          <a:lstStyle/>
          <a:p>
            <a:r>
              <a:rPr lang="en-GB" dirty="0" smtClean="0"/>
              <a:t>Handing over the deliverables</a:t>
            </a:r>
          </a:p>
          <a:p>
            <a:r>
              <a:rPr lang="en-GB" dirty="0" smtClean="0"/>
              <a:t>Confirming project completion</a:t>
            </a:r>
          </a:p>
          <a:p>
            <a:r>
              <a:rPr lang="en-GB" dirty="0" smtClean="0"/>
              <a:t>Releasing resources</a:t>
            </a:r>
          </a:p>
          <a:p>
            <a:r>
              <a:rPr lang="en-GB" dirty="0" smtClean="0"/>
              <a:t>Procurement and other contracts closure</a:t>
            </a:r>
          </a:p>
          <a:p>
            <a:r>
              <a:rPr lang="en-GB" dirty="0" smtClean="0"/>
              <a:t>Indexing the project files</a:t>
            </a:r>
          </a:p>
          <a:p>
            <a:r>
              <a:rPr lang="en-GB" dirty="0" smtClean="0"/>
              <a:t>Lesson learned documentation</a:t>
            </a:r>
          </a:p>
          <a:p>
            <a:endParaRPr lang="en-GB" dirty="0"/>
          </a:p>
        </p:txBody>
      </p:sp>
    </p:spTree>
    <p:extLst>
      <p:ext uri="{BB962C8B-B14F-4D97-AF65-F5344CB8AC3E}">
        <p14:creationId xmlns:p14="http://schemas.microsoft.com/office/powerpoint/2010/main" val="3386494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Handing Over The Deliverables</a:t>
            </a:r>
            <a:endParaRPr lang="en-GB" dirty="0"/>
          </a:p>
        </p:txBody>
      </p:sp>
      <p:sp>
        <p:nvSpPr>
          <p:cNvPr id="3" name="Content Placeholder 2"/>
          <p:cNvSpPr>
            <a:spLocks noGrp="1"/>
          </p:cNvSpPr>
          <p:nvPr>
            <p:ph idx="1"/>
          </p:nvPr>
        </p:nvSpPr>
        <p:spPr>
          <a:xfrm>
            <a:off x="1261872" y="2116183"/>
            <a:ext cx="8595360" cy="4351337"/>
          </a:xfrm>
        </p:spPr>
        <p:txBody>
          <a:bodyPr/>
          <a:lstStyle/>
          <a:p>
            <a:r>
              <a:rPr lang="en-GB" dirty="0" smtClean="0"/>
              <a:t>Deliverables are first tested by the Project Management team for its completeness. The deliverables once tested are called validated deliverables.</a:t>
            </a:r>
          </a:p>
          <a:p>
            <a:r>
              <a:rPr lang="en-GB" dirty="0" smtClean="0"/>
              <a:t>Then you deliver these deliverables to your client. </a:t>
            </a:r>
          </a:p>
          <a:p>
            <a:r>
              <a:rPr lang="en-GB" dirty="0" smtClean="0"/>
              <a:t>The process doesn’t end until the client gives it a formal sign-off</a:t>
            </a:r>
          </a:p>
          <a:p>
            <a:r>
              <a:rPr lang="en-US" dirty="0" smtClean="0"/>
              <a:t>Let’s </a:t>
            </a:r>
            <a:r>
              <a:rPr lang="en-US" dirty="0"/>
              <a:t>say the customer receives the deliverables and indicates the work isn’t up to par, and you need to do some rework—that will incur more cost. Another serious problem would be to have to regroup the project team again. Therefore, formal sign-off is essential for closing </a:t>
            </a:r>
            <a:r>
              <a:rPr lang="en-US" dirty="0" smtClean="0"/>
              <a:t>projects.</a:t>
            </a:r>
          </a:p>
          <a:p>
            <a:r>
              <a:rPr lang="en-US" dirty="0" smtClean="0"/>
              <a:t>You can move to the next step when the customers declares the deliverable as accepted.</a:t>
            </a:r>
            <a:endParaRPr lang="en-GB" dirty="0"/>
          </a:p>
        </p:txBody>
      </p:sp>
    </p:spTree>
    <p:extLst>
      <p:ext uri="{BB962C8B-B14F-4D97-AF65-F5344CB8AC3E}">
        <p14:creationId xmlns:p14="http://schemas.microsoft.com/office/powerpoint/2010/main" val="1056654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Confirming Project Completion</a:t>
            </a:r>
            <a:endParaRPr lang="en-GB" dirty="0"/>
          </a:p>
        </p:txBody>
      </p:sp>
      <p:sp>
        <p:nvSpPr>
          <p:cNvPr id="3" name="Content Placeholder 2"/>
          <p:cNvSpPr>
            <a:spLocks noGrp="1"/>
          </p:cNvSpPr>
          <p:nvPr>
            <p:ph idx="1"/>
          </p:nvPr>
        </p:nvSpPr>
        <p:spPr>
          <a:xfrm>
            <a:off x="1261872" y="2207622"/>
            <a:ext cx="8595360" cy="4351337"/>
          </a:xfrm>
        </p:spPr>
        <p:txBody>
          <a:bodyPr>
            <a:normAutofit/>
          </a:bodyPr>
          <a:lstStyle/>
          <a:p>
            <a:r>
              <a:rPr lang="en-US" dirty="0"/>
              <a:t>Next, confirm the project is complete. It’s not enough to declare a project done yourself. Each person involved needs to agree on the project’s completion before you can formally close it out and move on. </a:t>
            </a:r>
          </a:p>
          <a:p>
            <a:r>
              <a:rPr lang="en-US" dirty="0"/>
              <a:t>If you skip this step, you may continue to receive (and be charged for) change requests by the client.  </a:t>
            </a:r>
          </a:p>
          <a:p>
            <a:r>
              <a:rPr lang="en-US" dirty="0"/>
              <a:t>To confirm the project’s completion, you will need to obtain approvals for the project deliverables (i.e., all stakeholders must agree that you delivered on all parts of the project plan) with official sign-offs from the project stakeholders. </a:t>
            </a:r>
          </a:p>
          <a:p>
            <a:r>
              <a:rPr lang="en-US" dirty="0"/>
              <a:t>Be sure to document this step so you have proof that the project close was formally signed off.</a:t>
            </a:r>
            <a:endParaRPr lang="en-GB" dirty="0"/>
          </a:p>
        </p:txBody>
      </p:sp>
    </p:spTree>
    <p:extLst>
      <p:ext uri="{BB962C8B-B14F-4D97-AF65-F5344CB8AC3E}">
        <p14:creationId xmlns:p14="http://schemas.microsoft.com/office/powerpoint/2010/main" val="904646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Releasing Resources</a:t>
            </a:r>
            <a:endParaRPr lang="en-GB" dirty="0"/>
          </a:p>
        </p:txBody>
      </p:sp>
      <p:sp>
        <p:nvSpPr>
          <p:cNvPr id="3" name="Content Placeholder 2"/>
          <p:cNvSpPr>
            <a:spLocks noGrp="1"/>
          </p:cNvSpPr>
          <p:nvPr>
            <p:ph idx="1"/>
          </p:nvPr>
        </p:nvSpPr>
        <p:spPr>
          <a:xfrm>
            <a:off x="1261872" y="2155371"/>
            <a:ext cx="5452437" cy="4351337"/>
          </a:xfrm>
        </p:spPr>
        <p:txBody>
          <a:bodyPr/>
          <a:lstStyle/>
          <a:p>
            <a:r>
              <a:rPr lang="en-US" dirty="0"/>
              <a:t>After delivering the deliverables and receiving formal sign-off from the customer, the project manager must hand over the resources to their respective departments so that they can be sourced for other projects. </a:t>
            </a:r>
            <a:endParaRPr lang="en-US" dirty="0" smtClean="0"/>
          </a:p>
          <a:p>
            <a:r>
              <a:rPr lang="en-US" dirty="0" smtClean="0"/>
              <a:t>Formally </a:t>
            </a:r>
            <a:r>
              <a:rPr lang="en-US" dirty="0"/>
              <a:t>release resources from the project, including suppliers, contractors, team members, and any other partners. Notify them of the end of the project, confirm any final payments or obligations, and officially release them so they are free to work on other projects</a:t>
            </a:r>
            <a:r>
              <a:rPr lang="en-US" dirty="0" smtClean="0"/>
              <a:t>.</a:t>
            </a:r>
          </a:p>
          <a:p>
            <a:r>
              <a:rPr lang="en-US" dirty="0"/>
              <a:t>Be sure to follow the correct policies of your performing organization while releasing the resources.</a:t>
            </a:r>
          </a:p>
          <a:p>
            <a:endParaRPr lang="en-GB" dirty="0"/>
          </a:p>
        </p:txBody>
      </p:sp>
      <p:pic>
        <p:nvPicPr>
          <p:cNvPr id="4" name="Picture 3"/>
          <p:cNvPicPr>
            <a:picLocks noChangeAspect="1"/>
          </p:cNvPicPr>
          <p:nvPr/>
        </p:nvPicPr>
        <p:blipFill>
          <a:blip r:embed="rId2"/>
          <a:stretch>
            <a:fillRect/>
          </a:stretch>
        </p:blipFill>
        <p:spPr>
          <a:xfrm>
            <a:off x="6606257" y="2609442"/>
            <a:ext cx="4088277" cy="2302193"/>
          </a:xfrm>
          <a:prstGeom prst="rect">
            <a:avLst/>
          </a:prstGeom>
        </p:spPr>
      </p:pic>
    </p:spTree>
    <p:extLst>
      <p:ext uri="{BB962C8B-B14F-4D97-AF65-F5344CB8AC3E}">
        <p14:creationId xmlns:p14="http://schemas.microsoft.com/office/powerpoint/2010/main" val="3221534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Procurement and Other Contracts Closure</a:t>
            </a:r>
            <a:endParaRPr lang="en-GB" dirty="0"/>
          </a:p>
        </p:txBody>
      </p:sp>
      <p:sp>
        <p:nvSpPr>
          <p:cNvPr id="3" name="Content Placeholder 2"/>
          <p:cNvSpPr>
            <a:spLocks noGrp="1"/>
          </p:cNvSpPr>
          <p:nvPr>
            <p:ph idx="1"/>
          </p:nvPr>
        </p:nvSpPr>
        <p:spPr>
          <a:xfrm>
            <a:off x="1261872" y="2233750"/>
            <a:ext cx="8595360" cy="1985554"/>
          </a:xfrm>
        </p:spPr>
        <p:txBody>
          <a:bodyPr/>
          <a:lstStyle/>
          <a:p>
            <a:r>
              <a:rPr lang="en-US" dirty="0"/>
              <a:t>If a third-party vendor or any subcontractors have been working on the project, those contracts need to be closed. </a:t>
            </a:r>
            <a:endParaRPr lang="en-US" dirty="0" smtClean="0"/>
          </a:p>
          <a:p>
            <a:r>
              <a:rPr lang="en-US" dirty="0" smtClean="0"/>
              <a:t>Once </a:t>
            </a:r>
            <a:r>
              <a:rPr lang="en-US" dirty="0"/>
              <a:t>they have produced deliverables, and you have delivered them to your end customer, the contracts should be closed; those contracts have no meaning after the deliverables have been accepted.</a:t>
            </a:r>
            <a:endParaRPr lang="en-GB" dirty="0"/>
          </a:p>
        </p:txBody>
      </p:sp>
      <p:pic>
        <p:nvPicPr>
          <p:cNvPr id="4" name="Picture 3"/>
          <p:cNvPicPr>
            <a:picLocks noChangeAspect="1"/>
          </p:cNvPicPr>
          <p:nvPr/>
        </p:nvPicPr>
        <p:blipFill rotWithShape="1">
          <a:blip r:embed="rId2"/>
          <a:srcRect r="6765"/>
          <a:stretch/>
        </p:blipFill>
        <p:spPr>
          <a:xfrm>
            <a:off x="4258491" y="4219304"/>
            <a:ext cx="2808515" cy="2522732"/>
          </a:xfrm>
          <a:prstGeom prst="rect">
            <a:avLst/>
          </a:prstGeom>
        </p:spPr>
      </p:pic>
    </p:spTree>
    <p:extLst>
      <p:ext uri="{BB962C8B-B14F-4D97-AF65-F5344CB8AC3E}">
        <p14:creationId xmlns:p14="http://schemas.microsoft.com/office/powerpoint/2010/main" val="742066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Indexing the Project’s Files</a:t>
            </a:r>
            <a:endParaRPr lang="en-GB" dirty="0"/>
          </a:p>
        </p:txBody>
      </p:sp>
      <p:sp>
        <p:nvSpPr>
          <p:cNvPr id="3" name="Content Placeholder 2"/>
          <p:cNvSpPr>
            <a:spLocks noGrp="1"/>
          </p:cNvSpPr>
          <p:nvPr>
            <p:ph idx="1"/>
          </p:nvPr>
        </p:nvSpPr>
        <p:spPr>
          <a:xfrm>
            <a:off x="1261872" y="2181497"/>
            <a:ext cx="4551099" cy="4351337"/>
          </a:xfrm>
        </p:spPr>
        <p:txBody>
          <a:bodyPr/>
          <a:lstStyle/>
          <a:p>
            <a:r>
              <a:rPr lang="en-US" dirty="0"/>
              <a:t>Once the project is over, the deliverables have been handed over to the customer, and the customer signs off, you should compile the project files and convey them to your entire list of key stakeholders. </a:t>
            </a:r>
            <a:endParaRPr lang="en-US" dirty="0" smtClean="0"/>
          </a:p>
          <a:p>
            <a:r>
              <a:rPr lang="en-US" dirty="0" smtClean="0"/>
              <a:t>The </a:t>
            </a:r>
            <a:r>
              <a:rPr lang="en-US" dirty="0"/>
              <a:t>archived files could be used in the future</a:t>
            </a:r>
            <a:endParaRPr lang="en-GB" dirty="0"/>
          </a:p>
        </p:txBody>
      </p:sp>
      <p:pic>
        <p:nvPicPr>
          <p:cNvPr id="1026" name="Picture 2" descr="The 2020 Definitive Guide on How to Organize an Office Filing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8192" y="2181497"/>
            <a:ext cx="3773261" cy="3901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096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Learned Documents</a:t>
            </a:r>
            <a:endParaRPr lang="en-GB" dirty="0"/>
          </a:p>
        </p:txBody>
      </p:sp>
      <p:sp>
        <p:nvSpPr>
          <p:cNvPr id="3" name="Content Placeholder 2"/>
          <p:cNvSpPr>
            <a:spLocks noGrp="1"/>
          </p:cNvSpPr>
          <p:nvPr>
            <p:ph idx="1"/>
          </p:nvPr>
        </p:nvSpPr>
        <p:spPr>
          <a:xfrm>
            <a:off x="1261872" y="1828800"/>
            <a:ext cx="5165054" cy="4351337"/>
          </a:xfrm>
        </p:spPr>
        <p:txBody>
          <a:bodyPr>
            <a:normAutofit lnSpcReduction="10000"/>
          </a:bodyPr>
          <a:lstStyle/>
          <a:p>
            <a:r>
              <a:rPr lang="en-US" dirty="0"/>
              <a:t>Once you’ve received the formal sign-off from your customer, you should work on documenting the lessons learned from this project which can be used as a reference for future projects. </a:t>
            </a:r>
            <a:endParaRPr lang="en-US" dirty="0" smtClean="0"/>
          </a:p>
          <a:p>
            <a:r>
              <a:rPr lang="en-US" dirty="0" smtClean="0"/>
              <a:t>Such </a:t>
            </a:r>
            <a:r>
              <a:rPr lang="en-US" dirty="0"/>
              <a:t>documentation could be reused; then you won’t need to work on that documentation again and again</a:t>
            </a:r>
            <a:r>
              <a:rPr lang="en-US" dirty="0" smtClean="0"/>
              <a:t>.</a:t>
            </a:r>
            <a:endParaRPr lang="en-US" dirty="0"/>
          </a:p>
          <a:p>
            <a:r>
              <a:rPr lang="en-US" dirty="0"/>
              <a:t>Circumstances for change requests that were accepted or rejected, history of the schedule control, and cost control could be assessed with the lessons learned. </a:t>
            </a:r>
            <a:endParaRPr lang="en-US" dirty="0" smtClean="0"/>
          </a:p>
          <a:p>
            <a:r>
              <a:rPr lang="en-US" dirty="0" smtClean="0"/>
              <a:t>It </a:t>
            </a:r>
            <a:r>
              <a:rPr lang="en-US" dirty="0"/>
              <a:t>serves as an important document in case of project closure. You should involve all of your stakeholders during that process.</a:t>
            </a:r>
            <a:endParaRPr lang="en-GB" dirty="0"/>
          </a:p>
        </p:txBody>
      </p:sp>
      <p:pic>
        <p:nvPicPr>
          <p:cNvPr id="4" name="Picture 3"/>
          <p:cNvPicPr>
            <a:picLocks noChangeAspect="1"/>
          </p:cNvPicPr>
          <p:nvPr/>
        </p:nvPicPr>
        <p:blipFill>
          <a:blip r:embed="rId2"/>
          <a:stretch>
            <a:fillRect/>
          </a:stretch>
        </p:blipFill>
        <p:spPr>
          <a:xfrm>
            <a:off x="6583680" y="2435904"/>
            <a:ext cx="3844491" cy="2815364"/>
          </a:xfrm>
          <a:prstGeom prst="rect">
            <a:avLst/>
          </a:prstGeom>
        </p:spPr>
      </p:pic>
    </p:spTree>
    <p:extLst>
      <p:ext uri="{BB962C8B-B14F-4D97-AF65-F5344CB8AC3E}">
        <p14:creationId xmlns:p14="http://schemas.microsoft.com/office/powerpoint/2010/main" val="364472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346</TotalTime>
  <Words>1005</Words>
  <Application>Microsoft Office PowerPoint</Application>
  <PresentationFormat>Widescreen</PresentationFormat>
  <Paragraphs>81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Schoolbook</vt:lpstr>
      <vt:lpstr>Wingdings 2</vt:lpstr>
      <vt:lpstr>View</vt:lpstr>
      <vt:lpstr>Closing A Project</vt:lpstr>
      <vt:lpstr>What is Project Closing </vt:lpstr>
      <vt:lpstr>Activities involved in the Closing Stage</vt:lpstr>
      <vt:lpstr>Handing Over The Deliverables</vt:lpstr>
      <vt:lpstr>Confirming Project Completion</vt:lpstr>
      <vt:lpstr>Releasing Resources</vt:lpstr>
      <vt:lpstr>Procurement and Other Contracts Closure</vt:lpstr>
      <vt:lpstr>Indexing the Project’s Files</vt:lpstr>
      <vt:lpstr>Lesson Learned Documents</vt:lpstr>
      <vt:lpstr>Project Closure Deliverables</vt:lpstr>
      <vt:lpstr>Wrap-up Closure Activities</vt:lpstr>
      <vt:lpstr>Performance Evaluation</vt:lpstr>
      <vt:lpstr>Project Audit</vt:lpstr>
      <vt:lpstr>Types of Project Closure</vt:lpstr>
      <vt:lpstr>Examples of Project Closing Oversight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Closing A Project</dc:title>
  <dc:creator>Windows User</dc:creator>
  <cp:lastModifiedBy>Windows User</cp:lastModifiedBy>
  <cp:revision>20</cp:revision>
  <dcterms:created xsi:type="dcterms:W3CDTF">2020-06-10T17:53:10Z</dcterms:created>
  <dcterms:modified xsi:type="dcterms:W3CDTF">2020-06-12T05:00:09Z</dcterms:modified>
</cp:coreProperties>
</file>