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79" autoAdjust="0"/>
  </p:normalViewPr>
  <p:slideViewPr>
    <p:cSldViewPr>
      <p:cViewPr>
        <p:scale>
          <a:sx n="110" d="100"/>
          <a:sy n="110" d="100"/>
        </p:scale>
        <p:origin x="24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3-27T05:56:26.1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13544 7293 0,'-50'0'78,"25"0"-46,-24 0-1,-51 74 0,1 0 0,-25 75-15,75-99 15,-26 74 0,50-75 0,25-24 1,0 25 14,0-25-14,0-1-1,0 51 0,0-50-15,50 24 15,24-24 0,-49 0 0,25 0 0,24 24-15,-49-24 15,0 0 0,-25 0 1,25 0-1,-25 24-16,24 26 17,1-51-1,-25 26 0,0-25-15,0 0 15,0 24 0,25-24 0,-25 0-15,0 0 15,0-1 0,0 51-15,0-50 15,0-1 0,-25 1 0,0-25 1,25 25-17,-24-25 16,-1 0 1,-50 25-1,26 0 0,-1-25 0,-24 0-15,24 49 15,25-49 0</inkml:trace>
  <inkml:trace contextRef="#ctx0" brushRef="#br0" timeOffset="1886.107">13196 9426 0,'0'0'125,"0"25"-109,-24 49 15,-1-49 0,0 0 0,25-1 0,0 1 94,-25 0-94,25 0 1,-25 24 14,1-24 17,-26 0-48,25 49 17,0-49-1,1 0 0,24 0-15,-25-25 15,0 25 16</inkml:trace>
  <inkml:trace contextRef="#ctx0" brushRef="#br0" timeOffset="3370.192">12849 9575 0,'25'0'63,"74"0"-48,0 0 17,1 49-1,-26-24 0,-49-25 0,0 25-15,-1 0 15,1-25 31,-25 24-30,25-24-17,-25 25 16,25-25 1,-25 25-1,25-25 0</inkml:trace>
  <inkml:trace contextRef="#ctx0" brushRef="#br0" timeOffset="5449.311">14065 9773 0,'0'25'140,"-25"0"-124,25-1 93,0 1-78,0 0 1,0 0-1,0 49-16,0-49 48,0 0-32,0 0 0,0 0 16,0-1-16,25 1 0,-1-25 1,1 25-17,0-25 48,0 0-1,0 0-46,24-25 15,-24 0 0,25 1 0,-50-1 0,24 0-15,-24-25 15,0 25 0,0 1 32,0-1-48,0 0 17,-74 0-1,24 25 0,26-25 0,-26 25-15,25 0 15,-24 0 0,24 0 0,0 0 1,0 0-17</inkml:trace>
  <inkml:trace contextRef="#ctx0" brushRef="#br0" timeOffset="7206.412">12527 7045 0,'0'0'94,"-25"99"-63,0 0 0,-25 0 0,1-49 1,-1 24-17,50-49 16,-25 0 1,1 0 14,-1-1-14,25 1-17,-25-25 16,25 25 1,-25 0-1</inkml:trace>
  <inkml:trace contextRef="#ctx0" brushRef="#br0" timeOffset="8681.496">12105 7268 0,'99'74'78,"0"-24"-47,50 24 0,-49-24 1,-51-25-1,-24-1-16,0 1 17,0-25-1,-1 25 31,1-25-15</inkml:trace>
  <inkml:trace contextRef="#ctx0" brushRef="#br0" timeOffset="11472.656">12725 7243 0,'50'0'140,"-25"0"-109,-25 0-15,24 0 15,-24 25 0,25-25 0,-25 25 1,0-1 30,0 1 32,0-25-16,-25 0-47,1 0-16,-26 0 17,25 0-1,0 0-16,1 0 17,-1 0-1,0 0 16,25 0 171,74 0-187,-49 0 0,25 0 1,-25 25-17,-1-25 48,1 0 15,-25 50-47,0-26 78,0 1-47,0 0-30,0 0 14,0 0-14,0-25 139,-25 0-140,1 0 1,-1 0-17,0 0 16,0 0 32,0 0-32,1 0 0,-1 0 0,-25 0-15,25 0 15</inkml:trace>
  <inkml:trace contextRef="#ctx0" brushRef="#br0" timeOffset="14892.851">13916 8334 0,'25'0'62,"74"0"-46,124 0 15,25 0 0,-99 0-15,-99 0 15,-1 0 0,26 0 0,-51 0-15</inkml:trace>
  <inkml:trace contextRef="#ctx0" brushRef="#br0" timeOffset="16397.937">14164 7888 0,'0'25'140,"0"-1"-109,25 51 1,-25 24-1,0 25 0,49 25-15,-49-50 15,0-49 0,0 49 0,0-49 0,0-1-15,0 1 15,0-25 0,0-1 1,0 1-1</inkml:trace>
  <inkml:trace contextRef="#ctx0" brushRef="#br0" timeOffset="18671.067">15851 7045 0,'0'49'78,"-75"1"-47,-74 74 0,75-25 1,-1 99-17,-24 125 16,74-75 1,25-149-17,0 0 16,0 1 1,0-51-1,0 26-16,0-51 17,50 1-1,99 50 0,-50-26-15,-24 1 15,-26-1 0,-24 26-15,25-26 15,-26 51 0,-24-26-15,0-24 15,0-1 0,0 26 0,0-50-15,0-1 15,0 1 0,0 0-15,-24 0 15,-51 0 0,26-25 0,-51 0 1,26 49-17,24-49 16,1 0 1,24 0-17,0 0 48,-25 0-32,26 0-16,24 25 17</inkml:trace>
  <inkml:trace contextRef="#ctx0" brushRef="#br0" timeOffset="20569.176">15776 9823 0,'0'0'78,"0"24"-47,-49 26 0,-26 74 1,25-74-1,26-50-16,24 25 17,-25-25 139,25 24-108,-25 1-17,0 0-14,0 0-1,-24 0 0,24 24-15,0-49 15,0 25 0,25 0 0,-24-25 32</inkml:trace>
  <inkml:trace contextRef="#ctx0" brushRef="#br0" timeOffset="22111.264">15305 9847 0,'0'0'78,"99"75"-46,-25-26-1,26 1 0,-51-25 0,-24 0-15,0-25 15,0 25 0,0-1 0,-1-24 32,1 25-48,-25 0 17,25 0-1,25 24 78,-26-24-78,-24 25 0,25-1-15,0-24 15,-25 0 0,25 0 1</inkml:trace>
  <inkml:trace contextRef="#ctx0" brushRef="#br0" timeOffset="25111.436">16024 10269 0,'75'0'78,"-26"0"-47,50 0-15,-74 0 15,0 0 0,0 0 0,-25 25-15,0 0 46,0 0-15,0-1 47,0 1-16,0-25-47,-25 0 0,-25 25 0,26-25-15,-1 0 15,-50 25 0,51-25 0,-1 0-15,0 0 15,0 0 0,25 25 32,0-25 108,25 0-155,25 0 15,49 0 0,-25 0 1,-49 0-17,0 24 16,0-24 1,-25 25 30,24-25-31,-24 25-15,25-25 15,-25 25 0,0 0 0,0 24 32,0-24-48,0 25 17,0-26-1,0 1 31,0-25 16,-25 0-47,1 25 1,-51-25-17,26 0 16,-1 0 1,-24 0-1,49 0 0,-25 0-15,25 0 15</inkml:trace>
  <inkml:trace contextRef="#ctx0" brushRef="#br0" timeOffset="28268.616">15007 6548 0,'0'50'78,"0"49"-46,0 0-1,0 1 0,0-51 0,0 26-15,0-50 15,0-1 172,0 1-172,-25 25 16,25-25 15</inkml:trace>
  <inkml:trace contextRef="#ctx0" brushRef="#br0" timeOffset="29918.711">14759 6598 0,'25'50'78,"0"-26"-47,74 1 1,-49 0-1,24 25 0,-49-26-15,0 1 15,-1 0 0,1-25 0,-25 25 0,25-25-15,-25 25 46,25-25-30</inkml:trace>
  <inkml:trace contextRef="#ctx0" brushRef="#br0" timeOffset="32383.852">15627 6697 0,'0'0'140,"0"50"-109,-25-25 1,1-25-17,-1 24 16,0 1 1,25 0-1,-25 0 0,25 0 16,0 0-16,0-1 0,0 1 0,0 0-15,0 0 46,0 0-30,0-1-1,0 1 0,25 0-15,0-25 15,0 0 31,-1 0 16,1-25 0,0 0-47,0 1-15,-25-26 46,0 25-46,0-24 15,0 24 0,0 0 1,0 0-17,-25 25 16,0-25 1,0 25 14,1 0-14,-1 0 14,0 0-14,0 50-1,25-25-16,-25 0 17,25-1-1</inkml:trace>
  <inkml:trace contextRef="#ctx0" brushRef="#br0" timeOffset="34334.963">15627 6747 0,'0'0'140,"25"-25"-124,0 25 15,0-25 0,0 25 47,-1 0 47,-24-25 15,25 25-62,0-24-15,0 24-16,0 0 155</inkml:trace>
  <inkml:trace contextRef="#ctx0" brushRef="#br0" timeOffset="35595.035">16446 8607 0,'25'0'78,"123"0"-47,-23 0 0,23 0 0,-24 0-15,-49 0 15,-26 0 0</inkml:trace>
  <inkml:trace contextRef="#ctx0" brushRef="#br0" timeOffset="37056.119">16818 8210 0,'0'25'47,"0"124"-16,0-50 0,0 25-15,0-49 15,0-26 0,0-24 0,0 0 203,0 24-171,0 51-32,0-76-16,0 1 17,0 0-1</inkml:trace>
  <inkml:trace contextRef="#ctx0" brushRef="#br0" timeOffset="39532.261">18703 6945 0,'0'0'78,"-74"0"-47,-1 0 0,26 0-15,-75 100 15,24-1 0,26 25 0,24-75 0,26 26-15,-51 24 15,1 0 0,49 0 1,25 50-1,0 25-16,50 24 17,74 75-1,74-50 0,-99-74 0,124 75-15,-99-100 15,-74-25 0,25 0 0,-1 50 1,-24 0-17,-26-25 16,1-25 1,-25 50-1,0-100 0,0 26-15,-25-50 15,-123-1 0,-51 26 0,-49-50 0,99 25-15,100-25 15,-1 0 0,25 0 32</inkml:trace>
  <inkml:trace contextRef="#ctx0" brushRef="#br0" timeOffset="41601.379">18926 10666 0,'0'25'140,"-24"49"-124,-51-49 15,50 25 0,-49-1 1,49-24-17,25 0 16,-25 0 1,0-1-1,1-24-16,24 25 17,-25 0-1,0 0 16,25 0 15,-25-1-46,0 26 124,25-25-109,-24 49-15,-1-49 15,25 0 0</inkml:trace>
  <inkml:trace contextRef="#ctx0" brushRef="#br0" timeOffset="43207.471">18381 10815 0,'49'0'78,"50"0"-47,50 124 0,-50-25 1,-24 0-17,24-24 16,-24-1 1,-26-49-1,-24 0 0,0 0-15,0-1 15,-1-24 0,1 25 0,0-25 16</inkml:trace>
  <inkml:trace contextRef="#ctx0" brushRef="#br0" timeOffset="45379.595">19522 11212 0,'0'25'78,"0"24"-47,0 26 0,0-26 0,-50 26-15,50-26 15,0-24 0,0 0-15,0 0 15,0-1 31,0 1-30,0 0-17,0 25 16,0-1 1,0-24-17,25-25 16,74 25 1,-49-25-1,24 0-16,-24 0 17,-26 0-1,1 0 16,0 0-16,0-50 0,25 25 0,-50 1-15,0-26 15,0 25 0,-50 25 0,0-25 1,-24 25-1,24 0-16,1 0 17,24-24-1,-50 24 0,51 0 0,-1 0-15</inkml:trace>
  <inkml:trace contextRef="#ctx0" brushRef="#br0" timeOffset="47458.714">17686 6226 0,'0'25'78,"0"49"-46,0 25-1,-25-49 0,25 49 0,-49-24 0,49-51-15,0 1 15,0 25 203,-25-1-203,25-24 1,-25 0-17</inkml:trace>
  <inkml:trace contextRef="#ctx0" brushRef="#br0" timeOffset="49096.808">17438 6424 0,'0'0'78,"50"0"-47,49 25 0,-25 0 0,-49 0 1,25-25-17,-25 25 16,24-25 1,-24 49-1,0-24 0,0 0-15,24-25 15,-24 0 31</inkml:trace>
  <inkml:trace contextRef="#ctx0" brushRef="#br0" timeOffset="52291.99">18579 6350 0,'-25'0'109,"0"0"-78,1 0 16,24 0 15,0 25-46,0 0 15,-25-1 0,25 26-15,-25 0 15,25-26 32,0 1 15,0 0-32,0 0-14,0 0-1,0-25-16,25 0 17,24 0-1,-24 0 0,25 0 0,-25 0-15,-1 0 15,1 0 31,-25 0-30,25 0-1,-25-25 16,0 0 15,0 0-15,0 0-16,-25-24 0,0 49 0,25-25-15,0 0 15,0 0 32,0 1-1,-24 24 78,24 0-93,0 99-16,0 0 1,0 0-1,24-49 0,-24 24-15,25-49 15,-25 0 0,0 0 0,0 0 0,0-1-15,0 1 15,0 0 0,25-25 110,-25 25-63,0 0-47,0-1 63,25-24-79</inkml:trace>
  <inkml:trace contextRef="#ctx0" brushRef="#br0" timeOffset="83922.8">8136 8731 0,'0'0'78,"-74"0"-47,49 0 0,0 75 1,0-26-17,1 26 16,24-26 1,-50 26-1,25-50 0,25 24-15,-25-24 15,25 0 0,0 0 0,0 24 0,0-24-15,0 0 15,0 49 0,0-24 1,0-25-17,0 24 16,0 1 1,0-1-1,0 1-16,0-25 17,0 0-1,0 24-16,0-24 48</inkml:trace>
  <inkml:trace contextRef="#ctx0" brushRef="#br0" timeOffset="85518.891">7615 9203 0,'25'0'78,"25"0"-47,-25 0 0,-1 0 0,51 0-15,-50 0 15,24 0 0,-24 0 1,0 0-1,24 0-16,-24 0 17,0 0 30,0 0-15,0 0 93,-1 0-77,1 0-32,0 0 16</inkml:trace>
  <inkml:trace contextRef="#ctx0" brushRef="#br0" timeOffset="88957.088">8087 9327 0,'0'0'78,"49"0"-47,-24 0 0,50 0 0,-51 0 16,-24 49-16,0-24-15,0 0 15,0 0 31,0 24-46,0-24 46,0-25-30,-24 25 14,-1 0 1,0-1-16,0-24 1,-25 25-1,26-25-16,-1 0 17,-25 0-1,25 0 16,25 0 171,50 0-187,24 0 0,-24 0 1,-25 0-1,0 0-16,0 0 17,-1 0-1,1 0 47,-25 25-16,0 0 32,0 0-79,25-1 48,-25 1-32,0 0 0,0 0-15,0 0 46,0-1-31,0-24 1,-25 0-17,0 0 16,-24 0 1,24 0-1,0 0 0,0 0-15,0 0 46,1 0 78,-1 0-62,0 0-31</inkml:trace>
  <inkml:trace contextRef="#ctx0" brushRef="#br0" timeOffset="91446.23">8508 9351 0,'50'0'78,"24"0"-47,26 0 0,-1 0 0,0 0-15,-49 0 15,-26 0 0,26 0 0,-25 0 16,-25 25-16,25-25 79</inkml:trace>
  <inkml:trace contextRef="#ctx0" brushRef="#br0" timeOffset="93101.325">8831 9153 0,'0'74'78,"0"-24"-47,0 0 1,0 24-1,0-24 0,0-26 0,0 1-15,0 0 15,0 0 0,0 0 0,0-1 16</inkml:trace>
  <inkml:trace contextRef="#ctx0" brushRef="#br0" timeOffset="98861.654">9128 8880 0,'25'0'78,"124"0"-47,-25 0-16,25 0 17,-99 0-1,24 0 0,-49 25-15,-25 0 15,0-1 0,0 1 16,0 0 15,0 0-31,0 0-15,0 0 15,0-1 0,-25 1-15,0 0 15,0-25 0,-24 0 16,49 25-16,-50-25 1,1 0-17,-1 0 16,0 25 1,1-25-1,-1 49 0,25-49 16,25 0 124,124 0-139,-24 0-1,-26 0-16,-49 0 17,24 0-1,-24 0 0,0 25 0,-25 0 16,25 0-16,-25-1 0,0 1 1,0 0-1,25 0-16,-25 0 17,0-1-1,0 1 0,0 0 0,0 0-15,0 0 15,0-1 0,-25-24 0,0 25 1,-74-25-17,49 0 16,-24 0 1,24 50-1,-24-50-16,49 0 48,0 0-48</inkml:trace>
  <inkml:trace contextRef="#ctx0" brushRef="#br0" timeOffset="101237.79">10170 8533 0,'0'49'125,"-49"1"-109,-1 24 15,25 26 0,-49-1 0,74-50 0,-25 51-15,25-26 15,0 25 0,-25-74 1,25 25-1,0-25-16,0 24 17,0-24-1,0 49 0,0-49 0,0 25-15,0-1 15,75 26 0,-51 24 0,1-25-15,50-24 15,-51 24 0,1-49-15,25 25 15,-25-50 0,-1 25 1,-24 0-17,25-1 16,-25 1 1,25 0-17,-25 0 16,25-25 1</inkml:trace>
  <inkml:trace contextRef="#ctx0" brushRef="#br0" timeOffset="103418.915">10518 9203 0,'0'-25'94,"0"0"-63,0 0-15,0 0 15,0-24 0,0 24 0,0 0 16,0 25-16,-25 0 0,0 0 1,0 0-1,0 0-16,1 0 17,-1 0-1,0 0-16,0 0 17,25 25-1,-25 0 0,25 0 125,0 24-125,0 100 0,0-25-15,0 25 15,50 0 0,0-50 1,-1 0-17,-24-49 16,0 24 1,-25-49-17,0 0 16,25 0 1,-25-1 14</inkml:trace>
  <inkml:trace contextRef="#ctx0" brushRef="#br0" timeOffset="104809.994">10071 9773 0,'25'0'78,"124"0"-46,-75 0-1,1 0 0,24 0 0,-74 0-15,24 0 15,-24 0 31</inkml:trace>
  <inkml:trace contextRef="#ctx0" brushRef="#br0" timeOffset="108454.203">11138 9872 0,'0'0'140,"-25"0"-109,-25 0 0,25 0-15,1 0 46,-1 0 48,25-25-48,0 1 16,0-1-47,0 0 0,0 0 1,0 0-1,0-24-16,0 49 17,0-25-1,25 25 0,-1 0 0,1 0 16,0 0-16,0 0 0,24 50 1,-24-26-17,0 1 16,49 25 1,-49-25-1,0-1 0,-25 1-15,0 0 46,0 0 156,0 0-124,-25-25-31,0 24-17,1-24 17,24 25-32,-25-25-15,-25 0 77</inkml:trace>
  <inkml:trace contextRef="#ctx0" brushRef="#br0" timeOffset="110450.317">11187 9575 0,'0'74'156,"0"-24"-125,0-1 0,0 26 0,0-51 0,0 1 1,0 0-17,0 0 48,0 0-32,0-1 0,0 1 47,25-25 94,49 0-157,-24 0 16,25 0 1,-26 0-1,26 0 0,-26 0 0,-24 0-15,25 0 15,-26 0 0,26 0 0,-25 0 1</inkml:trace>
  <inkml:trace contextRef="#ctx0" brushRef="#br0" timeOffset="111764.392">11435 9550 0,'0'0'78,"0"99"-62,0 0 15,0 0 0,0-49 0,0 49-15,0-74 15,0 25 0,0-25-15,0 24 15,0 50 0,25-24-15,-25-26 15,0-24 0,0 0 1</inkml:trace>
  <inkml:trace contextRef="#ctx0" brushRef="#br0" timeOffset="112975.461">11262 9277 0,'49'0'47,"51"0"-16,-51 0 0,1 0-15,-25 0 15,-1 0 0</inkml:trace>
  <inkml:trace contextRef="#ctx0" brushRef="#br0" timeOffset="113749.506">11559 9277 0,'100'0'78,"-51"0"-47,26 0 0,-51 0-15,1 0 15,0 0 0,0 0 1</inkml:trace>
  <inkml:trace contextRef="#ctx0" brushRef="#br0" timeOffset="114847.568">11659 9054 0,'0'74'62,"0"25"-30,0 25-17,0 25 16,0-99 1,0 24-1,0-49 0,0 0-15,0 0 15,0-1 0,0 1 16</inkml:trace>
  <inkml:trace contextRef="#ctx0" brushRef="#br0" timeOffset="116505.663">12378 8806 0,'-25'0'140,"25"24"-124,0 1 15,0 25 0,0 49 1,0-49-1,0 49-16,0-25 17,0-24-1,0 0 0,0 24 0,0-24-15,0-1 15,0 50 0,0 50 0,0-25 1,0-25-17,0-24 16,0-25 1,0-1-1,0-24 0,0 0-15</inkml:trace>
  <inkml:trace contextRef="#ctx0" brushRef="#br0" timeOffset="117758.735">12031 9699 0,'24'0'78,"51"0"-46,-50 0-17,24 0 16,1 0 1,-25 0-1,49 0 0,-49 0-15,24 0 15,-24 0 0,0 0 0,0 0 0,0 0 1,0 0 14</inkml:trace>
  <inkml:trace contextRef="#ctx0" brushRef="#br0" timeOffset="119685.845">12328 8756 0,'0'0'93,"50"0"-61,-25 0-17,-1 0 16,1 0 1,0 0-1,-25 0 16,0 50 15,25-26-31,0 26 0,-25-25-15,0 0 46,0-1 79,0 1-94,25-25-16</inkml:trace>
  <inkml:trace contextRef="#ctx0" brushRef="#br0" timeOffset="121477.948">12601 10120 0,'0'50'78,"0"0"-47,0 98 0,0-48 0,0-26 1,0 0-1,0-49-16,0 0 17</inkml:trace>
  <inkml:trace contextRef="#ctx0" brushRef="#br0" timeOffset="122806.024">12601 10170 0,'99'0'78,"1"0"-47,-51 0 1,-24 0-17,0 0 79,-25 0-63,25 0-15,-25 25 15,24-25 0,1 0-15,0 0 46</inkml:trace>
  <inkml:trace contextRef="#ctx0" brushRef="#br0" timeOffset="124700.132">12502 10740 0,'25'0'62,"24"0"-30,26 0-17,24 0 16,25 0 1,-50 0-1,-24 0 0,0 0-15,24 0 15,-49 0 0,0 25 0,-1-25 0,1 25-15,-25 0 15,25-25 0,-25 25 1,0-1-1,0 1-16,0 0 48,0 0-32,0 0 0,-99 49-15,0-49 15,-25 24 0,24-49 0,26 0 1,-25 0-17,74 0 16,0 0 1,0 0-1,1 0 0,-1 0 16</inkml:trace>
  <inkml:trace contextRef="#ctx0" brushRef="#br0" timeOffset="125915.201">8880 11187 0,'25'0'47,"124"0"-16,74 0 0,-99 0-15,25 0 15,-50 0 0,-49 0 0,-25 0 0,0 0 1</inkml:trace>
  <inkml:trace contextRef="#ctx0" brushRef="#br0" timeOffset="126900.258">9352 10864 0,'0'50'62,"0"198"-31,0 0 0,0 0-15,0-124 15,0 25 0,0-50 1,0-74-17</inkml:trace>
  <inkml:trace contextRef="#ctx0" brushRef="#br0" timeOffset="128637.357">10394 10889 0,'-25'0'93,"0"0"-77,-74 0 15,49 0 0,25 0 0,0 0 1,1 25-17,-1 49 32,-25-24-31,50-25 15,-25 0 0,25-1-15,0 51 15,0-25 0,0 49 0,0-74-15,0 49 15,0 25 0,0-24 0,0 24 1,0 0-17,25 0 16,-25 0 1,0 1-1,25-76 0,-25 26-15,0-25 15</inkml:trace>
  <inkml:trace contextRef="#ctx0" brushRef="#br0" timeOffset="129676.417">9947 11807 0,'74'0'47,"26"0"-16,-1 0 0,-50 0 0,1 0 0,25 0-15,-51 0 46</inkml:trace>
  <inkml:trace contextRef="#ctx0" brushRef="#br0" timeOffset="131618.527">10865 11708 0,'0'0'78,"0"0"-63,-50 49 17,1 51-1,-1 48 0,25-48-15,25-1 15,0-74 0,0 24-15,0-24 15,0 0 0,0 0 0,0 0 0,0-1-15,0 1 15,25 0 0,25-25 1,24 0-1,-24 0-16,-26 0 17,26 0-1,-25 0 31,0 0-46,-25 0 15,0-25 0,24 25 0,-24-25 1,0 1-1,0-1 16,0 0-16,-49 0 0,-50 25 0,49-25-15,25 25 15,-49 0 0,74-24 0,-25 24 1,0 0-17,0 0 79</inkml:trace>
  <inkml:trace contextRef="#ctx0" brushRef="#br0" timeOffset="-78668.664">18604 18777 0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C913C-FBE9-41AC-9018-4E584C57406A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16B4E-3092-4FB4-9D88-048FFC58A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86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I=IS+IT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616B4E-3092-4FB4-9D88-048FFC58A0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50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=3h/8{(f0+3(f1+f2)+f3)+(f3+3(f4+f5)+f6)}</a:t>
            </a:r>
          </a:p>
          <a:p>
            <a:r>
              <a:rPr lang="en-US" sz="2800" dirty="0"/>
              <a:t>=3h/8{f0+3(f1+f2)+2f3+3(f4+f5)+f6}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616B4E-3092-4FB4-9D88-048FFC58A0F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77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348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0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82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21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31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38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3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8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9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1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913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2400-4002-4ADE-8715-DE0AF67582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Simpson’s rule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B37B3-75B4-48CE-9F35-EA1657C746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94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8CC1C-952A-4DE7-8077-94E827E5B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5" name="Content Placeholder 4" descr="A picture containing meter&#10;&#10;Description automatically generated">
            <a:extLst>
              <a:ext uri="{FF2B5EF4-FFF2-40B4-BE49-F238E27FC236}">
                <a16:creationId xmlns:a16="http://schemas.microsoft.com/office/drawing/2014/main" id="{52B05D80-4B12-48DB-81D1-9B5B533066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0" y="2514600"/>
            <a:ext cx="6571343" cy="2489646"/>
          </a:xfrm>
        </p:spPr>
      </p:pic>
    </p:spTree>
    <p:extLst>
      <p:ext uri="{BB962C8B-B14F-4D97-AF65-F5344CB8AC3E}">
        <p14:creationId xmlns:p14="http://schemas.microsoft.com/office/powerpoint/2010/main" val="109340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8CC1C-952A-4DE7-8077-94E827E5B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8232C-6413-48DE-8EE2-9B6DBA2CB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B12ADA14-08A4-4AF2-8491-DC36CC207F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1" y="2209800"/>
            <a:ext cx="6571343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787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8CC1C-952A-4DE7-8077-94E827E5B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8232C-6413-48DE-8EE2-9B6DBA2CB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6B96E932-F9AC-4FF7-B486-F0B459604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1" y="2286000"/>
            <a:ext cx="6571343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741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8CC1C-952A-4DE7-8077-94E827E5B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8232C-6413-48DE-8EE2-9B6DBA2CB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2D98DAC6-B718-445F-B5F7-A461B88E86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1" y="2271712"/>
            <a:ext cx="6571343" cy="3356612"/>
          </a:xfrm>
          <a:prstGeom prst="rect">
            <a:avLst/>
          </a:prstGeom>
        </p:spPr>
      </p:pic>
      <p:pic>
        <p:nvPicPr>
          <p:cNvPr id="5" name="Content Placeholder 4" descr="A picture containing meter&#10;&#10;Description automatically generated">
            <a:extLst>
              <a:ext uri="{FF2B5EF4-FFF2-40B4-BE49-F238E27FC236}">
                <a16:creationId xmlns:a16="http://schemas.microsoft.com/office/drawing/2014/main" id="{D0E8D0C4-4E81-4493-AD63-C060BF92EF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1" y="-182346"/>
            <a:ext cx="6571343" cy="248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137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8675-870D-40DD-BEB7-ACE2261AD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 2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FDBA97-A36A-44A9-9AAE-918460043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function is given and n is known and h is not known</a:t>
            </a:r>
          </a:p>
          <a:p>
            <a:r>
              <a:rPr lang="en-US" dirty="0"/>
              <a:t>Then </a:t>
            </a:r>
          </a:p>
          <a:p>
            <a:r>
              <a:rPr lang="en-US" dirty="0"/>
              <a:t>n=8, h=?</a:t>
            </a:r>
          </a:p>
          <a:p>
            <a:r>
              <a:rPr lang="en-US" dirty="0"/>
              <a:t>h=(b-a)/n  a=0 and b=2</a:t>
            </a:r>
          </a:p>
          <a:p>
            <a:r>
              <a:rPr lang="en-US" dirty="0"/>
              <a:t>h=(2-0)/8=0.25</a:t>
            </a:r>
          </a:p>
        </p:txBody>
      </p:sp>
      <p:pic>
        <p:nvPicPr>
          <p:cNvPr id="9" name="Picture 8" descr="A close up of a clock&#10;&#10;Description automatically generated">
            <a:extLst>
              <a:ext uri="{FF2B5EF4-FFF2-40B4-BE49-F238E27FC236}">
                <a16:creationId xmlns:a16="http://schemas.microsoft.com/office/drawing/2014/main" id="{D4804862-6249-48FF-9C6C-0A94931F8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590800"/>
            <a:ext cx="1752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269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8675-870D-40DD-BEB7-ACE2261AD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 2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F196A6A5-6139-4D20-9F1F-D7BA3B721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1" y="2016124"/>
            <a:ext cx="3085590" cy="4037355"/>
          </a:xfrm>
        </p:spPr>
      </p:pic>
    </p:spTree>
    <p:extLst>
      <p:ext uri="{BB962C8B-B14F-4D97-AF65-F5344CB8AC3E}">
        <p14:creationId xmlns:p14="http://schemas.microsoft.com/office/powerpoint/2010/main" val="2238543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8675-870D-40DD-BEB7-ACE2261AD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 2</a:t>
            </a:r>
            <a:br>
              <a:rPr lang="en-US" dirty="0"/>
            </a:br>
            <a:endParaRPr lang="en-US" dirty="0"/>
          </a:p>
        </p:txBody>
      </p:sp>
      <p:pic>
        <p:nvPicPr>
          <p:cNvPr id="7" name="Content Placeholder 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504A393E-DC2B-4F78-8BEF-0330A1CBFB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1" y="2133600"/>
            <a:ext cx="6571343" cy="3429000"/>
          </a:xfrm>
        </p:spPr>
      </p:pic>
    </p:spTree>
    <p:extLst>
      <p:ext uri="{BB962C8B-B14F-4D97-AF65-F5344CB8AC3E}">
        <p14:creationId xmlns:p14="http://schemas.microsoft.com/office/powerpoint/2010/main" val="47158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7CD53-B54F-4223-851B-3425B5B71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1/3</a:t>
            </a:r>
            <a:r>
              <a:rPr lang="en-US" baseline="30000" dirty="0"/>
              <a:t>rd</a:t>
            </a:r>
            <a:r>
              <a:rPr lang="en-US" dirty="0"/>
              <a:t>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D9BE2-2089-4317-A43E-F501A092D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ctr">
              <a:buFont typeface="Wingdings" panose="05000000000000000000" pitchFamily="2" charset="2"/>
              <a:buNone/>
            </a:pPr>
            <a:r>
              <a:rPr lang="en-US" altLang="en-US" dirty="0"/>
              <a:t>       Trapezoidal rule was based on approximating the integrand by a first order polynomial, and then integrating the polynomial in the interval of integration.  Simpson’s 1/3rd rule is an extension of Trapezoidal rule where the integrand is approximated by a second order polynomial.</a:t>
            </a:r>
          </a:p>
          <a:p>
            <a:pPr marL="457200" indent="-457200">
              <a:buFont typeface="Wingdings" panose="05000000000000000000" pitchFamily="2" charset="2"/>
              <a:buNone/>
            </a:pPr>
            <a:endParaRPr lang="en-US" altLang="en-US" dirty="0"/>
          </a:p>
          <a:p>
            <a:pPr marL="457200" indent="-457200">
              <a:buFont typeface="Wingdings" panose="05000000000000000000" pitchFamily="2" charset="2"/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21">
            <a:extLst>
              <a:ext uri="{FF2B5EF4-FFF2-40B4-BE49-F238E27FC236}">
                <a16:creationId xmlns:a16="http://schemas.microsoft.com/office/drawing/2014/main" id="{4BA2D437-93E0-4FD7-829C-86A74CB25E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093076"/>
              </p:ext>
            </p:extLst>
          </p:nvPr>
        </p:nvGraphicFramePr>
        <p:xfrm>
          <a:off x="3014662" y="3886200"/>
          <a:ext cx="31146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3" imgW="3111500" imgH="787400" progId="Equation.3">
                  <p:embed/>
                </p:oleObj>
              </mc:Choice>
              <mc:Fallback>
                <p:oleObj name="Equation" r:id="rId3" imgW="3111500" imgH="787400" progId="Equation.3">
                  <p:embed/>
                  <p:pic>
                    <p:nvPicPr>
                      <p:cNvPr id="2050" name="Object 21">
                        <a:extLst>
                          <a:ext uri="{FF2B5EF4-FFF2-40B4-BE49-F238E27FC236}">
                            <a16:creationId xmlns:a16="http://schemas.microsoft.com/office/drawing/2014/main" id="{0D99507E-0609-446B-93E2-403A67F2CC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662" y="3886200"/>
                        <a:ext cx="311467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335B5042-C316-4407-AFB3-E5BA1F7BAA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987" y="4736933"/>
            <a:ext cx="43243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91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CE2CE-F747-4FBE-A8CB-19D1B2200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1/3</a:t>
            </a:r>
            <a:r>
              <a:rPr lang="en-US" baseline="30000" dirty="0"/>
              <a:t>rd</a:t>
            </a:r>
            <a:r>
              <a:rPr lang="en-US" dirty="0"/>
              <a:t> Rule</a:t>
            </a:r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69786427-E578-4DC8-9EE0-B5AE64347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388" y="2164556"/>
            <a:ext cx="6305550" cy="3152775"/>
          </a:xfrm>
        </p:spPr>
      </p:pic>
    </p:spTree>
    <p:extLst>
      <p:ext uri="{BB962C8B-B14F-4D97-AF65-F5344CB8AC3E}">
        <p14:creationId xmlns:p14="http://schemas.microsoft.com/office/powerpoint/2010/main" val="394993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CE2CE-F747-4FBE-A8CB-19D1B2200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1/3</a:t>
            </a:r>
            <a:r>
              <a:rPr lang="en-US" baseline="30000" dirty="0"/>
              <a:t>rd</a:t>
            </a:r>
            <a:r>
              <a:rPr lang="en-US" dirty="0"/>
              <a:t> Rule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37437-D55C-423B-AFAE-C9FBB442B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n intervals are even in number than Simpson’s 1/3</a:t>
            </a:r>
            <a:r>
              <a:rPr lang="en-US" baseline="30000" dirty="0"/>
              <a:t>rd</a:t>
            </a:r>
            <a:r>
              <a:rPr lang="en-US" dirty="0"/>
              <a:t> rule will be </a:t>
            </a:r>
          </a:p>
          <a:p>
            <a:endParaRPr lang="en-US" dirty="0"/>
          </a:p>
        </p:txBody>
      </p:sp>
      <p:pic>
        <p:nvPicPr>
          <p:cNvPr id="7" name="Picture 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5E9357E1-D3B5-45D5-A3D8-1B98BA2F2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838450"/>
            <a:ext cx="6324600" cy="1181100"/>
          </a:xfrm>
          <a:prstGeom prst="rect">
            <a:avLst/>
          </a:prstGeom>
        </p:spPr>
      </p:pic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AD9B9E1E-A80F-4ED2-98A4-9DB7E369C0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480" y="3982455"/>
            <a:ext cx="6571343" cy="287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44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CE2CE-F747-4FBE-A8CB-19D1B2200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1/3</a:t>
            </a:r>
            <a:r>
              <a:rPr lang="en-US" baseline="30000" dirty="0"/>
              <a:t>rd</a:t>
            </a:r>
            <a:r>
              <a:rPr lang="en-US" dirty="0"/>
              <a:t> Rule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37437-D55C-423B-AFAE-C9FBB442B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475A3F21-349A-46E5-A30A-064D8F980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1" y="2238374"/>
            <a:ext cx="6571343" cy="322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38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CE2CE-F747-4FBE-A8CB-19D1B2200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Combination of Trapezoidal and Simpson’s 1/3</a:t>
            </a:r>
            <a:r>
              <a:rPr lang="en-US" baseline="30000" dirty="0"/>
              <a:t>rd</a:t>
            </a:r>
            <a:r>
              <a:rPr lang="en-US" dirty="0"/>
              <a:t> Rule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37437-D55C-423B-AFAE-C9FBB442B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6" name="Picture 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9B8AACB1-A3DF-4361-AB3D-48D84ACE45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990724"/>
            <a:ext cx="3514725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398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CE2CE-F747-4FBE-A8CB-19D1B2200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Combination of Trapezoidal and Simpson’s 1/3</a:t>
            </a:r>
            <a:r>
              <a:rPr lang="en-US" baseline="30000" dirty="0"/>
              <a:t>rd</a:t>
            </a:r>
            <a:r>
              <a:rPr lang="en-US" dirty="0"/>
              <a:t> Rule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37437-D55C-423B-AFAE-C9FBB442B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 descr="A picture containing meter&#10;&#10;Description automatically generated">
            <a:extLst>
              <a:ext uri="{FF2B5EF4-FFF2-40B4-BE49-F238E27FC236}">
                <a16:creationId xmlns:a16="http://schemas.microsoft.com/office/drawing/2014/main" id="{984CC27B-3892-4EC7-B48A-2CC7AA0E8C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286000"/>
            <a:ext cx="6019800" cy="838200"/>
          </a:xfrm>
          <a:prstGeom prst="rect">
            <a:avLst/>
          </a:prstGeom>
        </p:spPr>
      </p:pic>
      <p:pic>
        <p:nvPicPr>
          <p:cNvPr id="8" name="Picture 7" descr="A close up of a clock&#10;&#10;Description automatically generated">
            <a:extLst>
              <a:ext uri="{FF2B5EF4-FFF2-40B4-BE49-F238E27FC236}">
                <a16:creationId xmlns:a16="http://schemas.microsoft.com/office/drawing/2014/main" id="{CE180DDD-5A0F-48CD-9BCC-D017BFD3B4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00" y="3844089"/>
            <a:ext cx="5562599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471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29012-30BA-443B-949D-4DF20280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3/8</a:t>
            </a:r>
            <a:r>
              <a:rPr lang="en-US" baseline="30000" dirty="0"/>
              <a:t>th</a:t>
            </a:r>
            <a:r>
              <a:rPr lang="en-US" dirty="0"/>
              <a:t> Rule</a:t>
            </a:r>
          </a:p>
        </p:txBody>
      </p:sp>
      <p:pic>
        <p:nvPicPr>
          <p:cNvPr id="5" name="Content Placeholder 4" descr="A close up of text on a whiteboard&#10;&#10;Description automatically generated">
            <a:extLst>
              <a:ext uri="{FF2B5EF4-FFF2-40B4-BE49-F238E27FC236}">
                <a16:creationId xmlns:a16="http://schemas.microsoft.com/office/drawing/2014/main" id="{5E34DD69-5BA4-46A1-94B0-848E83A26D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438400"/>
            <a:ext cx="5553075" cy="2565846"/>
          </a:xfrm>
        </p:spPr>
      </p:pic>
    </p:spTree>
    <p:extLst>
      <p:ext uri="{BB962C8B-B14F-4D97-AF65-F5344CB8AC3E}">
        <p14:creationId xmlns:p14="http://schemas.microsoft.com/office/powerpoint/2010/main" val="1049617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29012-30BA-443B-949D-4DF20280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3/8</a:t>
            </a:r>
            <a:r>
              <a:rPr lang="en-US" baseline="30000" dirty="0"/>
              <a:t>th</a:t>
            </a:r>
            <a:r>
              <a:rPr lang="en-US" dirty="0"/>
              <a:t> Rule</a:t>
            </a:r>
          </a:p>
        </p:txBody>
      </p:sp>
      <p:pic>
        <p:nvPicPr>
          <p:cNvPr id="7" name="Content Placeholder 6" descr="A close up of a receipt&#10;&#10;Description automatically generated">
            <a:extLst>
              <a:ext uri="{FF2B5EF4-FFF2-40B4-BE49-F238E27FC236}">
                <a16:creationId xmlns:a16="http://schemas.microsoft.com/office/drawing/2014/main" id="{F6A09E08-D5A2-4B15-AF7B-A68A485EF6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1" y="2133600"/>
            <a:ext cx="6571342" cy="3352800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FB3D7C3-67EE-4E98-985F-6C64B60F338A}"/>
                  </a:ext>
                </a:extLst>
              </p14:cNvPr>
              <p14:cNvContentPartPr/>
              <p14:nvPr/>
            </p14:nvContentPartPr>
            <p14:xfrm>
              <a:off x="2741400" y="2241360"/>
              <a:ext cx="4429800" cy="4518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FB3D7C3-67EE-4E98-985F-6C64B60F33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32040" y="2232000"/>
                <a:ext cx="4448520" cy="453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476116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339</TotalTime>
  <Words>193</Words>
  <Application>Microsoft Office PowerPoint</Application>
  <PresentationFormat>On-screen Show (4:3)</PresentationFormat>
  <Paragraphs>32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Gill Sans MT</vt:lpstr>
      <vt:lpstr>Wingdings</vt:lpstr>
      <vt:lpstr>Gallery</vt:lpstr>
      <vt:lpstr>Equation</vt:lpstr>
      <vt:lpstr>Simpson’s rule</vt:lpstr>
      <vt:lpstr>Simpson’s 1/3rd rule</vt:lpstr>
      <vt:lpstr>Simpson’s 1/3rd Rule</vt:lpstr>
      <vt:lpstr>Simpson’s 1/3rd Rule</vt:lpstr>
      <vt:lpstr>Simpson’s 1/3rd Rule</vt:lpstr>
      <vt:lpstr>Combination of Trapezoidal and Simpson’s 1/3rd Rule</vt:lpstr>
      <vt:lpstr>Combination of Trapezoidal and Simpson’s 1/3rd Rule</vt:lpstr>
      <vt:lpstr>Simpson’s 3/8th Rule</vt:lpstr>
      <vt:lpstr>Simpson’s 3/8th Rule</vt:lpstr>
      <vt:lpstr>Example</vt:lpstr>
      <vt:lpstr>Example</vt:lpstr>
      <vt:lpstr>Example</vt:lpstr>
      <vt:lpstr>Example</vt:lpstr>
      <vt:lpstr>Example # 2 </vt:lpstr>
      <vt:lpstr>Example # 2 </vt:lpstr>
      <vt:lpstr>Example # 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Simpson’s rule</dc:title>
  <dc:creator>welcome</dc:creator>
  <cp:lastModifiedBy>Sana Saleem</cp:lastModifiedBy>
  <cp:revision>25</cp:revision>
  <dcterms:created xsi:type="dcterms:W3CDTF">2006-08-16T00:00:00Z</dcterms:created>
  <dcterms:modified xsi:type="dcterms:W3CDTF">2020-03-27T06:37:27Z</dcterms:modified>
</cp:coreProperties>
</file>