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79" r:id="rId2"/>
    <p:sldId id="280" r:id="rId3"/>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472" autoAdjust="0"/>
    <p:restoredTop sz="94660"/>
  </p:normalViewPr>
  <p:slideViewPr>
    <p:cSldViewPr>
      <p:cViewPr>
        <p:scale>
          <a:sx n="79" d="100"/>
          <a:sy n="79" d="100"/>
        </p:scale>
        <p:origin x="-2198" y="28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DCD300-3F57-413F-B3BE-67315173FFC4}" type="datetimeFigureOut">
              <a:rPr lang="en-GB" smtClean="0"/>
              <a:t>29/11/2021</a:t>
            </a:fld>
            <a:endParaRPr lang="en-GB"/>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924376-E8A9-487B-8AE3-A76FCC133CE0}" type="slidenum">
              <a:rPr lang="en-GB" smtClean="0"/>
              <a:t>‹#›</a:t>
            </a:fld>
            <a:endParaRPr lang="en-GB"/>
          </a:p>
        </p:txBody>
      </p:sp>
    </p:spTree>
    <p:extLst>
      <p:ext uri="{BB962C8B-B14F-4D97-AF65-F5344CB8AC3E}">
        <p14:creationId xmlns:p14="http://schemas.microsoft.com/office/powerpoint/2010/main" val="2294503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11/29/2021</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04800" y="1295400"/>
            <a:ext cx="6172200" cy="2286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None/>
            </a:pPr>
            <a:r>
              <a:rPr lang="en-US" sz="1500" dirty="0">
                <a:latin typeface="Times New Roman" pitchFamily="18" charset="0"/>
                <a:cs typeface="Times New Roman" pitchFamily="18" charset="0"/>
              </a:rPr>
              <a:t>A </a:t>
            </a:r>
            <a:r>
              <a:rPr lang="en-US" sz="1500" b="1" dirty="0" smtClean="0">
                <a:latin typeface="Times New Roman" pitchFamily="18" charset="0"/>
                <a:cs typeface="Times New Roman" pitchFamily="18" charset="0"/>
              </a:rPr>
              <a:t>Wireframe Model </a:t>
            </a:r>
            <a:r>
              <a:rPr lang="en-US" sz="1500" dirty="0" smtClean="0">
                <a:latin typeface="Times New Roman" pitchFamily="18" charset="0"/>
                <a:cs typeface="Times New Roman" pitchFamily="18" charset="0"/>
              </a:rPr>
              <a:t>is </a:t>
            </a:r>
            <a:r>
              <a:rPr lang="en-US" sz="1500" dirty="0">
                <a:latin typeface="Times New Roman" pitchFamily="18" charset="0"/>
                <a:cs typeface="Times New Roman" pitchFamily="18" charset="0"/>
              </a:rPr>
              <a:t>a skeletal description of a 3D object. </a:t>
            </a:r>
            <a:endParaRPr lang="en-US" sz="1500" dirty="0" smtClean="0">
              <a:latin typeface="Times New Roman" pitchFamily="18" charset="0"/>
              <a:cs typeface="Times New Roman" pitchFamily="18" charset="0"/>
            </a:endParaRPr>
          </a:p>
          <a:p>
            <a:pPr marL="0" indent="0" algn="just">
              <a:lnSpc>
                <a:spcPct val="150000"/>
              </a:lnSpc>
              <a:buNone/>
            </a:pPr>
            <a:r>
              <a:rPr lang="en-US" sz="1500" dirty="0" smtClean="0">
                <a:latin typeface="Times New Roman" pitchFamily="18" charset="0"/>
                <a:cs typeface="Times New Roman" pitchFamily="18" charset="0"/>
              </a:rPr>
              <a:t>There </a:t>
            </a:r>
            <a:r>
              <a:rPr lang="en-US" sz="1500" dirty="0">
                <a:latin typeface="Times New Roman" pitchFamily="18" charset="0"/>
                <a:cs typeface="Times New Roman" pitchFamily="18" charset="0"/>
              </a:rPr>
              <a:t>are no surfaces in a wireframe model; it consists only of points, lines, and curves that describe the edges of the object. </a:t>
            </a:r>
            <a:endParaRPr lang="en-US" sz="1500" dirty="0" smtClean="0">
              <a:latin typeface="Times New Roman" pitchFamily="18" charset="0"/>
              <a:cs typeface="Times New Roman" pitchFamily="18" charset="0"/>
            </a:endParaRPr>
          </a:p>
          <a:p>
            <a:pPr marL="0" indent="0" algn="just">
              <a:lnSpc>
                <a:spcPct val="150000"/>
              </a:lnSpc>
              <a:buNone/>
            </a:pPr>
            <a:r>
              <a:rPr lang="en-US" sz="1500" dirty="0" smtClean="0">
                <a:latin typeface="Times New Roman" pitchFamily="18" charset="0"/>
                <a:cs typeface="Times New Roman" pitchFamily="18" charset="0"/>
              </a:rPr>
              <a:t>You </a:t>
            </a:r>
            <a:r>
              <a:rPr lang="en-US" sz="1500" dirty="0">
                <a:latin typeface="Times New Roman" pitchFamily="18" charset="0"/>
                <a:cs typeface="Times New Roman" pitchFamily="18" charset="0"/>
              </a:rPr>
              <a:t>can create wireframe models by positioning 2D (planar) objects anywhere in 3D space. Some 3D wireframe objects </a:t>
            </a:r>
            <a:r>
              <a:rPr lang="en-US" sz="1500" dirty="0" smtClean="0">
                <a:latin typeface="Times New Roman" pitchFamily="18" charset="0"/>
                <a:cs typeface="Times New Roman" pitchFamily="18" charset="0"/>
              </a:rPr>
              <a:t>may </a:t>
            </a:r>
            <a:r>
              <a:rPr lang="en-US" sz="1500" dirty="0">
                <a:latin typeface="Times New Roman" pitchFamily="18" charset="0"/>
                <a:cs typeface="Times New Roman" pitchFamily="18" charset="0"/>
              </a:rPr>
              <a:t>also </a:t>
            </a:r>
            <a:r>
              <a:rPr lang="en-US" sz="1500" dirty="0" smtClean="0">
                <a:latin typeface="Times New Roman" pitchFamily="18" charset="0"/>
                <a:cs typeface="Times New Roman" pitchFamily="18" charset="0"/>
              </a:rPr>
              <a:t>be constructed. </a:t>
            </a:r>
          </a:p>
          <a:p>
            <a:pPr marL="0" indent="0" algn="just">
              <a:lnSpc>
                <a:spcPct val="150000"/>
              </a:lnSpc>
              <a:buNone/>
            </a:pPr>
            <a:r>
              <a:rPr lang="en-US" sz="1500" dirty="0" smtClean="0">
                <a:latin typeface="Times New Roman" pitchFamily="18" charset="0"/>
                <a:cs typeface="Times New Roman" pitchFamily="18" charset="0"/>
              </a:rPr>
              <a:t>This </a:t>
            </a:r>
            <a:r>
              <a:rPr lang="en-US" sz="1500" dirty="0">
                <a:latin typeface="Times New Roman" pitchFamily="18" charset="0"/>
                <a:cs typeface="Times New Roman" pitchFamily="18" charset="0"/>
              </a:rPr>
              <a:t>type of modeling can be the most time-consuming</a:t>
            </a:r>
            <a:r>
              <a:rPr lang="en-US" sz="1500" dirty="0" smtClean="0">
                <a:latin typeface="Times New Roman" pitchFamily="18" charset="0"/>
                <a:cs typeface="Times New Roman" pitchFamily="18" charset="0"/>
              </a:rPr>
              <a:t>.</a:t>
            </a:r>
          </a:p>
        </p:txBody>
      </p:sp>
      <p:sp>
        <p:nvSpPr>
          <p:cNvPr id="6" name="Title 1"/>
          <p:cNvSpPr>
            <a:spLocks noGrp="1"/>
          </p:cNvSpPr>
          <p:nvPr>
            <p:ph type="title"/>
          </p:nvPr>
        </p:nvSpPr>
        <p:spPr>
          <a:xfrm>
            <a:off x="381000" y="228600"/>
            <a:ext cx="6172200" cy="914400"/>
          </a:xfrm>
        </p:spPr>
        <p:txBody>
          <a:bodyPr>
            <a:normAutofit/>
          </a:bodyPr>
          <a:lstStyle/>
          <a:p>
            <a:pPr>
              <a:lnSpc>
                <a:spcPct val="150000"/>
              </a:lnSpc>
            </a:pPr>
            <a:r>
              <a:rPr lang="en-US" sz="2000" dirty="0">
                <a:latin typeface="Times New Roman" pitchFamily="18" charset="0"/>
                <a:cs typeface="Times New Roman" pitchFamily="18" charset="0"/>
              </a:rPr>
              <a:t>Computer Graphics Software and Data </a:t>
            </a:r>
            <a:r>
              <a:rPr lang="en-US" sz="2000" dirty="0" smtClean="0">
                <a:latin typeface="Times New Roman" pitchFamily="18" charset="0"/>
                <a:cs typeface="Times New Roman" pitchFamily="18" charset="0"/>
              </a:rPr>
              <a:t>Base</a:t>
            </a:r>
            <a:br>
              <a:rPr lang="en-US" sz="2000" dirty="0" smtClean="0">
                <a:latin typeface="Times New Roman" pitchFamily="18" charset="0"/>
                <a:cs typeface="Times New Roman" pitchFamily="18" charset="0"/>
              </a:rPr>
            </a:br>
            <a:r>
              <a:rPr lang="en-US" sz="1600" b="1" u="sng" dirty="0" smtClean="0">
                <a:latin typeface="Times New Roman" pitchFamily="18" charset="0"/>
                <a:cs typeface="Times New Roman" pitchFamily="18" charset="0"/>
              </a:rPr>
              <a:t>Wireframe </a:t>
            </a:r>
            <a:r>
              <a:rPr lang="en-US" sz="1600" b="1" u="sng" dirty="0" err="1" smtClean="0">
                <a:latin typeface="Times New Roman" pitchFamily="18" charset="0"/>
                <a:cs typeface="Times New Roman" pitchFamily="18" charset="0"/>
              </a:rPr>
              <a:t>vs</a:t>
            </a:r>
            <a:r>
              <a:rPr lang="en-US" sz="1600" b="1" u="sng" dirty="0" smtClean="0">
                <a:latin typeface="Times New Roman" pitchFamily="18" charset="0"/>
                <a:cs typeface="Times New Roman" pitchFamily="18" charset="0"/>
              </a:rPr>
              <a:t> Solid </a:t>
            </a:r>
            <a:r>
              <a:rPr lang="en-US" sz="1600" b="1" u="sng" dirty="0" err="1" smtClean="0">
                <a:latin typeface="Times New Roman" pitchFamily="18" charset="0"/>
                <a:cs typeface="Times New Roman" pitchFamily="18" charset="0"/>
              </a:rPr>
              <a:t>Modelling</a:t>
            </a:r>
            <a:endParaRPr lang="en-GB" sz="1600" b="1" u="sng" dirty="0">
              <a:latin typeface="Times New Roman" pitchFamily="18" charset="0"/>
              <a:cs typeface="Times New Roman" pitchFamily="18" charset="0"/>
            </a:endParaRPr>
          </a:p>
        </p:txBody>
      </p:sp>
      <p:sp>
        <p:nvSpPr>
          <p:cNvPr id="2" name="AutoShape 2" descr="Image result for wire frame mode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2"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048" t="2540" r="2358" b="13803"/>
          <a:stretch/>
        </p:blipFill>
        <p:spPr bwMode="auto">
          <a:xfrm>
            <a:off x="1" y="4724094"/>
            <a:ext cx="4482964" cy="4284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7076374"/>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4253" t="10811" r="22926" b="20499"/>
          <a:stretch/>
        </p:blipFill>
        <p:spPr bwMode="auto">
          <a:xfrm>
            <a:off x="2782931" y="5715000"/>
            <a:ext cx="2219270" cy="1856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 t="5525" r="1118" b="18168"/>
          <a:stretch/>
        </p:blipFill>
        <p:spPr bwMode="auto">
          <a:xfrm>
            <a:off x="2107932" y="3505200"/>
            <a:ext cx="4750067" cy="2092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4189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304800" y="1295400"/>
            <a:ext cx="6172200" cy="3276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None/>
            </a:pPr>
            <a:r>
              <a:rPr lang="en-US" sz="1500" b="1" dirty="0" smtClean="0">
                <a:latin typeface="Times New Roman" pitchFamily="18" charset="0"/>
                <a:cs typeface="Times New Roman" pitchFamily="18" charset="0"/>
              </a:rPr>
              <a:t>Solid Modeling </a:t>
            </a:r>
            <a:r>
              <a:rPr lang="en-US" sz="1500" dirty="0" smtClean="0">
                <a:latin typeface="Times New Roman" pitchFamily="18" charset="0"/>
                <a:cs typeface="Times New Roman" pitchFamily="18" charset="0"/>
              </a:rPr>
              <a:t>is </a:t>
            </a:r>
            <a:r>
              <a:rPr lang="en-US" sz="1500" dirty="0">
                <a:latin typeface="Times New Roman" pitchFamily="18" charset="0"/>
                <a:cs typeface="Times New Roman" pitchFamily="18" charset="0"/>
              </a:rPr>
              <a:t>the easiest type of 3D modeling to use. </a:t>
            </a:r>
            <a:endParaRPr lang="en-US" sz="1500" dirty="0" smtClean="0">
              <a:latin typeface="Times New Roman" pitchFamily="18" charset="0"/>
              <a:cs typeface="Times New Roman" pitchFamily="18" charset="0"/>
            </a:endParaRPr>
          </a:p>
          <a:p>
            <a:pPr marL="0" indent="0" algn="just">
              <a:lnSpc>
                <a:spcPct val="150000"/>
              </a:lnSpc>
              <a:buNone/>
            </a:pPr>
            <a:r>
              <a:rPr lang="en-US" sz="1500" dirty="0" smtClean="0">
                <a:latin typeface="Times New Roman" pitchFamily="18" charset="0"/>
                <a:cs typeface="Times New Roman" pitchFamily="18" charset="0"/>
              </a:rPr>
              <a:t>With </a:t>
            </a:r>
            <a:r>
              <a:rPr lang="en-US" sz="1500" dirty="0">
                <a:latin typeface="Times New Roman" pitchFamily="18" charset="0"/>
                <a:cs typeface="Times New Roman" pitchFamily="18" charset="0"/>
              </a:rPr>
              <a:t>the solid modeler, you can make 3D objects by creating basic 3D shapes: boxes, cones, cylinders, spheres, wedges, and tori (donuts). You can then combine these shapes to create more complex solids by joining or subtracting them or finding their intersecting (overlapping) volume. </a:t>
            </a:r>
            <a:endParaRPr lang="en-US" sz="1500" dirty="0" smtClean="0">
              <a:latin typeface="Times New Roman" pitchFamily="18" charset="0"/>
              <a:cs typeface="Times New Roman" pitchFamily="18" charset="0"/>
            </a:endParaRPr>
          </a:p>
          <a:p>
            <a:pPr marL="0" indent="0" algn="just">
              <a:lnSpc>
                <a:spcPct val="150000"/>
              </a:lnSpc>
              <a:buNone/>
            </a:pPr>
            <a:r>
              <a:rPr lang="en-US" sz="1500" dirty="0" smtClean="0">
                <a:latin typeface="Times New Roman" pitchFamily="18" charset="0"/>
                <a:cs typeface="Times New Roman" pitchFamily="18" charset="0"/>
              </a:rPr>
              <a:t>You </a:t>
            </a:r>
            <a:r>
              <a:rPr lang="en-US" sz="1500" dirty="0">
                <a:latin typeface="Times New Roman" pitchFamily="18" charset="0"/>
                <a:cs typeface="Times New Roman" pitchFamily="18" charset="0"/>
              </a:rPr>
              <a:t>can also create solids by sweeping a 2D object along a path or revolving it about an axis. With Autodesk Mechanical Desktop, you can also define solids parametrically and maintain associativity between 3D models and the 2D views that you generate from them.</a:t>
            </a:r>
            <a:endParaRPr lang="en-US" sz="1500" dirty="0" smtClean="0">
              <a:latin typeface="Times New Roman" pitchFamily="18" charset="0"/>
              <a:cs typeface="Times New Roman" pitchFamily="18" charset="0"/>
            </a:endParaRPr>
          </a:p>
        </p:txBody>
      </p:sp>
      <p:sp>
        <p:nvSpPr>
          <p:cNvPr id="6" name="Title 1"/>
          <p:cNvSpPr>
            <a:spLocks noGrp="1"/>
          </p:cNvSpPr>
          <p:nvPr>
            <p:ph type="title"/>
          </p:nvPr>
        </p:nvSpPr>
        <p:spPr>
          <a:xfrm>
            <a:off x="381000" y="228600"/>
            <a:ext cx="6172200" cy="914400"/>
          </a:xfrm>
        </p:spPr>
        <p:txBody>
          <a:bodyPr>
            <a:normAutofit/>
          </a:bodyPr>
          <a:lstStyle/>
          <a:p>
            <a:pPr>
              <a:lnSpc>
                <a:spcPct val="150000"/>
              </a:lnSpc>
            </a:pPr>
            <a:r>
              <a:rPr lang="en-US" sz="2000" dirty="0">
                <a:latin typeface="Times New Roman" pitchFamily="18" charset="0"/>
                <a:cs typeface="Times New Roman" pitchFamily="18" charset="0"/>
              </a:rPr>
              <a:t>Computer Graphics Software and Data </a:t>
            </a:r>
            <a:r>
              <a:rPr lang="en-US" sz="2000" dirty="0" smtClean="0">
                <a:latin typeface="Times New Roman" pitchFamily="18" charset="0"/>
                <a:cs typeface="Times New Roman" pitchFamily="18" charset="0"/>
              </a:rPr>
              <a:t>Base</a:t>
            </a:r>
            <a:br>
              <a:rPr lang="en-US" sz="2000" dirty="0" smtClean="0">
                <a:latin typeface="Times New Roman" pitchFamily="18" charset="0"/>
                <a:cs typeface="Times New Roman" pitchFamily="18" charset="0"/>
              </a:rPr>
            </a:br>
            <a:r>
              <a:rPr lang="en-US" sz="1600" b="1" u="sng" dirty="0" smtClean="0">
                <a:latin typeface="Times New Roman" pitchFamily="18" charset="0"/>
                <a:cs typeface="Times New Roman" pitchFamily="18" charset="0"/>
              </a:rPr>
              <a:t>Wireframe </a:t>
            </a:r>
            <a:r>
              <a:rPr lang="en-US" sz="1600" b="1" u="sng" dirty="0" err="1" smtClean="0">
                <a:latin typeface="Times New Roman" pitchFamily="18" charset="0"/>
                <a:cs typeface="Times New Roman" pitchFamily="18" charset="0"/>
              </a:rPr>
              <a:t>vs</a:t>
            </a:r>
            <a:r>
              <a:rPr lang="en-US" sz="1600" b="1" u="sng" dirty="0" smtClean="0">
                <a:latin typeface="Times New Roman" pitchFamily="18" charset="0"/>
                <a:cs typeface="Times New Roman" pitchFamily="18" charset="0"/>
              </a:rPr>
              <a:t> Solid </a:t>
            </a:r>
            <a:r>
              <a:rPr lang="en-US" sz="1600" b="1" u="sng" dirty="0" err="1" smtClean="0">
                <a:latin typeface="Times New Roman" pitchFamily="18" charset="0"/>
                <a:cs typeface="Times New Roman" pitchFamily="18" charset="0"/>
              </a:rPr>
              <a:t>Modelling</a:t>
            </a:r>
            <a:endParaRPr lang="en-GB" sz="1600" b="1" u="sng" dirty="0">
              <a:latin typeface="Times New Roman" pitchFamily="18" charset="0"/>
              <a:cs typeface="Times New Roman" pitchFamily="18" charset="0"/>
            </a:endParaRPr>
          </a:p>
        </p:txBody>
      </p:sp>
      <p:pic>
        <p:nvPicPr>
          <p:cNvPr id="3074" name="Picture 2" descr="Image result for solid modeling SKYSCRAPER build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667500"/>
            <a:ext cx="3200400" cy="2400300"/>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Image result for SOLID MODEL BUILDING SOFTWARE CAD"/>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7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264" y="4686035"/>
            <a:ext cx="3594100" cy="1802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197" t="9683" r="25770" b="21264"/>
          <a:stretch/>
        </p:blipFill>
        <p:spPr bwMode="auto">
          <a:xfrm>
            <a:off x="4038600" y="4705284"/>
            <a:ext cx="2521017" cy="157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70" t="33579" r="7270" b="15333"/>
          <a:stretch/>
        </p:blipFill>
        <p:spPr bwMode="auto">
          <a:xfrm>
            <a:off x="3390900" y="6962379"/>
            <a:ext cx="3317669" cy="1810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30362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1601</TotalTime>
  <Words>202</Words>
  <Application>Microsoft Office PowerPoint</Application>
  <PresentationFormat>On-screen Show (4:3)</PresentationFormat>
  <Paragraphs>9</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Computer Graphics Software and Data Base Wireframe vs Solid Modelling</vt:lpstr>
      <vt:lpstr>Computer Graphics Software and Data Base Wireframe vs Solid Modelling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aishabutt</dc:creator>
  <cp:lastModifiedBy>Windows User</cp:lastModifiedBy>
  <cp:revision>239</cp:revision>
  <dcterms:created xsi:type="dcterms:W3CDTF">2006-08-16T00:00:00Z</dcterms:created>
  <dcterms:modified xsi:type="dcterms:W3CDTF">2021-11-29T03:02:41Z</dcterms:modified>
</cp:coreProperties>
</file>