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Course Code: CT122</a:t>
            </a: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Credit Hour: T-1, P-3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>
                <a:latin typeface="Times New Roman" pitchFamily="18" charset="0"/>
                <a:cs typeface="Times New Roman" pitchFamily="18" charset="0"/>
              </a:rPr>
              <a:t>Computer Applications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391400" cy="2438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is an Electronic device that is used to solve various problems according to the set of instructions given to it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is derived from Compute means to Calculate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Computer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2286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Some important characteristics of computer are given below, Although there are many characteristics but we shall discuss only few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Characteristics of Computer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543800" cy="2362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Time used by a computer to perform an operation is called the processing speed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Speed is measured in GHz or MHz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Speed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848600" cy="2743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It can store a large amount of data.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Text, graphics, pictures, audio and video files can be stored easily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Storage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620000" cy="2819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 Computer can process different types of functions like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Additions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Subtraction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Multiplication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Division etc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Processing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543800" cy="2514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Accuracy means to provide results without any errors.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can process a large amount of data and generate error free result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Accuracy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543800" cy="2895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can perform a difficult task in less time and cost, for example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We may require many people to handle an office. The same work can be performed by a single person with the help of computer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reduces the cost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Cost reduction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</TotalTime>
  <Words>197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Computer Applications</vt:lpstr>
      <vt:lpstr>Computer</vt:lpstr>
      <vt:lpstr>Characteristics of Computer</vt:lpstr>
      <vt:lpstr>Speed</vt:lpstr>
      <vt:lpstr>Storage</vt:lpstr>
      <vt:lpstr>Processing</vt:lpstr>
      <vt:lpstr>Accuracy</vt:lpstr>
      <vt:lpstr>Cost reduction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Applications</dc:title>
  <dc:creator/>
  <cp:lastModifiedBy>Nasir Abbas</cp:lastModifiedBy>
  <cp:revision>13</cp:revision>
  <dcterms:created xsi:type="dcterms:W3CDTF">2006-08-16T00:00:00Z</dcterms:created>
  <dcterms:modified xsi:type="dcterms:W3CDTF">2014-01-17T07:00:40Z</dcterms:modified>
</cp:coreProperties>
</file>