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85" r:id="rId2"/>
    <p:sldId id="259" r:id="rId3"/>
    <p:sldId id="257" r:id="rId4"/>
    <p:sldId id="260" r:id="rId5"/>
    <p:sldId id="261" r:id="rId6"/>
    <p:sldId id="263" r:id="rId7"/>
    <p:sldId id="264" r:id="rId8"/>
    <p:sldId id="265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66" r:id="rId19"/>
    <p:sldId id="278" r:id="rId20"/>
    <p:sldId id="280" r:id="rId21"/>
    <p:sldId id="284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FFAA97-97F6-4921-B292-9E312B9D3A86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522FC9-80F7-4BEF-B5C6-2C97520C45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21914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AA97-97F6-4921-B292-9E312B9D3A86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2FC9-80F7-4BEF-B5C6-2C97520C4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1350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AA97-97F6-4921-B292-9E312B9D3A86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2FC9-80F7-4BEF-B5C6-2C97520C4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75008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AA97-97F6-4921-B292-9E312B9D3A86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2FC9-80F7-4BEF-B5C6-2C97520C4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4526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AA97-97F6-4921-B292-9E312B9D3A86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2FC9-80F7-4BEF-B5C6-2C97520C45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76979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AA97-97F6-4921-B292-9E312B9D3A86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2FC9-80F7-4BEF-B5C6-2C97520C4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0820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AA97-97F6-4921-B292-9E312B9D3A86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2FC9-80F7-4BEF-B5C6-2C97520C4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8995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AA97-97F6-4921-B292-9E312B9D3A86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2FC9-80F7-4BEF-B5C6-2C97520C4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5888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AA97-97F6-4921-B292-9E312B9D3A86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2FC9-80F7-4BEF-B5C6-2C97520C4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9556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AA97-97F6-4921-B292-9E312B9D3A86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2FC9-80F7-4BEF-B5C6-2C97520C4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3083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AA97-97F6-4921-B292-9E312B9D3A86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2FC9-80F7-4BEF-B5C6-2C97520C4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026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DFFAA97-97F6-4921-B292-9E312B9D3A86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0522FC9-80F7-4BEF-B5C6-2C97520C4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743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0C2E67-4E10-4D38-A874-7B5BFFD518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transpiration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7853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F9338C-DE27-45A7-BA8B-6E4B7E804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i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Cuticular</a:t>
            </a:r>
            <a:r>
              <a:rPr lang="en-US" b="1" i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transpiration: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D3092E-C7CE-4275-B162-EA361AD4F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loss of water in the form of water vapours through the cuticle is called cuticular transpiration.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CE201C-5D8C-4C2F-B4F0-6190ADB1E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9988" y="2940149"/>
            <a:ext cx="8342141" cy="323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4524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41EFC2-FB0A-4008-9582-EB3BD3C0D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i="1" dirty="0">
                <a:solidFill>
                  <a:srgbClr val="00FF00"/>
                </a:solidFill>
              </a:rPr>
              <a:t>Lenticular transpiration: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21D5D8-227D-4AA8-ACF1-FF7E2A232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water in the form of vapors taking place through the lenticels present in the woody stem and fruits is called lenticular transpiration.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amounts 1-5 percent of the total water loss by the plant.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B92B682-EE98-4DE7-9FF4-E27EEF9F4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0140" y="4248444"/>
            <a:ext cx="7663871" cy="206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6990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5A87A3-0414-4BCB-9C69-42E382B9C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i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Stomatal transpiration: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BA4473-ABAA-41C9-B8B4-6CF3524CE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Stomata are minute pores confined to epidermis of green shoot and leaves.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Opening and closing of stomata are controlled by guard cells.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loss (80-90% of the total water loss) of water from the plant tissues takes place through the stomatal openings.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586679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734001-DC18-4C1E-9F2B-A6CF72826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water do plants transpire?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711981-B0B4-42A8-998B-8DB1BB029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a growing season, a leaf will transpire many times more water than its own weight.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acre of corn gives off about 3,000-4,000 gallons (11,400-15,100 liters) of water each day, and a large oak tree can transpire 40,000 gallons (151,000 liters) per year.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FCCFE7-1A19-44AB-8524-8489EDBAC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3342" y="3671669"/>
            <a:ext cx="4840458" cy="276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2870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7CB0CF-CBB4-419C-8D0E-20ED8633B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911" y="253218"/>
            <a:ext cx="9959926" cy="635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834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EE89958-6964-4074-917D-29A2BA87F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1686" y="407963"/>
            <a:ext cx="9144000" cy="616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9420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93F6D7-21CD-40E8-850F-9B79F1BD6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046" y="267286"/>
            <a:ext cx="8707902" cy="612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2108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760ACE-0FCF-4DD7-BDE2-8C22B594C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671" y="590843"/>
            <a:ext cx="7916154" cy="56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8388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CFE821-317A-4A49-B93A-F071DFA0E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859" y="562708"/>
            <a:ext cx="8137354" cy="571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584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8E7E1E-EDFE-4583-BA79-C8C336BB5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7262" y="730202"/>
            <a:ext cx="5713681" cy="573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084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E2D72C9-B558-4940-84D7-FEDA05640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9483" y="295422"/>
            <a:ext cx="9664504" cy="623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4114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7918C-F6CC-4A6C-A13F-375CD4485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i="1" dirty="0">
                <a:solidFill>
                  <a:srgbClr val="00FF00"/>
                </a:solidFill>
              </a:rPr>
              <a:t>Antitranspirant: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AE5620-9F47-450C-9034-B9F243277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Antitranspirants are the compounds applied to leaves of plants to reduce transpiration.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used on Christmas trees, on cut flowers, on newly transplanted shrubs, and in other applications to preserve and protect plants from drying out too quickly.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have also been used to protect leaves from salt burn and fungal diseases.</a:t>
            </a:r>
          </a:p>
        </p:txBody>
      </p:sp>
    </p:spTree>
    <p:extLst>
      <p:ext uri="{BB962C8B-B14F-4D97-AF65-F5344CB8AC3E}">
        <p14:creationId xmlns:p14="http://schemas.microsoft.com/office/powerpoint/2010/main" xmlns="" val="1812947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F5537A-698D-40C6-ACFA-E7DE89B3C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i="1" dirty="0">
                <a:solidFill>
                  <a:srgbClr val="00FF00"/>
                </a:solidFill>
              </a:rPr>
              <a:t>Antitranspirants:</a:t>
            </a:r>
            <a:endParaRPr lang="en-US" sz="5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4F0A381A-3FCC-4E56-8290-7574C41765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0890" y="2432649"/>
            <a:ext cx="3706498" cy="345056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9344A7D5-98F3-46E7-A45B-B11AFD21E3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2670" y="2432650"/>
            <a:ext cx="3475292" cy="3450564"/>
          </a:xfrm>
        </p:spPr>
      </p:pic>
    </p:spTree>
    <p:extLst>
      <p:ext uri="{BB962C8B-B14F-4D97-AF65-F5344CB8AC3E}">
        <p14:creationId xmlns:p14="http://schemas.microsoft.com/office/powerpoint/2010/main" xmlns="" val="2012039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5B487E-2455-4A91-B59A-4AF7E6C3D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541" y="258791"/>
            <a:ext cx="11680166" cy="640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4894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DB323D-0E46-4DF5-AA72-CD7FCF9E0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7956" y="828674"/>
            <a:ext cx="9566031" cy="572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5167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1E6C23-AF52-4075-8637-4AD7B3737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317" y="295422"/>
            <a:ext cx="10325686" cy="633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88361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78CD558-69A7-4109-8F8B-7333DD5E2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0160" y="225082"/>
            <a:ext cx="9369083" cy="628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0687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DD496C-E72E-4A40-BD95-8AAA30F0B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671" y="309489"/>
            <a:ext cx="10241280" cy="631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0686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EB54F86-CF17-468A-93EB-77A7361D4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4394" y="309488"/>
            <a:ext cx="8159261" cy="626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9174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6DE3C66-9B9F-4E79-AFFD-1958F04A9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1853" y="379828"/>
            <a:ext cx="9369083" cy="61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264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2E0EF8-1F04-453E-A2B5-7A869E733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i="1" dirty="0">
                <a:solidFill>
                  <a:srgbClr val="00FF00"/>
                </a:solidFill>
              </a:rPr>
              <a:t>Types of transpiration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2CEB79-5CC4-4717-A09C-2E75246AE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three types of transpiration.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Cuticular transpiration.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Lenticular transpiration.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Stomatal transpiration.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376506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0</TotalTime>
  <Words>255</Words>
  <Application>Microsoft Office PowerPoint</Application>
  <PresentationFormat>Custom</PresentationFormat>
  <Paragraphs>23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Basis</vt:lpstr>
      <vt:lpstr>transpiration</vt:lpstr>
      <vt:lpstr>Slide 2</vt:lpstr>
      <vt:lpstr>Slide 3</vt:lpstr>
      <vt:lpstr>Slide 4</vt:lpstr>
      <vt:lpstr>Slide 5</vt:lpstr>
      <vt:lpstr>Slide 6</vt:lpstr>
      <vt:lpstr>Slide 7</vt:lpstr>
      <vt:lpstr>Slide 8</vt:lpstr>
      <vt:lpstr>Types of transpiration</vt:lpstr>
      <vt:lpstr>Cuticular transpiration:</vt:lpstr>
      <vt:lpstr>Lenticular transpiration:</vt:lpstr>
      <vt:lpstr>Stomatal transpiration:</vt:lpstr>
      <vt:lpstr>How much water do plants transpire?</vt:lpstr>
      <vt:lpstr>Slide 14</vt:lpstr>
      <vt:lpstr>Slide 15</vt:lpstr>
      <vt:lpstr>Slide 16</vt:lpstr>
      <vt:lpstr>Slide 17</vt:lpstr>
      <vt:lpstr>Slide 18</vt:lpstr>
      <vt:lpstr>Slide 19</vt:lpstr>
      <vt:lpstr>Antitranspirant:</vt:lpstr>
      <vt:lpstr>Antitranspirants: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Anum Bashir</dc:creator>
  <cp:lastModifiedBy>BASHARAT MAHMOOD</cp:lastModifiedBy>
  <cp:revision>14</cp:revision>
  <dcterms:created xsi:type="dcterms:W3CDTF">2019-04-16T13:32:05Z</dcterms:created>
  <dcterms:modified xsi:type="dcterms:W3CDTF">2020-05-08T05:55:20Z</dcterms:modified>
</cp:coreProperties>
</file>