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18:47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25053 6276 0,'0'24'172,"0"1"-156,0 25 0,0 24-16,0 1 15,0-1 1,0 25-16,0 25 15,25 0-15,-25-24 16,0 24 0,24 24-16,-24-24 15,0 25-15,25-50 16,-25 1 0,0-26-16,0 25 15,0 1 1,25 48-16,-25-24 15,25 25-15,0 0 16,-25-50 0,0-24-16,0 24 15,0-25-15,0-24 16,0-25 203,0 0-188,0-1 0,0 76-31,0 24 16,0 74-16,0 25 15,0 50 1,0-50-16,0-49 16,0 24-1,24 26-15,1-76 16,0-24-16,0 1 16,0-51-1,-25 0-15,0-24 16,24 24-16,1-24 15,-25 0 1,0-1-16,25-24 16,-25 25 171,0-26-156,0 76-15,0 98 0,0-49-1,0-25-15,0-25 16,0 25 0,0 75-16,0 24 15,0 0-15,0-74 16,0 0-1,0-50-15,0 50 16,50-50-16,-26 75 16,-24-50-1,25-25-15,0-50 16,-25 1 0,0 0-16,0-25 15,0 49 157,0-49-125,0 0-31,0 49-1,0 50-15,0 174 16,50-100-16,-50-24 15,0-50-15,0 25 16,0-50 0,24-50-16,-24 26 15,25-1 1,-25-24-16,0-25 16,25-1-16,-25 1 15,0 0 1,0 0-1,0 0 17</inkml:trace>
  <inkml:trace contextRef="#ctx0" brushRef="#br0" timeOffset="2317.2321">27062 6251 0,'0'-25'156,"0"0"-109,0 0-16,-25 25-15,25-24 0,-25 24-1,25-25 16,-25 25-15,1 0 0,-1 0 31,25 25-1,-25-25-46,25 24 16,0 1 0,0 0-1,-25 0 17,25 0-17,0-1 1,0 1 15,0 0-15,0 0-1,0 0 1,0-1 0,0 1 15,0 0-16,0 0 1,0 0-16,0-1 16,0 1-16,0 0 15,0 0 1,0 24 0,0-24 15,0 0-16,0 0 1,0 0 15,0-1-15,25-24 0,-25 25-16,0 0 15,0 0 1,0 25-1,0-26 1,25 1 0,-25 0 31</inkml:trace>
  <inkml:trace contextRef="#ctx0" brushRef="#br0" timeOffset="3731.2713">26715 6747 0,'0'-25'140,"0"0"-77,24 25-16,1 0-32,0-25 16,0 25 1,0 0 15,-1 0-47,-24-24 31,25 24-31,0 0 31,0 0 16,0 0-31,-25-25 15,24 25-31,1 0 31,-25-25-15,25 25 15,0 0 0,0 0 16,0 0 0</inkml:trace>
  <inkml:trace contextRef="#ctx0" brushRef="#br0" timeOffset="4653.5843">27260 6697 0,'0'25'16,"0"0"31,0 0-16,0-1-15,0 1 15,0 0-15,0 0-1,0 0 1,0 0 0,0 24-1,0-24 1,0 0 15,0 0-15,0-1 31</inkml:trace>
  <inkml:trace contextRef="#ctx0" brushRef="#br0" timeOffset="5704.8033">27558 6300 0,'0'-24'62,"25"24"-46,0-25 0,-1 25 15,1 0-31,0-25 15,0 25 17,-25-25-17,25 25 1,-1 0 0</inkml:trace>
  <inkml:trace contextRef="#ctx0" brushRef="#br0" timeOffset="6504.4799">27608 6499 0,'24'0'156,"1"0"-140,0 0-1,0-25 17,0 25-17,-1-25 17,-24 0-32,25 25 15,0-24 16,0 24-15,-25-25-16,25 25 16,-1 0-1,-24-25 17</inkml:trace>
  <inkml:trace contextRef="#ctx0" brushRef="#br0" timeOffset="8385.3206">28550 5631 0,'0'-25'0,"0"0"125,-25 25-46,1 0-48,24 25 0,0 0-15,0-1-16,-25 26 15,25-25 17,0 0-17,0-1 1,0 26-1,0-25 17,0 0-17,0 0 1,0-1 15,0 1-15,0 0-1,0 0 17,0 0-32,0-1 31,0 1-31,25 0 16,-25 0-16,0 0 15,0-1 1,24 1-1,-24 0 1,0 0 0,0 0 15,0-1-15,0 1-1,25-25-15,-25 25 16,0 0-16,0 24 31,0-24-31,25 0 16,-25 0-1,25-25 1,-25 25 15</inkml:trace>
  <inkml:trace contextRef="#ctx0" brushRef="#br0" timeOffset="9422.7835">28426 6201 0,'0'-25'62,"0"1"1,0-1-48,25 25 17,-25-25-1,25 25-15,0 0 15,-1 0-16,1-25 32,0 25-15,0 0 14,0 0-30</inkml:trace>
  <inkml:trace contextRef="#ctx0" brushRef="#br0" timeOffset="11244.0919">28922 5507 0,'0'24'187,"0"1"-171,-25 0 15,25 0-31,0 0 16,0-1-1,0 1 1,0 0 0,0 0-16,0 0 31,0-1-16,0 1 17,0 0-32,0 0 31,0 0 16,0 0-16,0-1-31,0 1 31,0 0 1,0 0-1,0 0 0,25-1-31,-25 1 31,25-25-15,-25 25 0,25-25-1,-25 25 1,25 0 15,-1-25 16,-24 24-47,25-24 47,0 0 15,-25 25-62</inkml:trace>
  <inkml:trace contextRef="#ctx0" brushRef="#br0" timeOffset="15022.1222">3721 12030 0,'-25'0'31,"25"-25"0,0 1 16,25 24-31,0 0 15,-1 0-15,1 0 15,-25 24 78,0 1-93,0 0 0,0 0-1,0 24 16,0-24-15,0 0 0,0 0-1,0 0 17,0 0-17,0-1 63,0-48 32,0-1-95,0 0-15,0-25 16,0 25 0,0 1-16,25-1 15,-25 0 16,25 0-31,-25 0 32,0 1-17,0-26 1,0 25 0,25 25-1,-25-25 1,0 1-1,0-1-15,24 25 16,-24-25 0,25 25 31,-25 25 109,0 0-141,0-1 17,-25-24-17,25 25 1,0 0 0,0 0-1,0 0 1,0-1 15,0 1 0,0 0-15,0 0 0,0 0 15,0-1 0,0 1 0,0 0 1,25-25-17,0 0 16,-25 25-15,25-25 0,0 0 15,-1 0 0,1 0-31,0 0 31,0 0-15,0 0 0</inkml:trace>
  <inkml:trace contextRef="#ctx0" brushRef="#br0" timeOffset="15826.7114">4142 11931 0,'0'-25'0,"25"25"93,0 0-46,0 25-31,-25 0-1,0 0 1,25-1 0,-25 1 15,0 0 0,0 0-31,24-25 16,-24 25-1,0-1 17,25 1 77</inkml:trace>
  <inkml:trace contextRef="#ctx0" brushRef="#br0" timeOffset="16736.3349">4440 11807 0,'25'0'156,"-25"-25"-156,25 25 16,-1-25 0,1 25 15,0 0-31,-25-24 15,25 24 32</inkml:trace>
  <inkml:trace contextRef="#ctx0" brushRef="#br0" timeOffset="17434.056">4465 12080 0,'0'-25'16,"0"0"15,25 25-31,-1-25 31,1 1 0,0-1-15,0 25 0,0-25 15,-1 25-15,1 0 46</inkml:trace>
  <inkml:trace contextRef="#ctx0" brushRef="#br0" timeOffset="18240.886">5110 11361 0,'-25'0'32,"25"24"46,0 1-63,0 0 1,0 0 0,0 0-1,25-25 1,-25 24-16,0 26 15,0-25 1,25 0-16,-25 24 16,24-49-16,-24 25 15,0 0 17</inkml:trace>
  <inkml:trace contextRef="#ctx0" brushRef="#br0" timeOffset="18957.6462">5308 11336 0,'0'-25'0,"25"25"94,-25 25-78,25 0-1,-25-1-15,0 26 16,0-25-16,0 0 16,0-1-1,0 51-15,25-50 16,-25 24-1,0 1 1,0-25-16,24-1 16,-24 1-1,0 0 1,0 0 0,0 0-1,0-1 1,0 1-1,0 25 17,0-25-17</inkml:trace>
  <inkml:trace contextRef="#ctx0" brushRef="#br0" timeOffset="20680.0265">5531 11361 0,'0'24'78,"0"1"-62,25 25 0,-25-25-1,0-1-15,0 1 16,0 0 15,0 0-15,0 0-1,0-1-15,0 1 16,25-25 0,-25 25-1,0 0-15,25-25 47,-25 25-31,25-25 31,-1 0-16,1-25 0,0 0-31,-25 0 16,0 0-1,0 1-15,25 24 16,-25-25-16,0 0 31,0 0-15,0 0-1,0 1 1,0-1 15,0 0 1,0 0-32,0 0 15,0 1 48,0 48 77,0 1-140,0 0 16,0 0 0,0 0-16,0-1 15,0 26 1,25-50-16,-25 25 15,0 0 1,0-1 0,0 1 15,24-25-15,-24 25-16,0 0 31,25 0-31,-25-1 15,0 1 17,25-25-17,-25 25 17,0 0-17,25-25 1,-25 25 15</inkml:trace>
  <inkml:trace contextRef="#ctx0" brushRef="#br0" timeOffset="23829.0143">29146 5432 0,'0'25'125,"0"0"-94,0 0-31,0 24 16,24-24-16,1 0 31,-25 0-31,0-1 16,0 1 46</inkml:trace>
  <inkml:trace contextRef="#ctx0" brushRef="#br0" timeOffset="24506.9093">29319 5383 0,'25'0'47,"-25"24"-16,0 1-15,0 0-1,25 0 1,-25 0-16,0 24 15,0-24-15,0 25 16,0-26 0,0 1-16,0 0 31,0 0-31,0 24 16</inkml:trace>
  <inkml:trace contextRef="#ctx0" brushRef="#br0" timeOffset="25950.0869">29493 5556 0,'0'25'172,"0"0"-157,0 24-15,0-24 16,0 0 0,0 0-1,0 0 1,0-1 46,25-24-30,-25 25-17,24-25 1,-24 25-1,25-25 1,0 0 0,0 0 15,0 0 0,-1 0-31,-24-25 16,0 0-1,25 1-15,-25-1 16,0-25 0,0 25-1,0 1 1,0-1 0,0 0 15,0 0-16,0 0 32,25 50 110,-25 25-157,0-25 15,0 24 1,25-24-16,-25 0 15,0 0-15,25-1 16,-25 1 0,0 0-1,24-25 1,-24 50-16,0-25 16,25-1 15,-25 1 0</inkml:trace>
  <inkml:trace contextRef="#ctx0" brushRef="#br0" timeOffset="27481.7122">29840 5283 0,'0'-24'31,"-25"24"-15,0-25 62,25 0-63,0 50 189,25-25-204,0 0 15,-25 25-15,25-1 31,0 1-15,-25 0 0,0 0-16,24 24 15,1-24 1,-25 0 0,0 0-16,25 0 31,-25-1-31,25-24 15,-25 25 1,0 0 0,25-25 15,-25 25-31,0 0 16,0-1-16,0 1 31,24-25-16,-24 25-15,0 0 16,0 0 15,0-1-15,0 1 0,0 0-16,0 0 46,0 0 17,0 0-47,0-1-1,0 1 32</inkml:trace>
  <inkml:trace contextRef="#ctx0" brushRef="#br0" timeOffset="32197.1547">2332 8930 0,'24'0'250,"-24"24"-234,25-24-1,-25 25-15,25 0 16,-25 0 31,25-25-32,-25 25 32,25-25-47,-1 25 32,1-25 93,0-25-63,0 0-46,-25 0-1,25 25-15,-25-25 16,0 0 0,24 25-16,-24-24 15,25 24 1,-25-25-1,25 25 32,0-25-15</inkml:trace>
  <inkml:trace contextRef="#ctx0" brushRef="#br0" timeOffset="34076.0057">5556 9029 0,'25'0'156,"0"0"-140,0 0 0,-1 0-1,-24 25 1,25-25-1,-25 25-15,25-25 16,0 0 0,-25 24-1,25-24 48,-1 0 77,-24-24-108,25 24-17,-25-25 1,25 0-16,-25 0 31,25 0 0,-25 0 1,25 1-17,-25-1 32,25 25 0,-25-25-16,24 25-15,-24-25 15,25 0-15,0 25 93</inkml:trace>
  <inkml:trace contextRef="#ctx0" brushRef="#br0" timeOffset="50278.7179">11757 9029 0,'25'0'281,"0"0"-265,0 0 125,0 0-79,-1 0 1,1 0-48,0 0 32,-25-25-31,25 25-1,-25-25 1,25 0 15,-1 25-15,-24-24 0,25 24-1,-25-25 1,0 0-16,25 25 15,-25-25 1,25 0 31,-25 1 15,25 24 1,-25-25-32,24 25 0,-24-25 16</inkml:trace>
  <inkml:trace contextRef="#ctx0" brushRef="#br0" timeOffset="70846.0064">21258 12229 0,'0'25'218,"0"-1"-202,0 1 0,0 0-16,24 0 15,-24 0 1,25-1-1,-25 1-15,25-25 16,-25 25 0,25-25 31,-25 25-32,25-25 95,-1 0-79,1 0-16,0-25 1,0-25 0,0 50-1,-1-49 1,1 24-16,0 0 16,0 25-16,-25-25 15,25 25 1,-25-24-16,24-1 15,-24 0 1,50 0-16,-25 0 16,0 25-1,0-25 1,-1 1 0,-24-1-1,25 25-15,0-25 16,0 0 31,0 25 93</inkml:trace>
  <inkml:trace contextRef="#ctx0" brushRef="#br0" timeOffset="80354.6996">13122 14610 0,'-25'0'94,"0"0"-79,0 0 1,0 0-1,-24 0 1,24 0 15,0 0-31,0 0 16,1 0-16,-26 0 31,25 0-31,0 0 31,1 0-31,-1 0 16,0 0 0,0 0-1,25 25-15,-25-25 16,1 0 0,-1 0-1,0 0-15,0 0 31,25 25-31,-49-25 16,24 0 0,0 0-1,0 0-15,0 0 16,1 0 0,-1 0-1,0 0-15,0 0 31,0 0-15,1 0 0,-1 0-1,0 0 1,0 0 0,0 0 15,0 0-31,1 0 15,-1 0 17,0 0-32,0 0 15,0 0 1,1 0 0,-1 0-1,0 0 16,0 0-15,0 0 15,1 0 1,-1 0-32,0 0 31,0 0-16,0 0 1,1 0 0,-1 0 15,25 24 78,0 1-93,0 0 15,0 0-31,0 0 16,0-1-1,0 1 1,0 0 0,25-25-1,-25 25 1,0 0 0,0-1-1,0 1 1,0 0 15,0 0 0,0 0-15,0-1 15,0 1-15,0 0-1,0 0 1,0 0 0,0-1-1,0 1 17,0 0-17,0 0 1,0 0 15,0-1 16,0 1-16,0 0-31,0 0 47,0 0-16,24-25 344,1 0-328,0 0-31,0 0-1,0 0 1,-1 0 0,1 0-1,0 0-15,0 0 32,0-25-17,-1 25 1,1 0-1,0 0 1,0 0 0,0 0 15,-1 0-31,1 0 16,0 0 15,25 0-16,-25 0 1,-1 0 0,1 0 15,0 0-31,0 0 16,0 0-1,-1 0 1,1 0-1,0 0 1,0 0 0,0 0-1,-1 0 1,1 0 15,0 0-15,0 0-16,0 0 15,-1 0 1,1 0 0,0 0-1,0 0 1,0 0-16,-1 0 16,1 0-1,0 0 1,25 0-1,-26 0 1,1 0 0,0 0-1,0 0 1,0 0 15,-1 0-15,1 0-1,0 0 1,0 0 15,-25-25-31,25 25 16,-25-25 15,24 25-31,1 0 31,0 0-15,0 0 15,0 0 16,0 0-16,-25-25 63,0 1-78,0-1-1,0 0-15,0-25 16,0 26 0,0-26-1,0 25 1,0-24 0,0 24-1,0 0-15,0 0 31,0 0-15,-25 25 0,25-24-1,0-1-15,0 0 32,0 0-1,-25 25-31,25-25 15,0 1 17,0-1-32,0 0 31,0 0 0,0 0 0,0 1-15,-25 24 0,25-25-1,0 0 17,0 0 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20:34.6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11658 3497 0,'-25'0'31,"1"0"125</inkml:trace>
  <inkml:trace contextRef="#ctx0" brushRef="#br0" timeOffset="115.9324">11609 3497 0</inkml:trace>
  <inkml:trace contextRef="#ctx0" brushRef="#br0" timeOffset="21120.2106">12179 2406 0,'0'25'250,"0"0"-203,-25-25-47,25 24 15,-25 1 32,1 0-31,24 0 15,-25 0-15,25-1 31,0 1-47,-25-25 15,25 25 1,0 0 0,-25-25 15</inkml:trace>
  <inkml:trace contextRef="#ctx0" brushRef="#br0" timeOffset="36608.5225">967 2778 0,'-24'0'47,"24"-25"93,24 25-93,1 0-31,0 0-1,0 0 17,-25 25 14,25-25-30,-25 25-16,0 0 31,0 0-15,0-1 15,0 1-31,0 0 16,0 0 15,0 0 0,0-1 1,0 1 14,0-50 189,0 1-220,0-1 1,0 0-16,0 0 31,24 0-15,1 25 15,-25-24-31,0-1 47,25 0 0,-25 0-16,0 0 16,25 25-31,-25-24-1,25 24 48,-25-25-48,24 25-15,1 0 79,-50 0 92,1 0-155,-1 0 47,25 25-17,-25-25-30,25 24 0,0 1 15,0 0 0,0 0 0,0 0 1,0-1-17,0 1 1,0 0 15,0 0 16,0 0 47,25-25-63,-25 24-31,25-24 31,-1 0-15,-24 25 31,25-25-32,0 0 32,0 0 0,0 0-31,-1 0 15,1 0 0,0 0 32,0 0-16</inkml:trace>
  <inkml:trace contextRef="#ctx0" brushRef="#br0" timeOffset="37550.7279">1563 2704 0,'0'-25'141,"24"25"-141,1 0 15,0 0 1,0-25 0,0 0-1,0 25 1,-1 0-16,1-25 31,0 25-15,-25-24-1,25 24 1</inkml:trace>
  <inkml:trace contextRef="#ctx0" brushRef="#br0" timeOffset="38651.8479">1612 2902 0,'25'0'94,"0"0"-63,0 0-15,0 0-1,-1 0 16,-24-25-15,25 25-16,0 0 16,0-24-1,0-1 1,-1 25 15,1 0-31,-25-25 16,25 25-1,0-25 1,0 25 15,-1 0-15,1 0 15</inkml:trace>
  <inkml:trace contextRef="#ctx0" brushRef="#br0" timeOffset="39668.6042">2158 2158 0,'25'0'110,"-25"25"-79,0 0-15,0-1-16,25 26 15,-25-25 1,0 0-1,0-1-15,24-24 16,-24 25 0,0 0-1,0 0 1,0 0-16,0-1 16,0 1-1,0 0 1,25-25-16</inkml:trace>
  <inkml:trace contextRef="#ctx0" brushRef="#br0" timeOffset="40536.3739">2431 2108 0,'0'-24'63,"25"24"-1,-1 24-46,-24 1 0,0 25-1,0-25-15,0-1 16,0 1-1,0 25-15,0-25 16,0 24 0,0-24-1,0 0 1,0 0-16,0-1 31,0 1 0,0 25-15,0-25 0,25-25-1,-25 24-15,0 1 16,0 0 15,0 0 0</inkml:trace>
  <inkml:trace contextRef="#ctx0" brushRef="#br0" timeOffset="42485.9995">2803 2456 0,'-25'0'47,"0"0"-32,1 0 32,24-25-47,0 0 31,-25 25-15,25-25 15,0 0-15,0 1-1,0-1 1,0 0 0,0 0 15,25 0 0,-1 25-31,1-24 16,0 24-1,0 0 1,0 0-16,-1 0 16,1 24-1,0 1 1,-25 0 0,25-25-1,-25 25-15,0 0 16,25-1-16,-1-24 15,-24 50 1,0-25 0,0 0-1,0 24 1,0-24 15,0 25-31,0-26 16,0 1-1,0 0-15,0 0 16,-24-25 15,24 25-15,-25-25 0,25 25-16,-25-25 15,0 0 1,0 0-1,1 0 1,-1 0 31,25-25-31,0 0-1,0 0 16,0 0-15,0 0 0,0 1 15,0-1 0,25 25 0,-1-25-15,1 25 0,0 0-1,0 0 17,0 0-1,-1 0-31,1 0 15,0 0 1,0 0 0,0 0-1,-1 25 1,1-25 0,0 25-16,-25-1 15,25-24 1,0 0 31,-25 25-32</inkml:trace>
  <inkml:trace contextRef="#ctx0" brushRef="#br0" timeOffset="43128.709">3572 2108 0</inkml:trace>
  <inkml:trace contextRef="#ctx0" brushRef="#br0" timeOffset="43731.9019">3671 2232 0,'0'25'63,"0"0"-17,0 0-46,0 0 16,0-1 0,0 1-16,0 25 15,0-25 17,0-1-32,0 1 15,0 0 1,0 25-1,0-26 1,0 1 0,0 0-16,0 0 15</inkml:trace>
  <inkml:trace contextRef="#ctx0" brushRef="#br0" timeOffset="46428.0027">4713 1935 0,'0'25'188,"-25"-25"-157,0 24 0,0 1-15,1-25 0,-1 0-1,-25 0 1,50 25-1,-25-25 1,1 0 0,24 25 15,-25-25-15,0 0 30,0 0-14,25 25 30,-25-25-46,25 24-16,-24-24 47,24-24 93,0-1-108,0 0-17,0 0 16,0 0-31,0 1 16,0-26 0,0 25-1,0 0 1,0 1 0,0-1-1,0 0 1,0 0 15,0 0 0,0 1-15,0-1 15,24 25 79,1 0-95,0 0 1,0 0 15,24 49-15,-24-49-1,-25 25 1,0 0 0,25-25-1,-25 25 1,25 0 31,-25-1-32,25-24 1,-25 25 0,24 0-1,1 0 16,0 0 32,-25-1-32,25-24 0</inkml:trace>
  <inkml:trace contextRef="#ctx0" brushRef="#br0" timeOffset="47549.8182">4738 1414 0,'24'0'94,"-24"25"-63,0-1-15,0 1-1,25 0 1,-25 0 0,0 0-1,25-25 1,-25 24-1,0 1-15,0 0 16,0 0 15,25-25-31,-25 25 16,0 0-16,0-1 31,25 1 0,-25 0-15,25 0 15,-1-25-15,-24 25 15,25-25 0,0 0 1,0 0-1,0 0-15,-1 0 30,1 0-30</inkml:trace>
  <inkml:trace contextRef="#ctx0" brushRef="#br0" timeOffset="48441.6268">4812 1662 0,'-25'0'31,"0"0"0,50 0 157,0 0-157,0 0-15,0 0-1,-25-25 1,49 25-16,1-25 31,-25 0-31,0 25 16</inkml:trace>
  <inkml:trace contextRef="#ctx0" brushRef="#br0" timeOffset="49207.7657">5358 1563 0,'25'0'47,"-1"-25"-32,-24 0-15,50 25 16,-50-25 0,25 25-16,-25-25 15,49 1-15,-24 24 31,-25-25-31,25 25 16,0 0 31,0 0-31</inkml:trace>
  <inkml:trace contextRef="#ctx0" brushRef="#br0" timeOffset="49795.7359">5631 1662 0,'0'0'0,"49"0"16,-49-25-16,25 25 16,-25-25-16,25 25 15,0 0 1,-1-25 15,1 25-15</inkml:trace>
  <inkml:trace contextRef="#ctx0" brushRef="#br0" timeOffset="50493.3561">5928 1017 0,'25'50'78,"-25"-1"-78,25-24 16,-25 0-1,0 24-15,25-24 32,-25 0-32,25 0 15,-25 0-15,0-1 16,24 26-1,1 0-15,-25-26 16,25 1 0,-25 0-16,0 0 15,25-25 1,0 0 31</inkml:trace>
  <inkml:trace contextRef="#ctx0" brushRef="#br0" timeOffset="51153.2253">6300 1116 0,'0'-25'47,"0"50"47,0 0-94,0 25 15,25-26 1,-25 26-16,0-25 16,0 0-1,0-1 1,0 1-16,0 25 15,0-25 1,25 24-16,-25 26 16,25-26-16,-25 26 15,0-50 1,0 24 0,0-24 15</inkml:trace>
  <inkml:trace contextRef="#ctx0" brushRef="#br0" timeOffset="52555.9652">6623 1191 0,'0'24'110,"0"1"-95,0 0 1,0 0-1,0 0 1,0-1 0,0 1-16,0 0 15,0 0-15,0 0 32,0-1-1,0 1 47,25-25-62,-1 0-16,1 0 31,0 0-16,0 0 17,0 0-17,-1-25 17,-24 1-1,25 24-16,-25-25-15,0 0 32,0 0-32,0 0 31,0 1-15,0-1 15,0 0-16,0 50 79,0 24-78,0-24-16,0 25 15,0-1 1,0 1-16,0 0 16,0-26 15,0 1-31,25-25 16,-25 25-1,0 0-15,25 0 16,-25 0-16,0-1 15,0 1 1,0 0 0</inkml:trace>
  <inkml:trace contextRef="#ctx0" brushRef="#br0" timeOffset="72819.3218">1563 3249 0,'-25'0'203,"0"0"-172,0 0-15,0 0 15,1 0 1,24-24 30,-25 24-31,25-25 47,0 0-31,25 25 47,-1 0-47,1 0 0,0 0-32,0 0 32,0 25 0,-25 0-16,24-25 1,-24 24-32,25-24 15,-25 25-15,0 0 32,0 0-32,0 0 15,0-1 16,0 1 1,0 0-17,0 0 17,0 0-1,0-1 16,0 1-16,0 0 0,-25-25-15,1 0 31,-1 0 31,25-25 0,0 0-31,0 1-16,0-1-15,0 0 15,0 0 0,0 0 16,25 25 0,-1 0-16,1 0 0,0 0-15,0 0 15,0 0 16,0 0-16,-1 0 16,1 0 0,0 0 16</inkml:trace>
  <inkml:trace contextRef="#ctx0" brushRef="#br0" timeOffset="94061.9285">1563 1116 0,'24'25'157,"-24"0"-157,25 24 15,0-24-15,-25 0 16,0 0-1,25 0-15,0-1 16,-25 1 15,25-25-31,-25 25 32,0 0-32,0 0 62</inkml:trace>
  <inkml:trace contextRef="#ctx0" brushRef="#br0" timeOffset="94863.4614">1786 1067 0,'25'0'94,"-25"49"-79,0-24 1,25 49-16,-25-24 15,24 0 1,-24-26-16,25 1 16,-25 25-16,0-25 15,0-1 1,25 51-16,0-75 16,-25 25-16,0 24 15,25-24 1,-25 0-1,0 0 1,0 0 31</inkml:trace>
  <inkml:trace contextRef="#ctx0" brushRef="#br0" timeOffset="96848.6839">2084 1215 0,'0'25'94,"0"0"-78,0 0-1,0 0 17,0-1-17,0 1 1,0 0 15,0 0 0,0 0 16,0-1-16,0 1 16,0 0 16,24-25-48,1 0 17,0 0 15,0 0-32,0 0 32,-1 0-16,-24-25 1,0 0-17,0 1 1,0-1-1,0 0 1,0 0-16,0 0 16,0 1-1,0-1 1,0 0 0,0 0-1,0 0 32,25 50 78,-25 0-109,25 0-16,-25 0 15,0-1 1,25 26-16,-25 0 31,25-50-31,-25 24 31,0 1-15,0 0 15,0 0-15,0 0 0,0-1 15,0 1 0,0 0-31,24-25 16,-24 25-1,0 0 17,0 0-17,0-1 32,25-24-47,-25 25 31,0 0 16</inkml:trace>
  <inkml:trace contextRef="#ctx0" brushRef="#br0" timeOffset="119702.4863">23465 2877 0,'0'25'219,"0"0"-203,0 0-1,0 0 17,25-1-17,-25 1 1,0 0-16,0 0 31,25-25-15,-25 25-1,0-1 17,25-24 77,-1 0-62,-24-24-32,25 24 1,0-25 0,0 0 15,0 25-15,-1-25-1,-24 0-15,25 25 16,0 0-16,-25-24 15,25 24 1,0-25-16,-1 0 16,1 0-16,0 0 31,0 25-15,-25-24-1,0-1 1,25 25 15,0-25-15</inkml:trace>
  <inkml:trace contextRef="#ctx0" brushRef="#br0" timeOffset="122343.5525">2257 5358 0,'0'25'281,"25"-1"-266,-25 1 48,0 0-16,0 0-16,25-25-15,-25 25-1,0-1 1,0 1 62</inkml:trace>
  <inkml:trace contextRef="#ctx0" brushRef="#br0" timeOffset="129749.9226">10542 5333 0,'0'25'141,"0"0"-125,0-1-16,0 1 31,0 0-31,0 0 15,25-25 1,-25 25 0,0-1 15,0 1-31,0 0 31,0 0-15,25-25-1,-25 25 1,0-1-16,0 1 16,0 0-1,0 0 1,0 0-16,0-1 31,0 1-15,0 0-16,24-25 15,-24 25 1,0 0 15,0 0 1,0-1-17,0 1 32,0 0-16</inkml:trace>
  <inkml:trace contextRef="#ctx0" brushRef="#br0" timeOffset="134638.5088">10542 5259 0,'50'0'203,"-26"0"-187,1 0-16,0 0 16,25 0-16,-26 0 15,26 0 1,-25 0 15,0 0-31,-1 0 16,1 0-16,0 0 15,0 0 1,0 0-16,-1 0 31,1 0-31,0 0 16,0 0-16,0 0 15,-1 0 1,1 0-16,25 0 16,-25 0-16,24 0 15,-24 0 1,0 0-16,25 0 16,-26 0-1,1 0-15,0 0 16,0 0-16,24 0 15,-24 0 1,25 0-16,-1 0 16,-24 0-1,0 0-15,0 0 16,0 0-16,-1 0 16,1 0-1,25 0 1,-25 0-1,24 0 1,-24 0 15,0 0-31,0 0 16,-1 0-16,1 0 16,0 0-1,0 0-15,0 0 16,-1 0-1,1 0-15,0 0 16,0 0-16,0 0 31,0 0-31,-1 0 16,1 0-16,0 0 31,0 0-15,0 0-1,-1 0 1,1 0 15,0 0-15,0 0 0,0 0 640,-1 0-594,1 0-46,0 0 0,0 0 15,0 0-16,-1 0 1,1 0 0,0 0 15,0 0 16,-25 24 125,0 1-157,0 0-15,0 0 16,0 0 0,0-1-1,0 1-15,0 0 16,0 0-1,0 0-15,0 24 16,0-24 0,0 49-1,0-49-15,0 0 16,0 25-16,0-1 16,0-24-1,0 0-15,0 0 16,0 0-1,0-1 1,0 1 0,0 0 15,0 0 0,0 0 16,0-1-16,-25-24 297,0 0-312,25 25 0,-25-25-16,1 25 15,-1-25-15,0 25 16,0-25 0,0 0-16,1 0 15,-1 0 1,0 25-16,0-25 15,0 0-15,1 0 16,-1 0 0,0 0-1,0 24 1,0-24 0,1 0-16,-1 0 15,-25 25 1,25-25-16,0 0 15,1 0-15,-1 0 16,0 0 0,0 0-16,0 0 15,1 0 1,-1 0-16,-25 0 31,25 0-31,-24 0 16,24 0 15,-25 0-31,26 0 16,-1 0-1,0 0 1,0 0 0,-24 0-1,24 0 1,-25 0-1,25 0 1,-24 0 0,24-25-16,0 25 15,0 0 1,1 0-16,-1 0 16,0 0-1,0 0-15,25-24 16,-25 24-16,-24 0 31,24 0-31,0-25 16,0 25-1,0 0-15,1 0 16,-1 0-16,0 0 16,0 0-1,0 0 1,1 0-1,-1 0 17,0 0-17,0 0 1,0 0 15,1 0 16,-1 0-16,0 0 16,0 0 31,0 0-31,1 0 156</inkml:trace>
  <inkml:trace contextRef="#ctx0" brushRef="#br0" timeOffset="161099.6605">24457 8582 0,'0'25'203,"0"0"-187,0 0 0,0 0-1,0-1-15,0 1 16,0 0-1,0 0 17,0 0-1,25-25 156,0-25-155,-25 0-1,25 25-31,-25-25 16,25 25 15,-25-25-31,24 25 15,1-24-15,0 24 32,0-25-32,0 0 31,-1 0-31,1 25 16,0-25-1,0 25 1,0-24 15,-1-1-15,-24 0 15,25 25-31,0 0 16,-25-25-1,25 25 1,-25-25 31,25 25-47,0-24 31,-25-1-15,24 25-16,1-25 46,0 25-14</inkml:trace>
  <inkml:trace contextRef="#ctx0" brushRef="#br0" timeOffset="182707.2789">2133 10021 0,'25'0'313,"0"0"-298,0 0 16,-1 0 16,1 0-15,0 0-17,0 0 1,0 0-1,-1 0 1,1 0 0,0 0-1,0 0 1,0 0 0,-1 0-1,1 0-15,0 0 31,0 0-31,0 0 32,-1 0-17,1 0-15,0 0 16,0 0 0,0 0-16,0 0 15,-1 0-15,1 0 31,0 0-15,0 0 0,0 0-16,-1 0 15,1 0 1,0 0 0,0 0-1,24 0 1,-24 0-16,0 0 15,0 0-15,0 0 16,-1 0 0,1 0-16,25 0 31,-25 0-31,-1 0 16,1 0-16,0-25 15,0 25 1,24-25-16,-24 25 15,0 0-15,25 0 16,-1 0 0,-24-24-16,25 24 15,-26-25 1,26 25 0,-25-25-16,0 25 15,0 0 1,-1 0-16,26-25 15,-25 25 1,24 0 0,-24 0-1,0-25 1,0 25-16,0 0 16,-1 0-1,1 0-15,25 0 16,-25 0-16,-25-24 15,49 24 1,-24 0-16,25 0 16,-26 0-16,1 0 15,0 0 1,0-25-16,0 25 16,-1 0-1,-24-25-15,-24 50 219,24 0-172,0-1-47,0 1 31,24-25-15,1 25-1,50 0-15,-51-25 16,26 25-16,-25-25 16,0 0-1,-1 24-15,26-24 16,-25 0-1,0 0 1,-1 0-16,1 0 16,0 0-1,0 0-15,0 0 16,0 0-16,-1 0 16,1 0-1,25 0 1,-25-24-1,24 24 1,-24-25-16,0 25 16,0 0-1,-1 0-15,1 0 16,0 0 0,-25-25-16,50 25 15,-26 0 1,1 0-1,-25-25 1,25 25-16,-25-25 31,0 1 1,25 24-32,-25-50 15,0 25-15,0 0 16,0 1-1,0-1-15,0 0 16,0 0 0,0 0-16,25 1 15,-25-1-15,0 0 16,0 0 0,0 0-1,0 1 1,0-1-1,0 0-15,0 0 32,0 0-17,0 1-15,0-1 32,0 0-17,0 0 1,0 0-1,0 1 1,0-1 0,0 0 31,-25 0-32,-25 25 345,50-25-345,-25 25-15,1 0 16,-1 0-16,0 0 15,-25 0 1,26 0-16,-1 0 16,0 0-1,-25 0-15,1 0 16,24 0 0,-25 0-1,26 0 1,-26 0-1,25 0 1,0 0-16,0 0 16,-24 0-16,24 0 15,0 0 1,-24 0-16,24 0 16,0 0-1,0 0-15,-24 0 16,24 0-16,0 0 15,-25 0 1,26 0-16,-26 0 16,25 0-1,-24 0-15,-1 0 16,25 0 0,0 0-16,1 0 15,-1 0-15,0 0 16,-25 0-1,26 0-15,-26 0 16,25 0-16,-24 0 16,-26 0-1,50 0-15,1 0 16,-1 0-16,-25 0 16,25 0-1,-24 0-15,24 0 16,-25 0-1,-24 0-15,49 0 16,-25 0-16,1 0 16,-1 0-1,1 0-15,24 0 16,0 0 0,0 0-16,-24 0 15,24 0-15,0 0 16,0-24-1,0 24 1,1 0 0,-26 0 265,25 24-281,-49 1 16,24 0-16,1-25 15,24 0 1,-25 0-16,25 0 15,-24 0-15,24 0 16,-25 25 0,25-25-16,1 0 15,-26 25 1,25-25 0,0 0-16,1 0 15,-1 0 1,0 0-16,0 0 15,0 0 1,-24 0 0,24 0-16,-25 0 31,26 0-31,-1 0 16,0 0-16,0 0 31,0 0-31,1 0 15,-1 0 1,0 0 15,0 0 16,25 49 47,0-24-63,0 0-15,25 0 15,-25-1-31,0 1 31,25 0-15,-25 0 0,0 0-1,0-1 1,0 1-1,25-25 1,-25 25-16,0 0 16,0 0-1,24-25 1,-24 24 0,0 1-1,0 0 1,0 0 15,0 0-15,25-25-1,-25 24-15,0 1 32,0 0-17,0 0 1,0 0-1,25-1 17,-25 1-17,0 0 1,0 0 15,0 0 16,0-1-16</inkml:trace>
  <inkml:trace contextRef="#ctx0" brushRef="#br0" timeOffset="188058.6874">2158 10790 0,'0'-25'141,"0"-49"-125,0 49-1,0 0-15,0 0 16,0-24-1,0 24 1,0 0 15,0 0-31,0 1 32,0-1-17,0 0 1,0 0-1,0 0-15,0 1 32,0-1-1,0 0-15,0 0 15,0 0-16,0 1 17,0-1-17,25 0 63,0 25 172,-1 0-250,26 0 16,-25 25 0,24-25-16,-24 0 15,25 0 1,24 0-16,-49 0 16,0 0-16,24 0 15,1 0 1,-25 0-16,0 0 15,0 0-15,49 0 16,-49 0 0,24 0-16,-24 0 15,50 0 1,-51 0-16,1 0 16,0-25-16,49 25 15,-49 0 1,25-25-16,-25 25 15,24 0-15,1 0 16,-25 0 0,-1 0-16,26-25 15,0 25 1,-26 0-16,1 0 16,0-24-16,0 24 15,0 0 1,-1 0-16,1 0 15,25 0 1,-25 0-16,0-25 16,-1 25-1,1 0-15,0-25 16,25 25-16,-1 0 16,-24 0-1,0 0-15,24 0 16,-24 0-16,0-25 15,49 0 1,-24 0-16,0 25 16,-1-24-1,1-1-15,-1 25 16,26 0-16,-50 0 16,24 0-1,1 0-15,-1 0 16,1 0-16,24 0 15,-49 0 1,25 0-16,0 0 16,-26 0-1,51 0-15,-26 0 16,1 0-16,0 0 16,-1 0-1,-24 0-15,49 0 16,-49 0-16,0 0 15,0 0 1,24 0-16,-24 0 16,0 0-1,25 0-15,-26 0 16,1 49 375,-25-24-391,25 0 15,-25 0-15,0 0 16,0 0-1,0-1-15,0 1 32,0 25-17,0-25 1,0-1 0,0 1-16,0 0 15,0 0 1,0 0-16,0-1 15,0 1-15,0 0 16,0 0 0,0 0 15,0-1-15,0 1 15,0 0-16,0 0 17,0 0-1,0-1 16,0 1 47,0 0-63,0 0 16,0 0 265,0-1-265,-25-24-31,0 25 15,25 0-31,-49-25 16,24 0-1,0 25-15,0-25 16,1 0-16,-1 0 15,0 0 1,0 0-16,0 0 16,1 0-1,-1 0-15,0 0 16,0 0 0,-24 0-1,24 0-15,0 0 16,0 0-1,0 0-15,1 0 16,-26 0-16,25 0 16,0 0-1,1 0-15,-26 0 32,25 0-17,0 0-15,0-25 16,1 25-1,-26 0 1,25 0-16,0 0 16,1 0-1,-26 0-15,0 0 16,26 0 0,-1 0-16,-25 0 15,25 0-15,-24 0 16,24-25-1,-25 25-15,1 0 16,24 0 0,-25 0-16,26 0 15,-51 0-15,50 0 16,-24 0 0,24 0-16,-25 0 15,26 0 1,-1 0-16,0 0 15,0 0-15,0 0 16,1 0 0,-1 0 15,0 25 188,0-25-188,0 0-31,0 25 16,-24-25-16,-26 0 15,26 25 1,-1-25-16,25 0 15,-24 0 1,-1 0-16,1 0 16,24 0-16,-25 24 15,25-24 1,1 0-16,-1 0 16,-25 0-1,25 0-15,1 0 16,-1 0-16,0 0 15,0 0 1,0 0-16,1 0 16,-26 0 15,25 0-15,0 0-16,1 0 15,-1 0 1,0 0-1,0 0 1,0 0-16,0 0 31,1 0-31,-1 0 16,0 0-16,0 0 31,0 0-31,1 0 16,-1 0-1,0 0 1,0 0 0,0 0-1,1 0 1,-26 0 15,50 25-31,-25-25 16,0 0-1,25 25 1,-24-25-16,-1 0 16,0 0-1,0 0 1,0 0 0,1 0 30</inkml:trace>
  <inkml:trace contextRef="#ctx0" brushRef="#br0" timeOffset="191149.4524">15379 9054 0,'25'0'234,"0"0"-203,-25-25-15,24 25-1,1 0 17,0 0-17,0 0 17,0 0-1,-1 0 0,1 0-15,0 0 15,0 0 0,0 0 16,-1 0 0,-24-25 15,25 25 32</inkml:trace>
  <inkml:trace contextRef="#ctx0" brushRef="#br0" timeOffset="212964.1157">6251 8260 0,'25'0'281,"-1"0"-266,1 0 1,0 0 15,-25 25 1,25 0-32,-25-1 15,0 1-15,25-25 16,-25 25-1,0 0 1,0 0-16,0-1 31,0 1 1,0 0-17,0 0 1,0 0 31,-25-25-32,25-50 204,0 25-203,0 0 15,0 1-31,25-1 16,-25 0 15,0 0-16,0 0 1,24 1 15,-24-1 1,25 25-1,0-25-16,-25 0 1,25 25-16,0 0 31,-1 0 1,1 0-17,0 0 48,-25-25-1,-25 25-15,0 0-47,1 0 47,-1 0 0,0 0 47,25 25-79,0 0-15,0 0 16,0 0 15,0-1 0,0 1-31,0 0 32,0 0-17,0 0 16,0-1 16,0 1-31,25-25 46,0 25-46,-1-25 15,1 0-15,0 0 0,0 0 30,0 0-14,24 0-17,-24 0 1</inkml:trace>
  <inkml:trace contextRef="#ctx0" brushRef="#br0" timeOffset="213998.8678">6970 8285 0,'25'0'156,"0"0"-140,0 0-16,-1 0 31,26-25-31,0 25 16,-26 0-16,1 0 16,-25-25-1,25 25-15</inkml:trace>
  <inkml:trace contextRef="#ctx0" brushRef="#br0" timeOffset="215082.7636">7020 8434 0,'25'0'31,"-1"0"-15,1 0-1,0 0 1,0 0 0,0 0 30,-1 0-14,1 0 15,0 0-1,0 0 33</inkml:trace>
  <inkml:trace contextRef="#ctx0" brushRef="#br0" timeOffset="216158.8041">7516 8012 0,'25'0'156,"-25"25"-124,0 0-32,0-1 15,24 1-15,-24 0 16,25 25-1,-25-26-15,0 26 32,0-25-17,25-25 1,-25 25 0,0-1 30</inkml:trace>
  <inkml:trace contextRef="#ctx0" brushRef="#br0" timeOffset="216795.9634">8062 8062 0</inkml:trace>
  <inkml:trace contextRef="#ctx0" brushRef="#br0" timeOffset="217591.8688">8136 8260 0,'0'25'109,"0"0"-77,0-1-17,0 1 1,0 0 0,0 0-1,0 0 1,0-1-1,0 1 1,0 0 0,-25 0-16,25 0 15,0-1 1,-25 1 0</inkml:trace>
  <inkml:trace contextRef="#ctx0" brushRef="#br0" timeOffset="225362.9358">8830 8086 0,'0'25'172,"-24"-25"-141,-1 0-15,0 0-1,25 25 1,-25-25-16,0 0 31,1 0-15,-1 0-16,25 25 15,-25-25 1,0 0 0,0 0 15,1 0-16,24 25 1,-25-25 0,0 0 171,25-25-124,0 0-32,0 0-15,0 0-1,0 1 1,0-1 15,0 0-15,0 0-1,0 0 17,0 0-17,0 1 16,25 24-15,-25-25-16,0 0 47,0 0-16,25 25 0,-25-25-15,0 1 47,24 24-17,1 0 1,0 0-15,0 0 14,0 24-30,-1-24 15,-24 25-31,25 0 32,-25 0-1,25 0 0,0-25-15,-25 24-1,25-24 17,-25 25-17,0 0 32,24-25-31,-24 25-16,25-25 62,-25 25-46,25-25 31</inkml:trace>
  <inkml:trace contextRef="#ctx0" brushRef="#br0" timeOffset="226687.5638">8979 7516 0,'0'25'109,"0"-1"-93,0 1-1,0 0 1,0 0 0,25 0 15,-25-1 0,0 1-15,0 0 15,25-25 0,-25 25-15,25-25 31,-25 25-47,0-1 15,0 1 17,25-25-32,-25 25 31,24 0 31,-24 0-30,25-25-17,0 0 1,-25 24-1,25-24 17,0 25 15,-1-25-16,1 0 0,0 0-15</inkml:trace>
  <inkml:trace contextRef="#ctx0" brushRef="#br0" timeOffset="227791.1369">9004 7789 0,'25'-25'187,"0"25"-140,0 0-31,-1 0 15,1 0 0,0 0 1,0 0-1,-25-25 16</inkml:trace>
  <inkml:trace contextRef="#ctx0" brushRef="#br0" timeOffset="228624.1944">9475 7615 0,'25'0'172,"0"0"-156,0 0 15,0 0-31,-1 0 31,1-25 1,0 25-1</inkml:trace>
  <inkml:trace contextRef="#ctx0" brushRef="#br0" timeOffset="229594.2785">9599 7813 0,'-24'0'31,"48"0"188,1 0-188,0 0 0,0 0-31,0 0 32,-1 0-1,1 0 0,0 0-15</inkml:trace>
  <inkml:trace contextRef="#ctx0" brushRef="#br0" timeOffset="230617.2543">9872 7367 0,'25'0'109,"-25"50"-62,0-26-31,25 1-16,-25 0 15,25 49-15,-1-49 16,-24 0-1,0 0-15,0 0 32,0-1-32,25-24 15,-25 25 1,0 0 31</inkml:trace>
  <inkml:trace contextRef="#ctx0" brushRef="#br0" timeOffset="231396.2467">10195 7342 0,'0'25'109,"0"25"-93,0-1-16,0 1 16,0-25-16,0 24 15,0-24 1,0 25-16,0-1 16,0-24-16,0 0 15,0 0 1,0-1-16,0 1 31,0 0-15,0 0-16,0 0 15,0-1 1,0 1 15</inkml:trace>
  <inkml:trace contextRef="#ctx0" brushRef="#br0" timeOffset="233133.8485">10418 7640 0,'0'-25'62,"-25"0"16,25 0-46,0 1-17,0-1 16,0 0 1,0 0-17,25 25 17,0 0-17,0 0 16,-1 0-31,1 0 32,0 0-17,-25 25 1,25 0 0,-25 0 15,25-25-31,-25 49 15,0-24 1,0 0 0,0 0-16,0-1 15,0 1-15,0 0 16,0 0 0,0 24-1,-25-24 1,0 0 31,0-25-32,25 25 1,-25 0 0,1-25-16,-1 0 31,0 0 0,0 0 0,0 0 1,25-25 14,0 0-30,0 0 15,25 0 1,0 25-17,0 0 1,0-24-1,-1 24 1,1 0 0,0 0-16,0 0 15,0 0 32,-1 0-16,1 0 16,0 0-31</inkml:trace>
  <inkml:trace contextRef="#ctx0" brushRef="#br0" timeOffset="284873.3135">21654 8607 0,'-24'0'16,"24"-25"15,0 1 172,24 24-156,1 0-16,0 0 16,0 0-31,0 0 15,0 0 0,-1 0 1,1-25-1,0 25-16,0 0 17,0 0 15,-1 0-47,1 0 31,0 0 0,0 0 0,0 0-15,-1 0 31,1 0-32,0 0 32,0 0-47,0 0 32,-1 0-1,1 0 16,0 0-47,0 0 31,0 0-15,-1 0 15,1 0-16,0 0 1,0 0 15,0 0 1,-1 0-1,1 0-16,0 0 1,0 0 15,0 0-15,-1 0 0,1 0 15,0 0-16,0 0 1,0 0 0,-1 0 15,1 0 0,0 0-15,0 0-1,0 0 17,0 0-32,-1 0 31,1 0-31,0 0 31,0 0-15,0 0-1,-1 0 1,1 0 0,0 0-1,0 0 1,0 0 15,-1 0-15,-24 25-16,25-25 15,0 0 1,0 0 0,0 0 15,-1 0-15,1 0 15,0 0-16,0 0 17,-25 24-17,25-24 1,-1 0 0,1 0-1,0 0 16,0 0-15,0 0 47,-1 0-63,1 0 78,0 0 31,0 0-78,0 0-15,-1 0 46,1 0-30,0 0 15,0 0-47,0 0 46,-1 0-30,1 0 0,0 0-1,-25 25-15</inkml:trace>
  <inkml:trace contextRef="#ctx0" brushRef="#br0" timeOffset="287737.6289">21828 8706 0,'0'25'172,"25"-25"-31,0 0-126,0 0 17,-1 0-17,1 0 1,0 0 15,0 0-15,0 0-1,-1-25 1,1 25 0,0 0-1,0 0 1,0 0 0,-1 0-16,1 0 31,0 0-16,0 0 1,0 0 0,-1 0-1,1 0 1,0 0 0,0 0-1,0 0 1,-1 0-1,-24 25-15,25-25 16,0 0 0,0 0-16,0 0 31,-1 0-31,1 0 16,0 0-1,0 0 1,0 0-1,-1 0 1,1 0 0,0 0-16,0 0 31,0 0-15,0 0-1,-1 0 1,1 0-1,0 0 1,0 0 0,0 0 15,-1 0-31,1 0 16,0 0-1,0 0 1,0 0-1,-1 0 1,1 0 0,0 0-1,0 0 1,0 0 0,-1 0-1,1 0 1,0 0 15,0 0 0,0 0-15,-1 0-16,1 0 31,0 0 0,0 0-15,0 0 62,-1 0 16,1 0-63,0 0 32,0 0-32,0 0 0,-1 0 47,1 0-46,0 0-32,0 0 15,0 0 48,-1 0 15,1 0-47,0 0 0,0 0 32</inkml:trace>
  <inkml:trace contextRef="#ctx0" brushRef="#br0" timeOffset="290397.2649">21803 8830 0,'25'0'172,"0"0"-172,0 0 15,0 0-15,-1 0 16,26 0 0,-25 0-16,0 0 15,-1 0-15,26 0 16,-25 0-1,0 0-15,-1 0 16,1 0-16,0 0 16,0 0-1,0 0-15,-1 0 16,26 0 0,0 0-1,-26 0 1,1 0-1,0 0-15,0 0 16,24 0 0,-24 0-16,0 25 15,0-25 1,0 0 0,-1 0-1,1 0 1,0 0-1,0 0 1,25 25 0,-26-25-1,1 0 17,0 0 14,0 0-46,0 0 32,-1 0-17,1 0 63,0 0-62,0 0 0,0 0 31,-1 0-1,1 0-30,0 0 0,0 0-1,24 0 1,-24 0 15,0 0 16,0 0 78,0 0-94,-1 0 313,1 0-313,0 0-15,0 0 0,0 0-1,-1-25-15,1 25 16,0 0-1,0 0 1,24 0 0,-49-25-1,25 25-15,0 0 16,0 0 0,0 0 15,-1 0-16,1 0 32,0 0-15,-25-24 14</inkml:trace>
  <inkml:trace contextRef="#ctx0" brushRef="#br0" timeOffset="340875.4216">3845 11435 0,'25'0'266,"-1"0"-250,1 0-1,0 0 17,0 0-1,0 0-16,-1 0 1,1 0 0,0 0 15,0 0-15,0 0-16,-1 0 31,1 0-16,0 0 1,0 0 0,0 0-1,-25-25 1,24 25 0,1 0-16,0 0 15,0 0 1,0-25-1,-1 25 1,1 0 0,-25-24-16,25 24 15,0 0 1,0 0 0,-1 0-1,1 0 1,0 0-16,0 0 15,0 0 1,-1 0 15,1 0 1,0 0-17,0 0 1,0 0 15,-1 0 0,1 0 1,0 0-17,0 0 16,0 0 16,-25-25-15,25 25-32,-1 0 296,1 0-280,25 0 0,-25 0-1,-1 0-15,1 0 16,25 0 0,-25 0-1,-1 0-15,1 0 16,0 0-1,25 0 1,-26 0 0,1 0-1,0 0 17,0 0-32,0 0 31,-1 0-16,1 0-15,0 0 16,0 0 0,24 0-1,-24 0 1,0 0 0,0 0-1,0 0 1,-1 0-16,1 0 15,0 0 1,0 0 0,0 0-1,-1 0 1,1 0 0,0 0-16,25 0 31,-25 0-16,-1 0-15,26 0 32,-25 0-17,0 0 1,-1 0-16,1 0 31,0 0-31,0 0 16,0 0-16,-1 0 15,1 0 1,25 0-16,-25 0 16,24 0-1,-24 0 1,0 0 0,0 0-1,-1 0 1,1 0-16,0 0 15,0 0 1,0 0 0,-1 0 15,1 0-31,0 0 16,0 0-1,0 0 1,-1 0-1,26 0 1,-25 0 15,0 0-15,-1 0 0,1 0-1,0 0 1,0 0-1,0 0-15,0 0 16,-1-25 0,-24 0-1,50 25-15,-25-25 16</inkml:trace>
  <inkml:trace contextRef="#ctx0" brushRef="#br0" timeOffset="343751.3168">17041 11485 0,'25'0'312,"-1"0"-296,1 0-1,0 0 1,0 0 0,0 24-16,-1-24 31,1 0-31,0 0 15,0 25 1,0-25 0,-1 0-16,1 0 15,0 0 1,0 0 0,0 0-16,-1 0 31,1 25-31,0-25 15,0 0 17,0 0-17,0 0 1,-1 0 0,1 0 15,0 0-16,0 0 1,0 0 0,-1 0-1,1 0 1,0 0 15,0 0-15,0 0-1,-1 0 1,1 0 15,0 0-15,0 0 0,0 0 15,-1 0-16,1 0 1,0 0 0,0 0 15,0-25-15,-1 25-1,1 0 1,0 0 15,0 0-15,0 0-1,-1 0 1,1-25 0,0 25-1,0 0 1,0 0-1,-1 0 1,1 0 31,0 0-31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15:43.3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7218 3671 0,'0'-25'313,"25"25"-298,0 0 1,-25 25 46,0 0-62,0 0 16,25-25-16,-25 25 16,0-1-1,24 1-15,-24 0 188,25-25 46,-25-25-218,0 0-16,25 25 15,-25-24 1,25 24-16,-25-25 47,0 0-32,25 25-15,-25-25 16,24 0-16,1 25 0,-25-25 16,25 1-16,0-1 15,-25 0-15,25 0 16,-1 0-16,-24 1 0,25-1 16,0 25-1,-25-25 48,0 0-48,0 0 1,25 25-16,0 0 16,-25-24-1</inkml:trace>
  <inkml:trace contextRef="#ctx0" brushRef="#br0" timeOffset="1813.981">7293 4713 0,'24'49'157,"-24"-24"-157,0 25 15,0-25-15,0 0 16,0-1-16,0 1 0,25 0 0,-25 0 15,0 0-15,0-1 16,0 1 281,25-25-297,0 0 0,-25-25 16,25 25-1,-25-24-15,0-1 0,24 25 16,-24-25-1,25 25-15,0 0 0,-25-25 16,25 25 0,-25-25-16,0 1 15,25 24-15,-25-25 0,24 25 16,1 0-16,-25-25 0,25 25 0,-25-25 16,25 25-16,0-25 15,-1 25 1,-24-25 46,25 25-46,-25-24-16,25 24 16,-25-25-1,0 0 16,0 0-15,25 25 0</inkml:trace>
  <inkml:trace contextRef="#ctx0" brushRef="#br0" timeOffset="3398.1074">6648 5705 0,'0'25'93,"0"0"-77,0-1-16,0 1 0,0 25 16,0-25-16,24 0 15,-24-1-15,0 1 16,0 0-16,0 0 47,0 0-47,25-25 0,0 0 156,0-25-140,0 25-1,-1-25-15,-24 0 0,0 0 16,25 25-16,0-24 0,0 24 0,-25-25 15,25 25-15,0-25 0,-1 0 0,1 25 16,0-25-16,0 25 0,-25-25 0,49 25 16,-49-24-16,25 24 0,0 0 15,-25-25-15,25 25 0,0 0 16,-25-25-16,24 25 0,-24-25 16,25 25-16,-25-25 15,25 25-15,0-24 0,0 24 16,-1 0-16,1-25 0,-25 0 15,25 25-15</inkml:trace>
  <inkml:trace contextRef="#ctx0" brushRef="#br0" timeOffset="4935.8233">7466 6871 0,'-25'0'78,"25"25"-62,0 0-1,25-1 1,-25 1-16,0 0 16,0 0-16,0 0 15,0-1-15,0 1 16,0 0 0,25-25-16,-25 25 15,0 0-15,0-1 16,0 1-1,0 0 1,25-25 140,0-25-140,-25 0 0,24 1-16,26-26 0,-25 25 15,24-24 1,-24-1-16,0 25 0,0 25 15,-25-25-15,25 25 0,-25-24 16,24-1-16,1 0 16,0 25-16,-25-25 15,25 25 1,0-25-16,-25 0 16,24 25-16,1 0 15,-25-24-15</inkml:trace>
  <inkml:trace contextRef="#ctx0" brushRef="#br0" timeOffset="717528.1948">14486 1067 0,'0'24'156,"0"1"-156,0 0 16,0 0 0,0 24-16,0 1 15,0 0-15,0-1 16,0 1-1,0-25-15,0-1 16,0 1 0,0 0-1,0 0-15,0 0 32,25-25-32,-25 24 31,0 1 16,0 0 78,0 0-63,0 0 32</inkml:trace>
  <inkml:trace contextRef="#ctx0" brushRef="#br0" timeOffset="718592.2135">14858 1240 0,'0'25'94,"0"0"-94,0 0 16,0-1-1,0 1 1,0 0 0,0 0-16,0 0 15,0-1 17,0 1-17,0 0-15,0 0 31,0 0 16</inkml:trace>
  <inkml:trace contextRef="#ctx0" brushRef="#br0" timeOffset="719357.0554">15156 1215 0,'0'25'110,"0"0"-79,0 0-31,0 0 16,0-1-16,0 1 15,0 0 1,0 0-16,0 0 31,0-1-31,0 1 16,0 0 15,0 0-15,0 0-16,0-1 15,0 1 1,0 0 15</inkml:trace>
  <inkml:trace contextRef="#ctx0" brushRef="#br0" timeOffset="720363.6569">14908 1315 0,'0'24'47,"24"1"-15,1 0-32,-25 0 15,25-25-15,-25 25 16,0-1-1,25-24-15,0 25 16,-25 0 0,24-25-16,-24 25 15,25-25 1,-25 25 0,25-1 15,-25 1 16,25-25-47,0 25 31,-1 0 0,-24 0 0</inkml:trace>
  <inkml:trace contextRef="#ctx0" brushRef="#br0" timeOffset="721273.515">15354 1389 0,'25'0'31,"0"0"1,0 0-1,-1 0-16,1 0 1,0 0 31,0 0-16,0 0-31,-1 0 31,1 0 1,0 0-1,0 0-15</inkml:trace>
  <inkml:trace contextRef="#ctx0" brushRef="#br0" timeOffset="722144.1193">15875 1141 0,'25'25'78,"-25"0"-78,0-1 16,0 1-16,25 0 15,-25 0 1,0 0-16,0-1 16,0 26-16,0-25 31,0 0-31,24-1 15,-24 1 17,0 0-17,0 0 17,0 0-17,0-1-15,0 1 16</inkml:trace>
  <inkml:trace contextRef="#ctx0" brushRef="#br0" timeOffset="722969.1611">15999 1215 0,'0'-24'109,"25"24"-77,0 0-17,-1 0 17,1 0-32,0 0 15,0 0 32</inkml:trace>
  <inkml:trace contextRef="#ctx0" brushRef="#br0" timeOffset="723840.1149">15999 1463 0,'25'0'188,"0"0"-173,-1 0 16,1 0-15,0 0 0,0 0-1</inkml:trace>
  <inkml:trace contextRef="#ctx0" brushRef="#br0" timeOffset="724805.8656">16049 1687 0,'24'0'125,"1"0"-125,0 0 31,0 0-15,0 0 15,-1 0-16,1 0 17,0 0-17,0 0 17</inkml:trace>
  <inkml:trace contextRef="#ctx0" brushRef="#br0" timeOffset="725956.207">16570 1116 0,'24'0'109,"-24"25"-93,25 49 0,-25-49-1,0 0-15,0 0 16,0 0-1,0-1-15,0 1 16,0 0 0,0 0-1,0 0 1,0-1 0,0 1-1,0 0-15,0 0 31,0 0-15,0-1 15,0 1-31,0 0 32,0 0-17,0 0 1,0 0-1,0-1 1</inkml:trace>
  <inkml:trace contextRef="#ctx0" brushRef="#br1" timeOffset="3.37916E6">5928 12799 0,'0'-25'125,"25"25"-78,0 0-32,0 0-15,0 0 16,-1 0 0,1 0-1,0 0 17,0 0-17,0 0 1,-1 0 15,1 0-31,-25-24 16,25 24-16,0 0 31,0 0-15,-1 0-16,1 0 31,0 0-16,0 0 1,0 0 0,-1 0-16,1 0 31,0 0-31,0-25 16,0 25-1,-1 0 1,1 0-1,0 0 1,0 0 0,0 0-16,-1 0 31,1 0-15,0 0-1,0 0-15,0 0 16,24 0 15,-24 0-15,0 0-1,0 0 1,0 0 0,-1 0 15,1 0 0,0 0 47</inkml:trace>
  <inkml:trace contextRef="#ctx0" brushRef="#br2" timeOffset="3.38833E6">8012 12799 0,'0'-25'16,"-25"25"46,0 0-15,0 0 31,25 25-62,0 0 15,-24-25-31,24 25 16,0 0 15,0-1-31,0 1 16,0 0 15,0 0 0,0 0-15,0-1 31,24-24 0,-24 25-32,25-25 17,0 0-1,0 0-16,0 0 1,0 0 15,-1 0 1,-24-25 14,25 25-30,-25-24 0,0-1-16,0 0 15,0 0 17,0 0-17,0 1 1,0-1 31,-25 25 0,25-25-47,-24 25 31,-1-25 16</inkml:trace>
  <inkml:trace contextRef="#ctx0" brushRef="#br2" timeOffset="3.38884E6">8310 12824 0</inkml:trace>
  <inkml:trace contextRef="#ctx0" brushRef="#br2" timeOffset="3.38994E6">8558 12725 0,'0'-25'16,"-25"25"125,25 25-126,-25-25 1,25 25-16,0-1 16,0 26-1,0-25 1,0 0-16,0-1 31,0 1-31,0 0 31,0 0 16,25-25-16,0 25-15,-1-1 15,1-24-15,0 0 15,0 0-31,0 0 31,-1 0 1,-24-24-1,0-1-15,25 0-1,-25-25 1,0 26-1,0-1 17,0 0-32,0 0 15,-25 0 17,1 25-17,-1-24 16,0 24 1</inkml:trace>
  <inkml:trace contextRef="#ctx0" brushRef="#br2" timeOffset="3.39119E6">9203 12626 0,'0'0'0,"24"0"0,-24-25 62,0 50 95,0-1-142,0 1 17,0 0-17,0 0 16,0 0-15,25-25 0,-25 24-1,25-24 1,0 0 0,-25 25 15,25-25 16,-25 25-32,0 0 1,24 0 31,-24-1-16,0 1-15,0 0-16,0 0 31,0 0-15,0-1-1,0 1 1,-24-25-1,-1 25 1,0-25 15,0 0-15,0 0 15,1 0 0,-1 0 1</inkml:trace>
  <inkml:trace contextRef="#ctx0" brushRef="#br2" timeOffset="3.39199E6">9277 12626 0,'0'-25'94,"25"25"-94,0 0 78,-1 0-46,1 0-17,0 0 16,0 0 1,0 0 15,-1 0-1,1 0 1,0 0-15</inkml:trace>
  <inkml:trace contextRef="#ctx0" brushRef="#br2" timeOffset="3.39445E6">8161 13891 0,'0'-25'31,"-25"25"-15,0 0 15,0 0 16,25 25 31,0-1-62,0 1-16,0 0 15,0 25 1,0-26 0,0 1 15,0 0 16,25-25-47,-25 25 15,25-25 1,0 0-16,0 0 16,-1 25 15,26-25-16,-25 0 1,0 0 15,-25-25 1,24 0-17,-24 0 1,0 0-1,0 1 1,0-1 0,0 0-1,0 0 1,-24 0 0,-1 1 15,0 24-31,0 0 15,0-25 1,1 25 31</inkml:trace>
  <inkml:trace contextRef="#ctx0" brushRef="#br2" timeOffset="3.39497E6">8731 14015 0</inkml:trace>
  <inkml:trace contextRef="#ctx0" brushRef="#br2" timeOffset="3.39601E6">9029 13742 0,'0'-25'0,"0"0"79,25 25 46,-25 25-94,0 0 0,0 0-15,0-1 15,0 1-15,0 0-16,0 0 31,0 0 0,0-1-15,0 1-1,0 0 17,0 0-1,0 0 16,0-1 0</inkml:trace>
  <inkml:trace contextRef="#ctx0" brushRef="#br2" timeOffset="3.39871E6">8186 15032 0,'0'-25'16,"0"0"0,0 0 15,-25 25-31,0 0 31,25-25-15,-25 25 15,0 0 16,1 25-16,24 0 0,-25 0-15,25 0 0,0-1-1,0 1 16,0 0-15,0 0 0,25 0 15,-25-1 0,24-24-15,-24 25-1,25-25 1,0 25-16,0-25 16,0 0-1,-1 0 17,1 0-17,0 0 16,0 0 16,-25-25-47,0 0 32,0 1-1,0-1-16,0 0 1,0 0-16,0 0 31,0 1-15,0-1 0,0 0-1,0 0 32,-25 25-16</inkml:trace>
  <inkml:trace contextRef="#ctx0" brushRef="#br2" timeOffset="3.39948E6">8582 15081 0</inkml:trace>
  <inkml:trace contextRef="#ctx0" brushRef="#br2" timeOffset="3.40098E6">9004 14808 0,'0'25'78,"0"0"-62,0 0-16,0 0 15,0-1-15,0 1 16,0 25 0,0-25-1,0-1-15,0 1 16,0 0 0,0 0 15,0 0-16,0-1 17</inkml:trace>
  <inkml:trace contextRef="#ctx0" brushRef="#br2" timeOffset="3.40205E6">9451 14709 0,'0'25'125,"0"25"-109,0-26 0,0 1-1,0 0 16,0 0-15,0 0 15,0-1-15,0 1 31,0 0-47,0 0 31,0 0 0,24-25-15,-24 24 0,0 1-1,0 0 32,0 0-31,0 0 15,0-1 0,0 1 0,-24-25 32,-1 0-47,0 0-1,0 0 48</inkml:trace>
  <inkml:trace contextRef="#ctx0" brushRef="#br2" timeOffset="3.40285E6">9451 14784 0,'0'-25'47,"24"25"0,1 0-16,0 0 16,0 0 0,0 0 0,-1 0-31,1 0 15,0 0-15,0 0-1,-25-25 1,25 25 15,-1 0-15</inkml:trace>
  <inkml:trace contextRef="#ctx0" brushRef="#br2" timeOffset="3.40547E6">8582 16098 0,'-24'0'31,"24"-25"-31,-25 25 47,0 0-16,0 0 1,0 0-17,25 25-15,0 0 16,-24-25 15,24 25-31,0 0 31,0-1-15,0 1 0,0 0-1,0 0 1,0 0-16,24-1 31,1-24 0,0 25-31,0 0 16,0-25 0,-1 0-1,1 0 32,0-25-16,-25 0-31,0 1 16,0-1 15,0 0-31,0 0 31,0 0 16,-25 25-31</inkml:trace>
  <inkml:trace contextRef="#ctx0" brushRef="#br2" timeOffset="3.40597E6">8880 16222 0</inkml:trace>
  <inkml:trace contextRef="#ctx0" brushRef="#br2" timeOffset="3.40703E6">9029 15949 0,'0'-24'0,"25"-1"31,-25 0-15,25 25 15,-1-25-16,1 25 1,0 0 0,0 0 15,0 0-31,-1 0 16,1 0 15,0 50-16,-25-1 1,0 1-16,0 0 16,0-26-16,0 51 15,0-50 1,0-1-16,0 1 16,0 0-1,0 0 16,0 0-15,-25-25 0,0 0-1,1 24 1,-1-24 15,0 0-15,0 0-16,0-24 62,25-1-46,0 0 0,0 0 15,0 0 0,25 1-31,0 24 16,0 0-1,24 0 1,-24 0 0,0 0-1,25 0 1,-26 0 15</inkml:trace>
  <inkml:trace contextRef="#ctx0" brushRef="#br2" timeOffset="3.40941E6">5829 16148 0,'0'25'94,"25"-25"-47,0 0-32,24 0 1,-24 0-16,25 0 16,-25 0-1,24 0 1,-24 0 15,0 0-15,0 0 15,-1 0 0,1 0-15,0 0 0,0 0-1,0 0 1,-1 0 15,1 0-15,0 0-1,0 0 1,0 0 0,-1 0-1,1 0 16,0 0-15,0 0 15,0 0-15,-1 0 0,1 0-1,0 0 1,0 0-1,0 0-15,-1 0 16,1 0 0,25 0-1,-25 0 17,-1 0-1,1 0 0,-25-25-15,25 25-1,0 0 32,0 0 0,-25-25-31,25 25-1,-1 0 1,-24-25 0</inkml:trace>
  <inkml:trace contextRef="#ctx0" brushRef="#br2" timeOffset="3.41069E6">5854 15180 0,'0'-24'16,"0"-1"77,25 25-30,0 0-47,-1-25-1,1 25 1,0 0-16,0 0 15,0 0 1,-1 0 0,1 0-1,0 0 1,0 0 15,0 0-15,-1 0-16,1 0 31,0 0 0,0 0-15,0 0 31,-1-25-47,1 25 31</inkml:trace>
  <inkml:trace contextRef="#ctx0" brushRef="#br2" timeOffset="3.41188E6">5953 14114 0,'0'-25'31,"0"0"0,0 0-15,25 25 15,0-24-31,0-1 16,-1 25-1,1 0 1,0 0-16,0 0 15,0 0-15,-1 0 32,1 0-32,0 0 15,0 0 1,0 0 0,-1 0-1,1 0 1,0 0-16,25 0 15,-1 0 1,-24 0 0,0 0-16,24 0 15,1 0 1,0 0-16,-26 0 16,1 0-16,0 0 15,0 0 1,0 0-1,-1 0 1,1 0 31,0 0-31,0 0 15,0 0-31</inkml:trace>
  <inkml:trace contextRef="#ctx0" brushRef="#br2" timeOffset="3.41327E6">5829 12774 0,'25'0'0,"0"0"15,0-24-15,-1 24 16,26 0-1,-25 0 1,0 0 0,-1 0-16,26 0 15,0 0-15,-1 0 16,-24 0 0,25 0-16,-1 0 15,-24 0-15,25 0 31,-26 0-31,1 0 16,0 0 0,25 0-16,-1 0 15,-24 0-15,0 0 16,24 0 0,-24 0-1,0 0 1,0 0-1,0 0 1,-1 0 0,1 0-1,0 0-15,0 0 47,0 0-16,0 0 1,-1 0-17,1 0 1,0 0 15,0 0-15,0 0-1,-1 0 1,1 0 0</inkml:trace>
  <inkml:trace contextRef="#ctx0" brushRef="#br2" timeOffset="3.41578E6">7466 12353 0,'0'25'109,"0"24"-93,0 26 0,0-26-16,0 1 15,0-1-15,0-24 16,0 0-1,0 25-15,0 24 16,0-24-16,0 24 16,0 25-1,0 25-15,0-49 16,25-1 0,-25 1-16,0-1 15,25 25-15,-25-24 16,0 24-1,0-25-15,0 25 16,0-49-16,25 24 16,-25 1-1,0-26-15,0 1 16,0 24 0,0 26-16,0 24 15,0-25-15,-25 25 16,0 25-1,0-75-15,0 1 16,-24 24 0,49-25-16,-25 1 15,0 74-15,-24-50 16,24 50 0,0-25-16,0-50 15,25 0-15,0-24 16,0 24-1,0-49-15,0 0 32,0 0-32,0 0 297,0-1-282,0 26 16,0-25-15,0 24 0,0-24 15,25-25-31,-25 25 16,0 0-1,0 0 1,0 0-1,0-1 1,0 1 15,0 0-15,0 0 15,-25-25 0,25 25-15,-25-25-16,-24 0 31,24 0-31,0 0 16,-24 0-16,-1 0 16,-24 0-1,24 0-15,25 0 16,0 0-16,-24 0 15,-1 0 1,25 0-16,0 0 16,-24 0-16,-1 0 15,1 0 1,-1 0-16,25 0 16,-24 0-1,24 0-15,0 0 16,0 0-16,-24 0 15,24 0 1,0 0-16,0 0 16,0 0-1,1 0 1,-1 0 0,0 0-1</inkml:trace>
  <inkml:trace contextRef="#ctx0" brushRef="#br2" timeOffset="3.41856E6">9971 12725 0,'0'25'62,"0"-1"-31,0 26-15,0-25 15,0 0 1,0-1-17,25-24 1,0 0 140,0 0-125,0 0 1,0 0-1,-1 0-16,1 0 17,0-24-32,0-1 15,0 25 1,-1 0 0,-24-25-1,25 25 1,-25-25-1,25 25 1,0 0 31,-25-25-31,25 1 15,-1 24-31,1-25 15,0 0 1,0 25 0,0-25-16</inkml:trace>
  <inkml:trace contextRef="#ctx0" brushRef="#br2" timeOffset="3.42306E6">21704 12824 0,'0'25'250,"25"0"-219,-25-1 0,0 1-15,25-25-1,-25 25 1,25-25 31,-25 25-16,24-25 63,1 0-32,0 0-30,-25-25-17,25 25 1,0-25-1,-25 0 1,24 25-16,-24-24 16,50 24-16,-25-25 31,0 25-31,-1-25 16,1 25-1,-25-25-15,50 25 16,-25-25-1,-1 25 1,-24-24 0,50 24-1,-50-25-15,25 25 16,-25-25-16,49 25 16,-49-25-1,25 25 1,-25-25-1,25 25 1,-25-24 0,25 24-1,0 0 1,-25-25 0,24 25 46</inkml:trace>
  <inkml:trace contextRef="#ctx0" brushRef="#br2" timeOffset="3.42957E6">21754 13841 0,'0'25'265,"25"0"-234,-25-1-31,24 1 32,-24 0-17,0 0 17,0 0-32,25-25 15,-25 24 1,0 1 31,25-25-32,-25 25 17,25-25 77,0 0-62,-25-25-32,24 25 1,-24-25 0,25 1 15,-25-1-31,25 25 16,0 0-16,0-50 15,24 25 1,-24 1-1,0 24 17,0-25-32,-25 0 15,24 25 1,-24-25-16,25 25 16,-25-25-16,25 1 31,-25-1-16,25 25-15,-25-25 32,25 25-32,-25-25 47,24 25-1,-24-25-14</inkml:trace>
  <inkml:trace contextRef="#ctx0" brushRef="#br2" timeOffset="3.43211E6">21903 14932 0,'0'50'156,"0"-25"-125,0 0-31,0-1 16,0 1-1,0 0 1,0 0 15,0 0-15,0-1 31,24-24 78,1-24-110,0-1 1,25 0 0,-26-25-1,51 1-15,-50-1 16,-1 1-16,26 49 16,-25-50-1,24 50-15,-49-25 16,25 25-1,0-25-15,0 1 16,0 24 0,24-25-1,-24 0 17,0 0-32,0 25 15,-1-25 32</inkml:trace>
  <inkml:trace contextRef="#ctx0" brushRef="#br2" timeOffset="3.43461E6">21803 16049 0,'0'24'188,"0"1"-173,0 0 1,0 0-1,0 0-15,0-1 32,25 1-17,-25 0 1,0 0 0,0 0-1,0-1 16,25-24-15,-25 25 0,25-25 109,0-49-110,-1 49-15,26-75 16,-25 50 0,24 1-16,1-26 15,0 25 1,-26-24-16,26 24 15,-25 0-15,24 0 16,-24 0 0,0 1-16,25-26 15,-50 25-15,49 0 16,-49 1 0,25-1-16,0 25 15,-25-25 1,25 25-16,-25-25 15,24 25-15,1-25 32,0 25-17,-25-24 1,25 24 0</inkml:trace>
  <inkml:trace contextRef="#ctx0" brushRef="#br2" timeOffset="3.43806E6">14387 12626 0,'0'24'297,"0"1"-266,0 0-15,0 0 15,0 0-31,0-1 31,0 1-15,0 0 15,0 0-31,-25-25 16,25 25-1,0-1 32,0 1 0,0 0 31,0 0-31,25-25-31,0 0-1,-1 0 16,1 0-15,0 0 15,0 0-31,0 0 16,-1 0 15,-24-25 0,25 25-15,0 0-16,-25-25 16,0 0-1,25 25 1,-25-49 0,0 24-1,0-25-15,0 26 31,0-1-15,0 0 0,0 0-1,0 0 17,0 1-1,0 48 125,0 1-140,25 0-16,-25 0 15,0 0 1,0-1 0,0 1-1,0 0 1,24-25-16,-24 25 15,0 0-15,0-1 32,0 1-32,0 25 15,0-25 17,0-1-32,25 1 15,-25 0 16</inkml:trace>
  <inkml:trace contextRef="#ctx0" brushRef="#br2" timeOffset="3.43919E6">14833 12750 0,'25'0'125,"-25"24"-94,0 1 1,0 0-17,0 25 17,0-26-17,0 1 16,0 0-15,0 0-16,0 0 47,0-1 15</inkml:trace>
  <inkml:trace contextRef="#ctx0" brushRef="#br2" timeOffset="3.44088E6">14660 13618 0,'-25'0'15,"25"-25"17,0 50 46,0 0-78,0-1 15,0 1 1,-25 0-16,25 0 16,0 24-1,0-24 1,0 0 0,0 0-16,0 0 31,0-1-31,0 1 31,0 0-15,0 0 15,0 0 47,25-25-47,0 0-31,-1 0 16,1 0 15,0 0-15,0 0 15,-25-25-15,0 0-1,25 25 1,-25-25-16,0 0 31,24 25-31,-24-24 16,0-26-1,0 25 1,0 0 0,0 1-1,0-1 1,0 0 15,0 0 16,25 25 31,-25 25-62,25 25-16,-25-26 15,25 1 1,-25 50-16,0-51 16,0 26-1,25-25-15,-1 24 16,-24-24 0,0 0-1</inkml:trace>
  <inkml:trace contextRef="#ctx0" brushRef="#br2" timeOffset="3.44229E6">15156 13891 0,'0'-25'16,"0"0"15,0 0-15,0 0 46,24 25-46,1 0 31,0 25-16,-25 0-15,0 0-16,25-25 15,-25 25-15,0-1 16,0 1 0,0 0-1,0 0 1,0 0-16,0-1 16,0 1 15,0 0-16,-25 0 1,0 0 0,0-25 15,1 0 0,-1 0-31,0 0 31,0 0 32,25-25-1,0 0-46,25 0 62,0 25-62,0 0-1,-1 0 1,1 0 0,0 0 15,0 0-15,0 0 15,-25 25-16,0 0 1</inkml:trace>
  <inkml:trace contextRef="#ctx0" brushRef="#br2" timeOffset="3.44608E6">14684 14982 0,'0'25'438,"0"0"-422,0-1-1,0 1 1,0 0 15,0 0-31,0 0 16,0-1 15,0 1 16,0 0-32,0 0 32,25-25 47,0 0-63,0 0-15,0 0 0,-1 0 46,-24-25-46,25 0-16,-25-24 15,25 49 1,-25-50-16,0 25 16,0 0-1,0 1-15,25-1 16,-25 0-16,0 0 31,0 0-15,0 1 15,0-1-31,0 0 47,0 50 78,0 0-125,0 24 15,0-24 1,0 25 0,0-26-1,0 1 1,0 0-16,0 0 31,0 0-15,0-1-1,0 1 1,0 0-16,25-25 16,-25 25-1,0 0-15</inkml:trace>
  <inkml:trace contextRef="#ctx0" brushRef="#br2" timeOffset="3.44761E6">15056 15032 0,'25'0'0,"-25"-25"16,25 25 15,0 0 1,0 0 14,-25 25-30,24-25 0,-24 24-1,0 1 1,0 0 0,0 0 15,0 0-16,0-1 17,0 1-1,0 0 0,-24-25 32,-1 0-32,0 0-15,50 0 171,0 0-156,-1 0-15,1 0 0,0 0-1,0 0 1,0 0 15,-1 0-15,1 0-16,0 0 31</inkml:trace>
  <inkml:trace contextRef="#ctx0" brushRef="#br2" timeOffset="3.44948E6">14883 15850 0,'-25'0'63,"25"50"62,0-25-110,0-1 1,0 1-1,0 0-15,0 0 16,0 0 0,0-1-1,0 1 1,0 0 31,0 0-32,0 0 17,25-25 15,-25 24-16,25-24-16,-1 0-15,1 0 32,0 0-1,0 0-15,0 0-1,-1 0 1,-24-24-1,25-1-15,-25 0 16,25-49 0,-25 49-16,0 0 15,0 0 1,0 0-16,0 1 16,0-1-1,0 0 16,0 0-15,0 0 0,0 1 15,0-1 16,0 50 31,0-1-78,0 1 16,0 0-1,0 25-15,0-26 16,0 1-16,0 0 15,0 0 1,0 0-16,0-1 31,0 1-15,0 0 0,0 0 15,0 0 0,0-1 16</inkml:trace>
  <inkml:trace contextRef="#ctx0" brushRef="#br2" timeOffset="3.45107E6">15255 16073 0,'0'-24'31,"0"-1"47,25 0-47,-1 25 32,1 0-32,0 0-15,0 0-1,0 0 17,-25 25-17,25 0 1,-25-1 0,0 1-16,0 25 15,24-50 1,-24 25-16,0-1 15,0 1 1,0 0 0,0 0-1,0 0 17,-24-25-1,24 24-16,-25-24-15,25 25 16,-25-25 0,0 0-16,0 0 31,0 0 16,25-25 0,0 1-32,0-1 1,0 0 15,0 0-31,0 0 47,25 25-16,-25-24-15,25 24-16,0 0 16,0 0-16,0 0 31,-1 0-31,1 0 15,0 0 1,0 0 31,-25 24-47,25-24 16,-25 25-1,0 0 1,24-25-16,-24 25 15,0 0 1,25-25 0,-25 49-16</inkml:trace>
  <inkml:trace contextRef="#ctx0" brushRef="#br2" timeOffset="3.46896E6">28674 12700 0,'-25'25'15,"1"-25"1,24 25 93,0-1-93,0 1 15,0 0-31,0 0 16,0 0 0,0-1 15,0 1-16,0 0 1,0 0 31,24-25 78,1 0-63,0 0-30,0 0-17,0 0 17,-1 0-17,-24-25-15,25 25 16,-25-25-1,25 0-15,0 1 16,0-1 0,-1 0-16,1 0 15,0 0 17,0 1-32,0 24 15,24-50 1,-24 50-16,0-25 15,0 25 1,-25-25 0,0 1-16,25 24 15,-1 0 32,-24-25-31,25 25-1</inkml:trace>
  <inkml:trace contextRef="#ctx0" brushRef="#br2" timeOffset="3.4705E6">28724 13767 0,'0'24'172,"0"1"-156,0 0 15,0 0-15,0 0 62,25-25-16,-1 0-30,1 0-32,0 0 15,0 0 1,0 0-1,-25-25-15,24 25 16,-24-25-16,25 25 16,-25-50-1,25 50-15,0-24 16,-25-1 0,0 0-16,25 25 15,-25-25-15,24 25 16,1 0-1,-25-25-15,25 25 16,-25-24-16,0-1 16,25 25-1,0-25 1,0 25 0,-1-25-1,1 25 1,-25-25-1,25 25-15,-25-24 32,25 24-32,0 0 15,-1-25 32</inkml:trace>
  <inkml:trace contextRef="#ctx0" brushRef="#br2" timeOffset="3.47341E6">28724 15156 0,'0'-25'31,"0"0"0,0 0 16,0 50 844,0 0-844,0 0 0,0-1-16,0 1 63,25-25 140,-1 0-187,1-25-47,0-24 15,0 24 1,-25-25-16,25 50 16,-25-24-16,0-1 15,24 25 1,1-25-16,-25 0 16,25 0-1,0 1 1,0 24 15,-1-25-31,-24 0 16,25 25-1,-25-25 1,25 25-16,-25-25 31,25 25-31,0 0 16,-25-24-1,0-1 1,25 25 0,-25-25 15,24 25 0</inkml:trace>
  <inkml:trace contextRef="#ctx0" brushRef="#br2" timeOffset="3.47945E6">28773 16197 0,'-24'0'31,"24"25"172,0 0-171,0 0-1,0 0 0,0-1 16,24-24 109,1 0-93,0 0-48,-25-24 1,25-1 0,-25 0-1,0 0 1,25 25-1,-25-25 1,24 1 15,1-1 1,0 0-1,-25 0 0,25 25-15,-25-25-1,25 1-15,-25-1 32,24 25-1,-24-25-31,25 25 15,-25-50-15,50 26 16,24-1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30:05.6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1513 7590 0,'-25'-25'266,"0"1"-235,1 24 16,-1 0-47,0 0 47,25 24-47,-25 1 31,25 0-15,0 0-1,-25-25 1,1 25-1,24-1 1,0 1 0,0 0 15,0 0 16,0 0-32,0-1 32,24 1-31,1-25 15,-25 25-15,25 0-1,0-25 1,0 0 0,-25 25-1,24-25 1,-24 24-16,25-24 31,-25 25-31,0 0 16,25 0 15,-25 0-15,25-25-1,-25 25-15,0-1 16,0 1 15,0 0 16,0 0-16,0 0-31,-25-25 47,25 24-47,-25-24 31,0 25-15,1-25 0,-1 0-1,0 0 1,25 25 0,-25-25-1,0 0 16,1 0 16,-1 0 16</inkml:trace>
  <inkml:trace contextRef="#ctx0" brushRef="#br0" timeOffset="1305.9307">1637 7565 0,'0'25'78,"0"0"-62,0 0-1,0 0 1,0-1-1,0 1 32,0 0-47,0 0 32,0 0-17,0-1 16,0 1-31,25 0 16,-25 0 0,0 0-1,0-1-15,0 26 32,0-25-1,25 0-16,-25 0 1,0-1 0,0 1 15</inkml:trace>
  <inkml:trace contextRef="#ctx0" brushRef="#br0" timeOffset="2031.6538">1538 7863 0,'25'0'32,"-1"0"-17,1 0 17,0 0-17,0 0 1,0 0-1,0 0 1,-1-25 0,1 25-1,0 0 17</inkml:trace>
  <inkml:trace contextRef="#ctx0" brushRef="#br0" timeOffset="3503.9329">1910 7937 0,'0'25'32,"25"-25"-1,-25 25-15,25-25 15,-25 25-31,24-25 15,1 0 17,0 0-32,0 0 15,0 0 1,-25-25 0,24 25 15,-24-25-16,0 0 17,0 1-17,0-1 17,0 0-1,0 0 16,-24 25-32,-1-25 1,-25 25 0,25 0 15,1 0-16,-1 25 48,0-25-47,25 25-1,0 25 16,0-26-15,0 1 0,0 25 15,0-25 0,0 0-15,0-1 15,0 1-15,0 0 15,25-25 0,0 0 0,-1 0-15,1 0 15,0 0-15,0 0 15</inkml:trace>
  <inkml:trace contextRef="#ctx0" brushRef="#br0" timeOffset="4565.0933">2232 7888 0,'0'25'78,"0"-1"-78,0 26 15,0-25 1,0 25 0,0-26-16,0 1 15,0 25 1,0-25-16,0-1 15,0 1-15,0 25 16,0-25 0,0-1-1,0 1 1,0 0-16,0 0 16,0 0-16,0-1 15,0 1 1,0 0 15,0 0-31,0 0 47</inkml:trace>
  <inkml:trace contextRef="#ctx0" brushRef="#br0" timeOffset="5564.3916">2257 7764 0,'0'-25'0,"25"25"15,-25-25 1,25 25-1,0 0-15,-25-25 16,24 25-16,1 0 31,25 0-15,-25 0 0,-1 0 15,1 0-16,-25 25 17,25-25-17,-25 25-15,0 0 16,0 0 0,0-1-1,0 1-15,0 0 31,0 0-15,0 0 0,0-1-1,0 1-15,-25-25 16,25 25 0,-25 0-16,25 0 15,-24-25 1,24 25-1,-25-25 1,0 0 0,0 0-1,0 24-15,1 1 32,-1-25-1</inkml:trace>
  <inkml:trace contextRef="#ctx0" brushRef="#br0" timeOffset="6880.7453">2877 7739 0,'0'-25'94,"-24"25"-63,-1 0 0,0 0-31,0 0 16,0 0 15,1 0-15,-1 0-1,25 25 1,0 0-16,-25-25 15,25 25 1,0-1-16,0 26 31,0-25-15,0 0 0,0-1-1,0 1 1,25-25-1,0 25 1,-1-25 0,-24 25-1,25-25-15,0 0 16,0 0-16,0 0 31,-1 0-31,1 0 31,0-25-15,-25 0 0,25 0-1,-25 1 1,0-1 0,0 0-1,0 0 1,0 0-1,0 1 32,-25-1-15</inkml:trace>
  <inkml:trace contextRef="#ctx0" brushRef="#br0" timeOffset="7907.8154">3225 7466 0,'0'25'47,"0"25"-31,0-26-16,0 26 31,0-25-15,0 0 15,24-1-15,-24 1-1,0 0 16,0 0-15,0 0 0,25-1-1,-25 1 1,0 0 0,0 0-1,0 0 1,0-1-1,0 1 17</inkml:trace>
  <inkml:trace contextRef="#ctx0" brushRef="#br0" timeOffset="8576.892">3721 7615 0</inkml:trace>
  <inkml:trace contextRef="#ctx0" brushRef="#br0" timeOffset="9048.3334">3721 7813 0,'0'25'0</inkml:trace>
  <inkml:trace contextRef="#ctx0" brushRef="#br0" timeOffset="10038.3344">3894 7665 0,'25'0'157,"-25"-25"-142,25 25 1,0 0 0,0 0-1,-1 0 16,1 0 48,0 0-48</inkml:trace>
  <inkml:trace contextRef="#ctx0" brushRef="#br0" timeOffset="12591.3812">4663 7367 0,'25'0'141,"0"0"-141,0 0 16,-1 0-1,1 0 1,0 0-1,-25-25 17,25 25-17,0 0 1,0 0 15,-1 0-31,1 0 16,0 0-1,0 0 17,0 0-17,-1 0 1,1 0 15,0 0 0,0 0-31,0 0 32</inkml:trace>
  <inkml:trace contextRef="#ctx0" brushRef="#br0" timeOffset="13368.4442">4911 7342 0,'0'25'15,"0"0"1,0 0-1,-24-25-15,24 49 16,0-24 0,0 0-1,0 0 1,0-1-16,0 1 16,0 0-1,0 0 16,0 0 1,0-1-17,0 1 1,0 0 0,0 25-16,0-26 15,0 1 1,0 0-16,0 0 15,0 0 17,0-1-32,0 1 62</inkml:trace>
  <inkml:trace contextRef="#ctx0" brushRef="#br0" timeOffset="13888.4452">5135 7764 0</inkml:trace>
  <inkml:trace contextRef="#ctx0" brushRef="#br0" timeOffset="14603.7973">5507 7218 0,'0'25'93,"0"25"-77,0-1 0,0 1-16,0-1 15,0 1-15,0 0 16,0-1 0,0 1-16,0-1 15,0 26 1,0-26-16,0 1 15,0-25-15,0 24 16,0-24 0,0 0-1,0 0 1,0 0-16</inkml:trace>
  <inkml:trace contextRef="#ctx0" brushRef="#br0" timeOffset="16105.7741">5531 7218 0,'0'-25'16,"0"1"-1,25 24 16,-25-25-15,25 25-16,25 0 16,-26 0 15,26 0-31,-25 0 31,0 0-31,-1 0 16,1 0-1,0 25 1,-25-1 0,25 1-1,-25 0 1,25 25-16,-25-26 16,0 1-1,0 0-15,0 0 16,0 0-1,0-1 1,-25-24 0,0 25-1,25 0-15,-25-25 16,-24 25-16,24 0 31,25-1-31,-25-24 16,0 0-1,0 0-15,1 0 16,24 25 0,-25-25-1,0 0-15,0 0 32,25 25 139,25 0-155,0-25 0,-25 25-1,25-25-15,-1 24 32,1-24-17,0 0 1,-25 25-16,25-25 15,-25 25-15,0 0 16,25-25 0,-1 25-1,1-25-15,-25 24 32,25-24-1,-25 25 0</inkml:trace>
  <inkml:trace contextRef="#ctx0" brushRef="#br0" timeOffset="19490.1171">1339 8409 0,'0'25'125,"25"-25"-32,0 0-77,25 0 0,-1 0-16,-24-25 15,25 25 1,24-25-16,-49 0 16,0 0-1,24 25-15,-24 0 16,0 0-16,25-24 15,-1 24 1,-24-25-16,25 25 16,-1 0-16,-24-25 15,25 25 1,-26-25-16,1 25 16,0 0-16,25 0 15,-26 0 1,1 0-1,0 0 1,0 0-16,24 0 16,-24-25-16,0 25 15,25 0 1,-1 0-16,1 0 16,-25 0-1,49 0-15,-24-24 16,-25 24-16,-1 0 15,1 0 1,25 0-16,-1 0 31,-24 0-31,0 0 16,0 0-16,0 0 31,24 0 219,1 0-234,24 0-1,25 0-15,-24 0 16,-1 0-16,-24 0 16,24 0-1,-24 0-15,-1 0 16,1 0-16,-25 0 16,25 0-1,-1 0-15,-24 0 16,0 0-1,24 0-15,-24 0 16,0 0-16,25 0 16,-1 0-1,-24 0-15,0 0 16,0 0 0,24 0-16,-24 0 15,0 0-15,24 0 16,-24 0-1,25 0-15,-25 0 16,24-25-16,-24 25 16,25-25-1,-26 25-15,51 0 16,-26-25 0,1-24-16,0 49 15,-26 0-15,26-25 16,-25 25-1,0-25-15,24 25 16,-24 0 0,0 0-16,25 0 15,-26 0 1,26 0 0,-25 0-16,0-25 15,-1 25-15,1 0 16,0 0-1,0-25-15,0 25 16,-1 0 0,1 0-16,25 0 15,-25 0 1,24 0 0,-24 0-1,0 0 1,0-25-16,-1 25 15,1 0-15,0 0 16,0 0 0,0 0-16,-1 0 15,1 0 1,0 0-16,0 0 16,0 0-16,-1-24 15,1 24 1,0-25-1,0 25-15,0 0 16,0 0 0,-25-25-16,24 25 15,1 0 1,0 0-16,0 0 16,0 0 15,-1 0 31</inkml:trace>
  <inkml:trace contextRef="#ctx0" brushRef="#br1" timeOffset="25597.8619">1761 8930 0,'0'-25'156,"0"0"-124,0 0-17,-25 0 1,1 25 15,-1 0-15,0 0-1,0 0 17,0 25 14,0 0-14,25 0-17,0 0 17,0-1-32,-24-24 15,24 25 1,0 0-1,0 0 17,0 0-17,0 0-15,0-1 32,0 1-17,0 0 1,0 0-16,0 0 15,0-1 1,0 1 0,0 0-16,0 0 15,0 0 1,0-1 0,0 1-1,0 0 1,0 0 15,0 0-15,0-1-1,0 26 1,0-25 0,0 24 15,0-24-16,0 0 1,0 0 0,0 0-16,0-1 31,0 1-15,0 0 15,0 0-16,0 0 17</inkml:trace>
  <inkml:trace contextRef="#ctx0" brushRef="#br1" timeOffset="26584.647">1389 9277 0,'0'-25'125,"25"25"-109,-25-25 0,25 25-1,-1 0 17,1 0-17,0 0 1,0 0-1,0 0 1,-1 0 0,1 0-1,-25-24 1,25 24 0,0 0-1,0 0 16,0 0 1,-1 0-17,1 0 48</inkml:trace>
  <inkml:trace contextRef="#ctx0" brushRef="#br1" timeOffset="27688.7732">2084 8830 0,'-25'25'125,"25"0"-109,-25-25-1,25 25 1,-25-25-16,25 25 16,0-1-1,0 1-15,-25-25 16,25 25-16,0 0 15,0 0 1,0 0 0,0 24-1,0-24 17,0 0-17,0 0 1,0-1 15,0 1-31,0 0 31,0 0-15,0 0 15,0-1-15,0 1-1,0 0 1,25-25-16,-25 25 16,25-25-1,-25 25 1,25-25-16,-25 24 31,25-24-31,-25 25 16,24-25-1,1 0 17</inkml:trace>
  <inkml:trace contextRef="#ctx0" brushRef="#br1" timeOffset="29544.8331">2232 9103 0,'0'-24'94,"0"-1"-63,25 25-15,0 0-16,0-25 15,0 25 1,-25-25-16,24 25 16,1 0-1,0 0 1,0 25 15,-25 0-15,0 24-1,0-24 1,0 25 0,0-25-1,0-1 1,0 1-16,0 0 15,-25-25-15,0 25 16,25 0 0,0-1 15,-25-24-15,25-24 93,0-1-93,25 25-1,0-50 1,-25 25-1,25 25 1,-25-24-16,25-1 16,-25 0-1,24 0 1,1-24-16,-25 24 16,0-25-1,25 50-15,-25-25 16,25 0-16,-25 1 31,25 24-15,-25-25-1,24 25 1,1 0-16,0 0 16,-25-25-1,25 25-15,0 0 16,0 0-1,-1 0 32,-48 0 47,-1 0-78,0 0-1,0 25 17,25 0-17,-25-1-15,0-24 16,25 25-1,0 0-15,-24 25 16,24-25 15,0-1-15,0 1 0,0 0-1,0 0-15,0 0 16,0-1-1,0 1 17,0 0-32,0 0 15,0 0 17,0-1-1,24-24 0,1 25-15,0-25-1,-25 25 1,25-25 0</inkml:trace>
  <inkml:trace contextRef="#ctx0" brushRef="#br1" timeOffset="30687.0151">3051 8756 0,'0'74'125,"0"-24"-110,0 0 1,25-1-16,-25-24 16,0 50-1,25-51-15,-25 1 16,24 0-16,-24 25 31,0-26-15,0 1-16,0 25 15,0-25 1,0-1-16,0 1 16,0 0-1,0 25-15,0-26 16,0 1 15,0 0-31,0 0 16,-24-25-16,24 25 31,-25 24-15,0-49-1,25 25 1,-25-25 0,25 25-1,-25-25-15</inkml:trace>
  <inkml:trace contextRef="#ctx0" brushRef="#br1" timeOffset="31636.9656">3597 9153 0,'24'-25'141,"1"25"-126,25-25-15,0 25 16,-26-24 0,51 24-16,-26-25 15,26 25 1,-26 0-16,-24 0 16,0-25-16,0 25 31,0 0 16</inkml:trace>
  <inkml:trace contextRef="#ctx0" brushRef="#br1" timeOffset="32468.5862">3621 9451 0,'25'0'15,"0"0"1,0 0 15,-25-25-31,25 25 16,0 0 15,-25-25-31,24 25 31,1 0-15,0 0 0,0 0-1,0 0 16,-1 0-15,1 0 15,0 0-15,0 0 0,0 0 15,-1 0-16</inkml:trace>
  <inkml:trace contextRef="#ctx0" brushRef="#br1" timeOffset="33793.3016">4936 8830 0,'0'50'110,"0"0"-95,0 24-15,0 1 16,0-26-16,0-24 16,0 0-1,0 24-15,0-24 16,0 0-1,0 0 1,0 0 0,0-1-1,0 1 1,0 0 15</inkml:trace>
  <inkml:trace contextRef="#ctx0" brushRef="#br1" timeOffset="35080.6496">5184 9128 0,'25'0'125,"0"0"-109,0 0 0,-25-25-1,24 25 1,1 0 0,0 0 15,0 0 0,0 0 63,-1 0-32,1 0-46</inkml:trace>
  <inkml:trace contextRef="#ctx0" brushRef="#br1" timeOffset="36911.4461">5829 8830 0,'-25'0'110,"25"-24"-110,-25-1 31,25 0-15,0 0-1,0 0 1,0 1 0,0-26-16,0 25 31,0 0-16,0 1-15,25 24 16,0 0 15,0-25-15,0 25 0,0 0 15,-1 25-16,-24-1-15,25-24 16,-25 25 0,0 0-16,25 0 15,-25 0 1,0-1-16,0 1 16,0 25-16,0-25 31,0 24-31,0 1 15,0-25 1,0-1 0,0 1-16,0 0 15,0 0 1,0 0-16,0 0 16,0-1 15,0 1-31,0 0 31,0 0-15,-25-25-16,25 25 31,-25-1-31,1-24 16,24 25-16,-25-25 15,0 25 1,0-25 15,0 0-15,0 0-1,1 0 1,-1 0 15,0 0-15,0 0 46,25-25-62,0 0 16,0 1-16,0-1 31,0 0-15,0 0 15,0 0-15,25 25-1,0 0 1,0 0 0,-1 0-1,1 0 1,0 0-16,0 0 15,0 0 1,0 0-16,-1 25 31,26 0-15,-25-25 0,-25 25-1,25-25 1,-25 25-1,24-25 1,-24 24-16,25-24 31,-25 25 16</inkml:trace>
  <inkml:trace contextRef="#ctx0" brushRef="#br1" timeOffset="39369.4888">6127 8905 0,'25'0'78,"-1"0"-63,1 0 17,0 0-32,0 0 31,0 25 16,-1 49-47,-24 1 15,0-26-15,0-24 16,0 0 0,0 24-16,0-24 15,0 0 1,0 0 0,0 0-1,0-1 1,0 1 15,-24-25-31,24 25 16,-25-25-16,25 25 47,0-50 62,0 0-93,0 0-1,0-24 16,0 24-15,25 0 0,-25-24-1,0 24 17,0 0-17,0 0 1,24 25-1,-24-25 17,25 25-17,-25-24 1,25 24 0,0-25-1,0 0 1,-1 25-1,-24-25 1,25 25 0,0 0-1,0 0 17,0 0-17,-1-25 16,1 25-15,0 0 31,-25-25 140,-25 25-155,0 0-32,1 0 15,-1 0 17,0 0 14,0 0-30,0 25 31,1 0 0,24 25-16,0-25-15,0 49-1,-25-49 1,25 0 0,0-1-1,0 1 1,0 0 31,0 0-16,0 0 31,0-1-30,25-24-32,-1 0 47,-24 25-32,25-25 1,0 0 15,0 0 0,0 0 16,-1 0-31,1 0-1,0 0 32</inkml:trace>
  <inkml:trace contextRef="#ctx0" brushRef="#br1" timeOffset="40421.4491">6896 9103 0,'0'-24'0,"25"24"62,-1 0-31,-24-25-31,25 25 16,0 0 0,0 0-1,0 0 1,-1 0 0,1 0-1,0 0 1,0 0-1,0 0 1,-1 0 0,1-25-1,0 25 17,0 0 14</inkml:trace>
  <inkml:trace contextRef="#ctx0" brushRef="#br1" timeOffset="41194.8187">7094 8806 0,'0'24'79,"0"1"-79,0 25 15,0-1 1,0-24-16,0 25 15,0-25 1,0 0-16,0 24 16,0 1-16,0-25 15,0 24 1,0 1-16,0-1 16,0-24-1,0 0-15,0 0 16,0 24-16,0-24 31,0 0-15,0 0-16,0 0 62</inkml:trace>
  <inkml:trace contextRef="#ctx0" brushRef="#br1" timeOffset="43497.4089">7541 8558 0,'0'24'172,"0"1"-141,0 25-31,0-1 15,-25 1 1,25-25-16,0 24 16,-25-49-16,25 25 15,0 0 1,0 0-16,0 0 47,0-1-32,-25-24 1,25 25 0,0 0-16,0 0 31,0 0 0,0 0 16,0-1 0,25-24-16,0 0-15,0 0-1,-1 0 1,1 0 0,0 0-1,0 0 1,-25-24 0,25 24-1,-25-25 16,24 25-31,-24-25 32,25 25-17,0-25 1,-25 0-16,0 0 31,0 1-31,25-1 16,-25 0-1,0 0-15,0 0 16,0 1 0,0-1 15,0 0 0,0 0 0,0 50 48,0 0-64,0 0-15,0-1 16,0 1-1,0 0-15,0 0 16,0 0 0,0-1-1,0 1 1,0 0 15,0 0-15,0 0-1,0 0 17,0-1-17,0 1 1,0 0 0,0 0-1,0 0 1,0-1-1</inkml:trace>
  <inkml:trace contextRef="#ctx0" brushRef="#br1" timeOffset="46440.1262">7987 8880 0,'25'0'125,"0"0"-94,0 25 16,-25 24-31,0-24 0,0 0-1,0 0 1,0 0-16,0 0 15,0-1 1,0 1 0,0 0-1,-25 0 1,25 0 0,-25-1-16,25 1 15,-25 0 1,25 0-16,0 0 31,0-1-15,-25-24-16,25 25 15,0-50 95,0 1-95,0-1 1,25 25-16,-25-50 16,25 50-16,0-25 15,0 1 1,-25-1-1,24 0 1,1 0 15,0 0-15,-25 1 0,25 24-16,-25-25 15,25 25 1,-25-25-16,24 0 31,-24 0-31,25 0 16,-25 1-1,25 24 1,0-25 0,0 0-1,-25 0 1,24 25-16,-24-25 15,25 25 1,-25-24-16,25 24 63,-50 0 62,0 24-94,1-24-31,24 25 15,-25 0 1,25 0-16,-25-25 16,25 25-1,-25-1-15,0 1 16,25 0-16,0 0 31,-24 0-31,24 0 16,0-1 15,-25-24-15,25 25-1,0 0 1,0 0 0,0 0-1,0-1 16,0 1-15,0 0 15,25-25-31,-25 25 32,24 0-17,1-1 16,0-24-31,0 0 16,0 0 0,-1 0-1,1 0-15,0 0 32,25 0-17,-26 0 16,1 0-15</inkml:trace>
  <inkml:trace contextRef="#ctx0" brushRef="#br1" timeOffset="48093.7749">8334 8508 0,'0'-25'15,"0"0"32,25 25 0,0 0-16,0 0 0,0 0 1,-25 25 30,0 0-46,0 0-16,0 0 31,-25-1-15,25 1-1,0 0 1,-25-25-16,25 25 16,-25 0 15,25-1-16,0 1 32,25-25 110,0 0-142,0 0 1,-1 0 31,1 0-32,0 0 17,0 0-17,0 0 32,-1 0 0,1 0 0,0 0 0</inkml:trace>
  <inkml:trace contextRef="#ctx0" brushRef="#br1" timeOffset="55186.2686">9971 8706 0</inkml:trace>
  <inkml:trace contextRef="#ctx0" brushRef="#br1" timeOffset="55961.6637">9971 9079 0,'0'24'109,"0"1"-93,0 0-16,0 0 15,0 0-15,0-1 32,-24 1-32,24 0 15,-25-25 1,0 25-16,25 0 15,-25-25-15,25 24 16</inkml:trace>
  <inkml:trace contextRef="#ctx0" brushRef="#br1" timeOffset="57423.6405">10939 8582 0,'-25'0'141,"25"25"-110,0 0-15,0 0-1,0 0-15,0-1 16,0 1-1,0 0-15,0 25 16,0-26 0,0 26-1,0-25-15,0 0 16,0-1 0,0 1-1,0 0 1,0 0-1,0 0-15,0 0 32,0-1-1,0 1 16</inkml:trace>
  <inkml:trace contextRef="#ctx0" brushRef="#br1" timeOffset="58978.9098">11137 8657 0,'0'-25'16,"0"50"187,-25 0-203,25-1 16,-24-24-1,-1 25-15,25 0 16,0 0-1,-25 0-15,25-1 16,-25 1 0,0 0 15,1 0 0,24 0 16,-25-25 0,25 24-16,25-24 125,-1 0-156,1 0 32,0 0-17,-25 25-15,25-25 16,0 0 15,-1 0-15,1 0 15,-25 25-15,25-25-1,0 0 48</inkml:trace>
  <inkml:trace contextRef="#ctx0" brushRef="#br1" timeOffset="60228.1852">11485 8533 0,'-25'0'187,"25"25"-187,0-1 16,0 1-1,-25-25 1,25 25-16,-25-25 16,25 25-1,0 0-15,0-1 32,0 1-1,0 0 0,0 0-15,0 0 15,0-1 0,0 1 0,0 0-15,0 0 15,0 0 1,0-1-1,25-24-16,-25 25 1,25 0 0,-25 0-1,25-25 1,-25 25 0,24-25-1,1 25 16</inkml:trace>
  <inkml:trace contextRef="#ctx0" brushRef="#br1" timeOffset="61856.4547">11509 8731 0,'0'-25'31,"25"25"-15,0-24-16,0 24 15,0 0 1,-1 0 0,1 0-16,0 0 31,0 0 0,-25 24 0,0 1-15,0 0 0,0 0-1,0 0-15,0-1 16,0 1-16,0 0 31,0 0-15,-25 0-1,25-1 1,0 1 15,-25-25-31,25 25 47,0-75 47,0 26-63,25-26-31,0 0 31,0 26-15,-1-1-16,1 0 31,-25 0-31,25 25 16,-25-25-1,25 1 1,0-1 0,-25 0-1,24 25-15,-24-25 16,25 25 31,-50 0 93,25 50-140,-24-50 16,24 25 0,-25-25-16,25 49 15,-25-24 1,0 25 0,25-1-1,0-24 1,0 0-1,0 0 17,0-1-17,0 1 32,0 0 16,25-25-16</inkml:trace>
  <inkml:trace contextRef="#ctx0" brushRef="#br1" timeOffset="62676.6627">12005 8781 0,'25'0'47,"0"0"0,-25 25 15,0-1-46,0 1-16,0 0 16,0 25-1,0-26-15,0 1 16,0 0 0,0 0-1,0 0 16,0 0-15</inkml:trace>
  <inkml:trace contextRef="#ctx0" brushRef="#br1" timeOffset="63779.4971">12452 8508 0,'-25'25'110,"0"0"-95,25-1 1,0 1 0,-24 0-1,24 0 1,0 0-1,0-1-15,0 1 16,0 25 0,0-25-1,0-1 1,0 1 0,0 0-1,0 0 1,0 0-1,0-1 1,0 1 31,0 0 0,0 0 0,0 0-32,24-25 17,1 0-32,0 0 15,0 0 1,0 0-1</inkml:trace>
  <inkml:trace contextRef="#ctx0" brushRef="#br1" timeOffset="64717.8662">12303 8756 0,'0'-25'63,"25"25"-63,0 0 15,0 0 1,-1 0 15,26 0-15,-25-25 0,0 25-1,-1 0 48,1 0-16</inkml:trace>
  <inkml:trace contextRef="#ctx0" brushRef="#br1" timeOffset="65869.5331">12650 8409 0,'25'0'78,"0"0"-31,0 25-31,0 24-1,-25 1 1,24-25 0,1-25-16,-25 24 15,0 1 1,0 0-16,0 0 31,0 0-31,0-1 16,0 26-1,0-25 1,0 24 0,0-24-1,0 0-15,0 0 16,0 24-1,0-24 1,0 0 0,0 0 15,0 0 0,0 0-31,0-1 31,-25-24 1</inkml:trace>
  <inkml:trace contextRef="#ctx0" brushRef="#br1" timeOffset="66769.5817">13146 8855 0,'0'-25'78,"25"25"-47,0 0 0,0 0-15,0 0 0,0 0-1,-1 0 1,1 0 15,0 0-15,0 0 31</inkml:trace>
  <inkml:trace contextRef="#ctx0" brushRef="#br1" timeOffset="67753.1835">13221 8979 0,'25'0'172,"0"0"-172,-1 0 31,1 0-15,0 0 15,0 0 16,0 0-16,-1 0 16</inkml:trace>
  <inkml:trace contextRef="#ctx0" brushRef="#br1" timeOffset="70464.5366">14089 8508 0,'0'-25'78,"0"0"-46,0 1 14,25-1-30,0 25 0,-1 0-1,1-25-15,0 25 32,0 0-17,0 0 16,-25 25 16,0 0-31,0-1 0,0 1-1,0 0-15,0 0 16,0 0-1,0-1 17,0 1-32,-25-25 15,25 25-15,-25-25 16,25 25 15,-25-25-15,25 25 15,-25-25-15,50 0 156,0 0-141,0 0 0,0 0-15,-1 0 15,-24 24-15,0 1 30,0 0-30,0 0 0,0 0-1,0-1 1,0 1 15,0 0 0,0 0-31,0 0 47,0-1 0,0 1 0,-24-25-47,-1 0 16,25 25 15,-25-25-31,0 0 31,0 25 0,1-25 1,-1 0-17</inkml:trace>
  <inkml:trace contextRef="#ctx0" brushRef="#br1" timeOffset="71530.7729">14560 8706 0,'25'-24'16,"0"24"15,0 0-15,0 0 15,-1 0-16,-24-25-15,25 25 32,0 0-32,0 0 31,0 0 0,-1 0-15,1 0 15,0-25-15,0 25 15,0 0 31</inkml:trace>
  <inkml:trace contextRef="#ctx0" brushRef="#br1" timeOffset="72370.9516">14808 8434 0,'0'24'16,"0"1"-1,0 0-15,0 0 16,0 0 0,0-1-1,0 1 1,0 25 15,0-25-15,0 24-1,0-24 1,0 0 0,0 0-1,0-1 1,0 1-1,0 0 1,0 0-16,0 0 31,0-1 1,0 1 14,0 0-30</inkml:trace>
  <inkml:trace contextRef="#ctx0" brushRef="#br1" timeOffset="74346.686">15329 8409 0,'-25'0'219,"1"0"-219,-1 0 31,-25 25-15,50-1-1,-25-24 1,25 25-16,-24-25 16,24 50-1,-25-50-15,25 25 16,-25-25-16,25 24 16,0 1-1,-25 0-15,25 0 16,0 0-1,0-1 1,0 1 0,0 25 15,0-25-15,0-1-1,25 1 16,0-25-15,-25 25 0,25-25-1,-25 25-15,24-25 16,1 0 0,0 0-1,0 0 1,0 0 15,-1 0 0,1 0-31,-25-25 32,25 25-17,-25-25 1,0 0 15,0 1 16,0-1 0,0 0-32,0 0 32,-25 25-47,0 0 16,1 0 15,-1 0 0,0 0 1,0 0-32,0 0 47,1 0-16,-1 0-16,0 0 17</inkml:trace>
  <inkml:trace contextRef="#ctx0" brushRef="#br1" timeOffset="75574.4353">15652 8359 0,'0'25'156,"0"0"-156,-25 0 16,25-1-1,0 1-15,-25-25 16,25 50-16,-25-50 16,25 25-1,-24-1-15,24 1 16,0 0 0,0 0-1,0 0-15,0-1 16,0 1-1,0 0-15,0 0 16,0 0 0,0-1-1,0 1 1,0 0 0,0 25-1,0-26 1,24 1-1,-24 0 1,25-25 0,-25 25-1,25 0 1,0 0 0,0-25-1,-1 24 1,-24 1-1</inkml:trace>
  <inkml:trace contextRef="#ctx0" brushRef="#br1" timeOffset="77382.5934">15726 8632 0,'0'-25'16,"25"0"0,0 1-1,0 24 1,-1 0 0,1 0-16,0 0 15,0 0 1,0 0 31,-25 24-16,0 1-31,0 25 16,0-25-1,0-1 1,0 1-16,0 0 15,0 0 1,0 0 0,-25-1-1,25 1 1,-25 0 0,25 0 46,0 0-31,0-50 63,0 0-94,0 0 16,25 0-1,-25 1-15,25-1 16,-25 0-16,0 0 16,24 25-1,1-25-15,-25 1 16,25-1-1,-25 0 1,0 0-16,25 25 16,0-49-1,-1 24 1,-24 0-16,25 25 16,-25-25-1,25 25-15,0 0 31,-25-25-31,-25 50 141,0 0-110,25 0-31,-25 0 16,1 24 15,-1-24-15,25 0-1,0 0-15,-25-1 32,25 26-17,0-25 1,0 24 0,0-24-1,0 0 16,0 0 16,25-25-15,0 25-17,-1-25 1,1 0-1,0 0 17,0 0-1</inkml:trace>
  <inkml:trace contextRef="#ctx0" brushRef="#br1" timeOffset="78379.5927">16396 8731 0,'0'-25'109,"0"1"-78,25 24-31,0 0 16,-1 0 0,1 0-1,0 0 1,0 0-16,0 0 31,-1 0 0,1 0-15,0 0 0,0 0-1,0 0 32</inkml:trace>
  <inkml:trace contextRef="#ctx0" brushRef="#br1" timeOffset="79436.3399">17115 8186 0,'0'49'141,"0"-24"-125,0 0-16,0 0 15,0 24-15,-25-49 16,25 25 0,0 25-16,-24-1 31,24-24-31,0 0 15,0 0 1,0-1 0,0 1-1,0 0 1,0 0 0,0 0-16,0-1 31,0 1-31,0 0 15,0 0 17,24-25-32,1 25 31,-25-1-15,25-24-1,0 0 16,-25 25-15,25-25-16,-1 0 31,1 0-15,0 0 0,0 0 15,0 0-16,-25-25 1,24 1 0</inkml:trace>
  <inkml:trace contextRef="#ctx0" brushRef="#br1" timeOffset="80606.5762">16991 8533 0,'25'0'188,"0"0"-173,0 0 17,-1 0-17,1 0 17,-25-25-1,25 25-16,0 0 32,0 0-15,-1 0 30,-24-25-15,25 25-31,0 0 93</inkml:trace>
  <inkml:trace contextRef="#ctx0" brushRef="#br1" timeOffset="81835.0905">17462 8186 0,'0'0'0,"25"0"31,0 0-15,-25 24-1,25-24 1,-25 25-1,0 0 1,25 0 0,-25 0-1,0-1 1,0 1 0,0 0-1,25-25-15,-25 25 16,0 0-1,0-1 1,0 1-16,0 25 16,0-25-1,0-1-15,0 1 16,0 0 0,0 0-1,0 0 1,0-1 15,0 1 0,0 0-31,0 0 32,-25-25-17,25 25-15,0-1 31,0 1-31,-25-25 16,25 25-16,0 0 31,-25-25 1,25 25-17,-25-25 1,25 24 15</inkml:trace>
  <inkml:trace contextRef="#ctx0" brushRef="#br1" timeOffset="83158.0689">17884 8706 0,'0'-24'110,"0"-1"-95,25 25 1,0 0 0,24-25-1,-24 25 16,0 0-15,0 0 15,0 0-15,-1 0 31,1 0-16</inkml:trace>
  <inkml:trace contextRef="#ctx0" brushRef="#br1" timeOffset="84997.7879">18306 8210 0,'0'25'94,"0"0"-94,0 0 15,0 0 1,0-1-1,0 1 17,0 0-32,0 0 31,0 0-15,0-1-16,0 1 15,0 0 1,0 0 15,0 0 0,0-1-15,25-24 46,-1 0-46,1 0 0,0 0 15,0 0 0,0 0-15,-25-24-1,24 24 1,-24-25 0,25 25-1,-25-25 1,0 0 15,25 25-15,-25-25-16,0 1 31,0-1-15,0-25-1,0 25 1,0 1 0,0-1-1,0 0 1,0 0 46,0 50 79,0 0-141,0 0 16,0-1-1,0 1 16,0 0-31,0 0 16,0 0 15,0-1-15,0 1-16,25 0 47,-25 0-16,0 0-15,0-1-1,0 1 17,0 0-17,0 0 16,0 0-15,0-1 31</inkml:trace>
  <inkml:trace contextRef="#ctx0" brushRef="#br1" timeOffset="86118.7932">18926 8186 0,'-25'0'78,"0"0"-62,1 49-1,24 1 1,-25-25-16,0-1 15,25 26 1,0-25-16,0 24 16,-25 1-16,25 0 15,0-26 1,-25 26 0,25-25-16,0 49 15,0-49-15,0 0 16,0 0-16,0-1 15,0 1 1,0 0-16,0 0 31,0 0-31,0-1 32,25 1-1,0-25-16,-25 25 1,25-25 15,-25 25-31,25-25 16</inkml:trace>
  <inkml:trace contextRef="#ctx0" brushRef="#br1" timeOffset="87957.8101">18976 8632 0,'0'-25'31,"0"0"16,24 25-47,1-24 32,0 24-1,0 0-31,0 0 31,-25 49-15,24-24-1,-24 0-15,0 24 16,0 1 0,0 0-1,0-26 1,0 1-1,0 0 17,0 0-32,-24-25 31,24-25 63,0-25-79,0-24 1,49 24-16,-24 1 16,0 24-16,0-25 15,-1 26 1,1-1-16,-25 0 15,0 0 1,25 25-16,-25-25 16,0 1-1,25-1 1,-25 0 0,0 0 15,0 0-16,25 25 1,-25-24 15,0 48 94,0 26-109,-25-25 15,25 0-15,0-1-1,0 1 1,0 0-16,0 0 31,0 24-15,0-24 0,0 0 15,0 0 0,0 0 0,0-1 32,25-24-1,-1 0-62,-24 25 16,25-25 0,0 0 15</inkml:trace>
  <inkml:trace contextRef="#ctx0" brushRef="#br1" timeOffset="88818.64">19695 8607 0,'25'0'125,"0"0"-109,-1 0 0,1 0-16,0 0 31,0 0-15,0 0-16,-1 0 46,1 0-14</inkml:trace>
  <inkml:trace contextRef="#ctx0" brushRef="#br1" timeOffset="89863.8225">20141 8210 0,'0'-24'16,"0"48"140,0 1-140,0 0-16,0 0 31,0 0-31,0-1 31,0 1-15,0 0 0,0 25-1,0-26-15,0 51 16,0-50 0,0 24-1,0-24 1,0 0-1,0 0 1,0-1 15,0 1 1,0 0-1,25-25 16,-25 25-32,25-25 17,-25 25-32,25-25 15,0 0 16,-1 0-15,1 0 0,0 0-1</inkml:trace>
  <inkml:trace contextRef="#ctx0" brushRef="#br1" timeOffset="90695.7522">20092 8434 0,'25'0'78,"-1"0"-47,1 0-15,0 0-1,0 0 1,0 0 0,-1 0-1,1 0 1,-25-25-1,25 25 17</inkml:trace>
  <inkml:trace contextRef="#ctx0" brushRef="#br1" timeOffset="91933.6051">20613 8086 0,'24'50'125,"1"0"-125,-25-1 15,25 1-15,-25-1 16,0 1 0,0-25-16,25 0 15,-25 24 1,0-24-16,0 0 16,0 0-16,0-1 15,0 1 1,0 0-16,0 0 15,0 24 1,0 1 0,0-25-1,-25 0 1,0 24-16,25-24 16,-25 25-1,1-26 1,24 1 15,0 0-15</inkml:trace>
  <inkml:trace contextRef="#ctx0" brushRef="#br1" timeOffset="93425.8997">20786 7665 0,'0'-25'31,"25"25"16,0 0-16,0 0 1,0 0 14,-1 0 1,-24 25-31,0-1 0,0 1-1,0 0 1,0 0-1,-24 0-15,24-1 32,-25 1-32,0 0 31,0 0-15,25 0 15,0-1 16,25-24 93,0 0-108,0 0-1,-1 0 0,1 0-31,0 0 31,0 0 32</inkml:trace>
  <inkml:trace contextRef="#ctx0" brushRef="#br1" timeOffset="102181.8525">27409 5110 0,'-49'0'47,"24"0"-31,0 0 15,0 0-15,0 25-1,1-1 1,-1-24-1,25 25 1,-25-25 0,25 25-1,0 25 1,-25-50-16,25 24 16,0 26-1,0-25-15,0 0 16,0-1-1,0 1 1,0 0 0,0 0-1,25-25 1,-25 25 0,25-25-1,0 0-15,-1 0 16,1 0-1,0 0 1,0 0-16,0 0 31,-1 0-15,1 0-16,-25-25 31,25 0-31,-25 0 31,25 0-31,-25 1 16,25-1 0,-25 0-1,24 25 17,-24-25-32,0 0 15,0 1 1,0-1-1,0 0 17,0 0-17,-24 25 17,24-25-32,-25 25 31,25-24 0</inkml:trace>
  <inkml:trace contextRef="#ctx0" brushRef="#br1" timeOffset="102789.1547">27682 5159 0</inkml:trace>
  <inkml:trace contextRef="#ctx0" brushRef="#br1" timeOffset="104000.0228">27955 5060 0,'-25'0'125,"0"50"-93,25-25-17,0-1-15,0 1 16,0 0-1,0 0 17,0 0-32,25-1 15,0-24 17,0 25-17,-1-25 1,26 0-1,-25 0 1,0 0 0,0 0-1,-1 0 17,1 0 14,-25-25-30,0 1 0,25-1-16,-25 0 15,0 0-15,0 0 16,0 1 0,0-1-1,0 0 1,0 0-1,-25 25 1,0-25 0,1 25-16,-1 0 15,0 0 1,25-24 0,-25 24-16,0 0 15</inkml:trace>
  <inkml:trace contextRef="#ctx0" brushRef="#br1" timeOffset="105122.2638">28501 4911 0,'0'50'156,"0"-25"-140,0 0 15,0-1-31,0 1 32,24 0-17,1 0 1,25 0-1,-50-1-15,49-24 16,-49 25-16,25-25 31,-25 25-31,25-25 16,-25 25 15,0 0 0,0-1-15,0 1 15,0 0-15,0 0 0,0 0-1,0-1 1,0 1-1,0 0 1,-25 0 15,-24-25 1,24 0-17</inkml:trace>
  <inkml:trace contextRef="#ctx0" brushRef="#br1" timeOffset="105982.5734">28525 4887 0,'25'-25'15,"0"25"16,0 0-15,0 0 0,-1 0-1,1 0 1,0 0 15,0 0 16,0 0-31,-1 0 15,1 0-15,25 0-1,-25 0 16,-1 0-15,1 0 0,0 0 15</inkml:trace>
  <inkml:trace contextRef="#ctx0" brushRef="#br1" timeOffset="107501.564">27880 6176 0,'0'0'16,"-24"0"-16,24-24 16,0-1-16,-25 25 15,0 0 1,0 0 15,0 0-15,1 0 15,24 25-15,-25 24-16,25-24 15,-25 0 1,25 24-16,0-24 15,0 0 17,0 0-1,0 0-31,25-1 31,0-24-15,-1 25-1,26-25 1,-50 25 0,25-25-16,0 0 31,-1 0-31,1 0 16,0 0 15,-25-25-16,25 0 1,-25 1 0,0-1-16,25 0 31,-25 0-31,0 0 16,0 1-16,0-1 15,0 0 16,0 0-15,0 0 15,-25 25-15,25-24-16,-25 24 16</inkml:trace>
  <inkml:trace contextRef="#ctx0" brushRef="#br1" timeOffset="108044.0297">28277 6325 0</inkml:trace>
  <inkml:trace contextRef="#ctx0" brushRef="#br1" timeOffset="109001.9719">28649 5953 0,'0'25'109,"0"0"-93,0 0-16,0-1 15,0 1 1,0 0-16,0 0 31,0 0-15,0-1 0,0 1-1,0 25 1,0-1-16,0 1 15,0-25 1,0 0-16,0 24 16,0-24 15,0 0 0</inkml:trace>
  <inkml:trace contextRef="#ctx0" brushRef="#br1" timeOffset="110366.7269">28104 7119 0,'-50'0'16,"25"0"-1,0 0 1,1 0 0,-1 0-1,0 0 17,0 0-1,25 25-16,0 0-15,-25-1 16,25 26 0,0-25-16,0 24 15,0-24-15,0 0 32,0 0-32,0 0 31,25-25-16,0 24 1,0-24-16,0 0 16,-1 0-16,1 0 15,0 0-15,0 0 16,0 0 0,0 0 15,-1 0-16,1-24 32,-25-1-31,0 0-16,0 0 16,0 0-1,0 1 1,0-1-1,0 0 1,0 0 0,0 0-1,0 1 17</inkml:trace>
  <inkml:trace contextRef="#ctx0" brushRef="#br1" timeOffset="111100.7827">28426 7243 0</inkml:trace>
  <inkml:trace contextRef="#ctx0" brushRef="#br1" timeOffset="111722.4758">28649 6995 0,'0'25'62,"25"24"-46,-25 26 0,25-26-16,-25 1 15,0 0 1,0-1-16,0-24 15,25 0 1,-25 0 0,0-1 15</inkml:trace>
  <inkml:trace contextRef="#ctx0" brushRef="#br1" timeOffset="112658.9572">28947 7020 0,'0'25'156,"0"-1"-125,0 1-15,0 0-1,0 0 1,0 0 0,25-1-1,-25 1 1,25-25-16,-25 25 15,24-25 1,-24 25-16,25 0 31,0-1-15,0 1 15,-25 0-31,25-25 16,-25 25-1,0 0 1,25-25 0,-25 24-1,0 1 1,0 0 15,0 0 0</inkml:trace>
  <inkml:trace contextRef="#ctx0" brushRef="#br1" timeOffset="113525.8277">28972 6970 0,'0'-25'47,"25"1"15,-1 24-62,1 0 32,0 0-17,0 0 1,0 0 0,0 0-1,-1 0 1,1 0-16,0 0 31,0 0-15,0 0 15,-1 0 0,1 0-15</inkml:trace>
  <inkml:trace contextRef="#ctx0" brushRef="#br1" timeOffset="115020.1245">28253 8062 0,'-25'0'15,"0"0"32,25 24 0,-25 1-47,0-25 47,25 25-31,0 0-1,0 0 1,0-1 0,0 1 15,25-25-31,-25 25 15,25-25-15,25 25 32,-26-25-32,1 0 31,0 0-31,0 0 16,0 0 15,-1-25 0,-24 0-15,25 25-16,-25-25 31,0 1-31,0-1 16,0 0 15,0 0 0,0 0-15,-25 1-1,1 24 1,24-25 0,-25 25-16,0 0 15,0 0 1</inkml:trace>
  <inkml:trace contextRef="#ctx0" brushRef="#br1" timeOffset="115814.5176">28724 8235 0</inkml:trace>
  <inkml:trace contextRef="#ctx0" brushRef="#br1" timeOffset="117449.2655">29146 8161 0,'-25'0'31,"25"-25"-16,0 0 1,-25 25 0,25-25-1,0 1 17,0-1-1,0 0-31,0 0 15,0 0 17,25 25-1,-25-25-31,25 25 16,-1 0-16,1 0 31,0 0-31,0 0 31,0 0-15,-25 25-1,0 0 1,24 0-16,-24 0 16,0 0-1,0-1-15,0 1 16,0 25-1,0-25 1,0-1-16,0 1 16,-24 0-1,24 0 1,0 0-16,-25-25 16,0 24-1,25 1 1,-25-25-1,0 25 1,25 0 0,-24-25-1,-1 25 1,0-25 15,0 0-15,0 0-1,0 0 32,25-25 63,25 0-63,25 25-32,-50-25-15,25 25 16,0 0-1,-1 0 1,1 0 0,0 0 15,0 0 0,-25 25-15,25-25-1,-1 0 1,-24 25-16,25-25 31,-25 25-15,25-1 15,-25 1-31,25-25 31,-25 25-31,25-25 16</inkml:trace>
  <inkml:trace contextRef="#ctx0" brushRef="#br1" timeOffset="133915.8671">1563 10517 0,'-25'0'109,"25"25"-93,0 0-1,0 0 1,0-1 0,0 1-1,0 0-15,-25 25 16,25-26 15,0 1-15,0 0-1,0 0 17,-25 0-17,25-1 32,0 1-16,0 0 16,0 0-15,25-25-17,0 0 16,0 0-31,-1 0 16,1 0-16,0-25 16,25 25-1,-50-25-15,25 0 16,-1 25-16,1 0 16,-25-24-1,25 24 1,-25-25-1,0-25 1,25 50 0,-25-25-1,0 1-15,0-1 16,0 0 0,0 0-16,0 0 15,0 1-15,0-1 31,0 0-31,0 0 32,0 0-1,0 50 94,0 0-109,0 0-16,0 0 31,0-1-31,0 1 15,0 0 17,0 0-17,0 0 1,0-1 15,0 1 0,0 0 1,0 0-32,0 0 31,0-1 0,0 1-15,0 0-1,0 0 1,0 0 47,0-1 15</inkml:trace>
  <inkml:trace contextRef="#ctx0" brushRef="#br1" timeOffset="135668.2243">2133 10765 0,'-25'0'78,"1"0"-47,-1 0 32,0 0-16,25 25-32,0 0 1,-25-25-16,25 25 31,0-1 16,0 1-16,0 0 1,0 0-1,0 0 0,0-1 0,0 1-31,25 0 47,-25 0-15,25-25-1,0 0 0,-1 0 0,1 0-15,0 0 0,0 0 15,0 0-16,-25-25-15,24 25 16,-24-25 0,25 0-1,-25 1 17,0-1 14,0 0 17,0 0-47,0 0 46,-25 25-31,1 0 16</inkml:trace>
  <inkml:trace contextRef="#ctx0" brushRef="#br1" timeOffset="136981.4056">2877 10592 0,'25'0'171,"0"0"-171,0 0 16,0 0 0,-1 0-1,1 0 1,0 0 0,0 0-1,0 0 16,-1 0 1,1 0-1</inkml:trace>
  <inkml:trace contextRef="#ctx0" brushRef="#br1" timeOffset="137864.6032">2853 10840 0,'24'0'62,"1"0"-62,0 0 31,0 0 1,0 0-17,-1 0 1,1 0-1,0 0 32,0 0 0,0 0-31,-1 0 31</inkml:trace>
  <inkml:trace contextRef="#ctx0" brushRef="#br1" timeOffset="139381.4164">4242 10195 0,'0'-25'46,"-25"25"-30,0-25 15,0 25-15,0 0 15,1 0-15,-1 0 62,25 25-78,0 0 31,0 0-31,0-1 16,0 1-1,0 0 1,0 0 0,0 0-1,0-1 1,0 1 15,0 0-15,0 0-1,0 0 1,0 24 0,0-24-1,0 25 1,0-26-16,0 1 16,0 0-1,0 0-15,0 0 16,0-1-1,0 26 1,0-25 0,0 0 15,0-1-15,0 1-1,0 0 16,0 0 32</inkml:trace>
  <inkml:trace contextRef="#ctx0" brushRef="#br1" timeOffset="140254.2902">3969 10567 0,'25'0'109,"-1"0"-78,1 0-15,0 0 15,0 0-15,0 0 15,-1 0-15,1 0 15,0 0-16,0 0 48</inkml:trace>
  <inkml:trace contextRef="#ctx0" brushRef="#br1" timeOffset="141617.5714">4539 10244 0,'-25'0'110,"1"0"-63,-1 0-32,25 50 1,0-25 0,0 0-16,-25-25 15,25 49 1,0-24-1,0 0 1,0 0 0,0-1-1,0 1 1,0 0 31,0 0-47,0 0 31,0-1 0,0 1 1,0 0-17,25 0 1,0-25 15,-25 25-31,24-25 16,-24 24-1,25-24 1,-25 25-16,25-25 31</inkml:trace>
  <inkml:trace contextRef="#ctx0" brushRef="#br1" timeOffset="143435.728">4614 10418 0,'0'-25'0,"0"0"62,24 25-31,1 0 1,0 0-32,0 0 31,-25 25-16,0 0 17,0 0-32,25 0 15,-25-1 1,0 1 0,0 0-16,0 0 31,0 0 0,0-1 0,-25-24 1,25-24 139,25-1-155,-1 0-16,-24 0 16,0-24-1,25 49 1,-25-25-16,0 0 31,25 25-15,-25-25-1,25 0 1,0 25 0,-25-24 15,25-1 0,-25 50 188,-25 24-219,25 1 16,0-25 15,0-1-16,0 1 17,0 0-32,0 0 31,0 0 16,0-1-16,0 1 0,25-25-15,-25 25 31,24-25-32</inkml:trace>
  <inkml:trace contextRef="#ctx0" brushRef="#br1" timeOffset="144356.9229">5011 10220 0,'24'-25'63,"1"25"-32,0 0-16,-25 25 1,25-25 0,-25 49-16,25-49 15,-25 25 1,24-25 0,-24 25-1,0 0 1,0-1-1,25 1 1,-25 0 0,0 0-1,0 0 17,0-1-1,0 1-31,0 0 15,0 0 1,-25 0 0,25-1-16,-24-24 15,24 25 1</inkml:trace>
  <inkml:trace contextRef="#ctx0" brushRef="#br1" timeOffset="145593.5837">5507 9922 0,'0'-25'15,"0"50"79,0 0-78,0-1-1,0 1-15,0 0 16,0 74-1,0 1-15,0-1 16,0-25 0,0-24-16,0 24 15,0-49-15,0 0 16,0 0 0,0 24-16,0 1 15,0 24-15,-25-24 16,25 24-1,0 1-15,0-26 16,0 1 0,0-1-16,0-24 15,0 25 1,0-25 0,0 0-1,0 24-15,0-24 16,0 25-1,0-26-15,0 1 16,0 0 0,0 25-16,0-26 15,0 26 17,0-25-1</inkml:trace>
  <inkml:trace contextRef="#ctx0" brushRef="#br1" timeOffset="147432.3374">5581 11261 0,'25'-24'32,"0"24"30,-1 0-46,1 0-1,0 0 32,-25 24-47,0 1 16,0 0 15,0 0-31,0 0 31,0-1-15,0 26 15,0-25-15,0 0 15,-25-25-15,25 24-1,0-48 110,0-1-93,0 0-1,25 0-16,-25 0 1,25 25 15,-25-24-31,25 24 16,-25-25 0,0 0-16,24 0 15,-24 0 16,0 1-31,0-1 16,0 0 0,25 25-1,-25-25-15,0 0 32,0 0-1,0 50 109,0 0-124,0 0 0,0 0-16,0 0 31,0-1-31,0 1 16,0 0-1,0 0 16,0 0 1,0-1 15,0 1-32,0 0 16,25-25 16,-25 25-31,25-25-16,-25 25 16,0-1-16,25-24 31,-25 25-31</inkml:trace>
  <inkml:trace contextRef="#ctx0" brushRef="#br1" timeOffset="148312.7829">6052 11187 0,'25'0'125,"0"0"-109,0 0 0,0 0-1,-1 0 1,1 0-1,0 0 17</inkml:trace>
  <inkml:trace contextRef="#ctx0" brushRef="#br1" timeOffset="149166.786">6077 11336 0,'0'25'32,"25"-25"30,0 0-46,0 0-16,-1 0 31,1 0 0,0 0-15,0 0 62,0 0-31</inkml:trace>
  <inkml:trace contextRef="#ctx0" brushRef="#br1" timeOffset="150568.8224">6449 11162 0,'0'-25'62,"0"0"-15,0 50 94,0 0-126,0 25 1,-25-50-1,25 25-15,0-1 16,0 1 15,0 0-15,0 0 15,0 0 32,25-25-48,0 0 17,0 0-17,0 0 16,-1 0-15,1 0 15,0 0 1,0 0 30,-25-25-46,0 0-1,0 0 1,0 0-16,0 1 31,0-1-15,0 0-16,0 0 47,-25 0 0,0 25-16</inkml:trace>
  <inkml:trace contextRef="#ctx0" brushRef="#br1" timeOffset="151709.4272">7119 10592 0,'25'0'125,"0"0"-125,-1 0 15,26 0 1,-25 0-1,0 0 17,-1 0-17</inkml:trace>
  <inkml:trace contextRef="#ctx0" brushRef="#br1" timeOffset="152493.3046">7144 10765 0,'25'0'78,"-1"0"-62,1 0 15,0 0-15,0 0-1,0 0 1,-1 0-1,1 0 1,0 0 0,0 0 15</inkml:trace>
  <inkml:trace contextRef="#ctx0" brushRef="#br1" timeOffset="153625.7868">8607 9971 0,'0'-24'31,"-25"24"1,1 0-17,-1 0-15,0 0 31,0 0-15,0 24 0,25 1-1,-24 0 1,24 0 0,0 0-1,0 0 1,0-1-16,0 1 15,0 0-15,0 0 16,0 0 0,0-1-16,0 1 15,0 0 1,0 0 0,0 0-1,0-1 1,0 26-1,0-25 1,0 24 0,0 1-16,0 0 15,0-1 1,0-24 0,0 0-16,0 0 15,0-1 1,0 1-16,0 0 31,0 0-31,0 0 16,0-1-16,0 1 31,0 0 0</inkml:trace>
  <inkml:trace contextRef="#ctx0" brushRef="#br1" timeOffset="154662.8722">8334 10269 0,'0'25'47,"0"0"0,25-25-16,0 0 0,0 0-15,0 0-1,-1 0 1,1 0 15,0 0 1,0 0-17,0 0 1,-1 0-1,1 0 1,0 0 31</inkml:trace>
  <inkml:trace contextRef="#ctx0" brushRef="#br1" timeOffset="155795.2224">9128 9922 0,'-25'0'110,"1"0"-79,-1 25-31,25-1 31,-25 1-31,0 0 16,25 0 15,0 0-31,-25 0 16,25 24-16,0-24 15,-25 0 1,25 24-16,0-24 31,0 0-31,0 0 16,0 0-16,0 24 31,0-24-31,0 0 16,0 0-1,0-1-15,0 1 16,0 0 0,0 0-1,25-25 1,-25 25-16,25-25 31,0 24-31,-25 1 16,25-25-1,-25 25-15,25-25 16</inkml:trace>
  <inkml:trace contextRef="#ctx0" brushRef="#br1" timeOffset="157196.5028">9475 10096 0,'-24'0'15,"-1"0"1,0 0 15,0 24 16,25 1-31,0 0-1,-25-25 1,25 25-16,0 0 15,0-1 1,0 1 0,0 0-16,0 0 15,0 0 1,0-1 0,0 1-1,0 0 1,25-25 15,-25 25 0,25-25 1,0 0-1,0 0 0,-1 0-15,1 0 15,-25-25-15,25 25-1,-25-25-15,0 0 31,25 25-15,-25-24 0,0-1 15,0 0-31,0 0 31,0 0-15,0 1 31,0-1-32,0 0 32,-25 25-31,0 0 15</inkml:trace>
  <inkml:trace contextRef="#ctx0" brushRef="#br1" timeOffset="158145.304">9723 9823 0,'0'-25'0,"25"25"16,0 0 31,0 0-47,-25 25 16,0-1-16,25 1 15,-25 0-15,24 0 16,-24 0-1,25-1-15,-25 1 16,25 0 0,-25 0-1,0 0-15,0 0 16,0-1 0,25 1-16,-25 0 15,0 0 1,25 24-16,-25-24 15,0 0 1,0 0 0,0 0-16,0-1 15,0 1 1,0 0 0,0 0-16,0 0 31,0-1-31,0 1 15,0 0 17,0 25-17,-25-50 1,25 24-16,-25-24 16,25 50-16</inkml:trace>
  <inkml:trace contextRef="#ctx0" brushRef="#br1" timeOffset="159141.5283">10616 10344 0,'25'0'110,"0"0"-95,0 0-15,0 0 16,-1-25-1,1 25 1,0 0 0,0 0-1,0 0 17,-1 0-32</inkml:trace>
  <inkml:trace contextRef="#ctx0" brushRef="#br1" timeOffset="159860.0471">10716 10443 0,'24'0'125,"1"0"-78,0 0-31,-25 25-1,25-25 1,0 0 15,-1 0-15,1 0 15</inkml:trace>
  <inkml:trace contextRef="#ctx0" brushRef="#br1" timeOffset="161572.9694">11708 9996 0,'0'-25'31,"0"50"110,0 0-141,0 25 15,0-25 1,0-1-16,0 1 15,0 25 1,0-1 0,0-24-1,0 0 1,0 25 0,0-26-1,0 1 1,0 0-16,0 0 15,0 0 1,0-1 15,0 1 16</inkml:trace>
  <inkml:trace contextRef="#ctx0" brushRef="#br2" timeOffset="181740.199">14635 10195 0,'0'25'188,"0"-1"-188,0 1 15,0 25 1,0-25 0,0-1-1,0 1 1,0 0-16,0 0 16,0 0 15,0-1-16,0 1 1,0 0 15,0 0 1,0 0-17,25-25 32,-1 0-31,1 0-1,0 0 1,0 0 0,0 0-1,-1 0 1,1 0 15,-25-25-15,25 25-1,0 0-15,-25-25 16,0 0 0,25 25-1,-25-49-15,0 24 31,0-25-31,0 25 32,0-24-17,0 24 1,0 0 15,0 0 0,0 1-15,0 48 109,0 26-109,0-25-1,0 0-15,0-1 32,0 1-32,0 0 15,0 25 1,0-26-1,0 26 1,0-25 0,0 0 15,0-1-15,0 1 62</inkml:trace>
  <inkml:trace contextRef="#ctx0" brushRef="#br2" timeOffset="183260.0524">15230 10443 0,'-25'0'31,"25"-25"-15,-25 25 15,1 0 16,-1 0-31,25 25 15,-25-25-15,25 25-1,0-1 16,-25 1 1,25 0-17,0 0 1,0 0 15,0-1 0,0 1-15,0 0 15,25 0 16,0-25-16,0 0-31,-1 0 47,1 0-31,0 0 15,0 0-15,0-25 46,-25 0-46,0 0 31,0 1-16,0-1 0,0 0 1,0 0-17,0 0 16,-25 25-31,0 0 32,25-24-17</inkml:trace>
  <inkml:trace contextRef="#ctx0" brushRef="#br2" timeOffset="184257.3819">15825 10220 0,'25'0'125,"0"0"-110,0 0 17,0-25-32,-1 25 15,1 0 1,0 0-1,0 0 1,0 0 0,-1 0 15,1 0-15</inkml:trace>
  <inkml:trace contextRef="#ctx0" brushRef="#br2" timeOffset="185020.426">15900 10468 0,'25'0'62,"-1"0"-46,1 0-16,0-25 16,0 25-16,0 0 15,-1 0 1,1-25 15,0 25 16</inkml:trace>
  <inkml:trace contextRef="#ctx0" brushRef="#br2" timeOffset="185911.1956">16718 10021 0,'0'25'109,"0"49"-93,0-24-16,0 0 15,0-1-15,0-24 16,0 0-1,0 24-15,0 1 32,0-25-17,0 0-15,0-1 32,0 1-32</inkml:trace>
  <inkml:trace contextRef="#ctx0" brushRef="#br2" timeOffset="187113.5102">14089 9996 0,'0'-25'16,"0"125"93,0-26-109,0 25 16,0-24-1,-25-26-15,0-24 16,25 50-16,0-26 16,0 1-1,0-25-15,-24 24 16,24 1-16,0-1 16,-25 1-1,25 0-15,0-26 16,0 26-1,0-25-15,-25 0 16,25-1 15</inkml:trace>
  <inkml:trace contextRef="#ctx0" brushRef="#br2" timeOffset="190739.2881">14114 9823 0,'25'0'188,"49"0"-188,25-25 15,25 0-15,-24 0 16,-1 25 0,-50-25-16,1 25 15,24 0 1,1 0-16,-1 0 16,1-24-1,-1 24-15,-24 0 16,24-25-16,-24 25 15,-26 0 1,26-25-16,25 25 16,-51 0-16,26 0 15,-25 0 1,0 0-16,49 0 16,-49 0-16,24 0 15,-24 0 1,25 0-16,-1 0 15,-24 0 1,0 0-16,25 0 16,-1 0-16,1 25 15,-1-25 1,1 0-16,0 0 16,24 0-1,0 0-15,1 0 16,-1 0-16,-49 0 15,25 0 1,-25 0-16,24 0 16,1 0-1,-25 0-15,24 0 16,1 0-16,-1 0 16,1 0-1,-25 0-15,24 0 16,-24 0-16,0 0 15,0 0 1,0 0-16,49 0 16,-49-25-16,49 25 15,-24 0 1,-1 0 0,1-25-16,-50 0 15,0 100 298,0 49-298,0 25-15,-25 0 16,25-1 0,-25-24-16,1 25 15,24-25-15,0 25 16,0-50-1,0-24-15,0-26 16,0 1 0,0-1-16,0 1 15,0 0-15,0-1 16,0 1 0,-25-25-1,25 0-15,0-1 16,-25 1-1,25 0-15,0 0 32,0 0-17,-25-25 251,0 0-250,-24 0-16,-1 0 15,-24 0 1,-1 0-16,26 0 15,-26 0-15,26 0 16,-1 0 0,25 0-16,-24 0 15,-1 0 1,-24 0-16,24 24 16,1-24-16,-1 0 15,25 0 1,-25 0-16,1 0 15,-1 0-15,25 0 16,-24 0 0,-1 0-16,-24 0 15,-1 0 1,26 0-16,-1 0 16,1 0-16,-1 0 15,0 0 1,1 0-16,-26 0 15,-24 0 1,0 0-16,24 0 16,1 0-16,0 0 15,-1 0 1,50 0-16,-24 0 16,24 0-16,-25 0 15,26 0 1,-1 0-16,0 0 15,0 0 1,0 0-16,25 25 203,-24-25-187,-1 0 15,0 25-31,-25-25 16,-24 0-1,0 0-15,24 0 16,25 0-16,0 0 16,-24 0-1,24 0-15,0 0 31,0-25-31,0 25 16,1 0-16,-1 0 16,0 0-1,25-25-15,-25 25 16,0 0-16,1 0 31,-1 0-31,0-24 31,0 24-31,0-25 16,1 25 15,-1-25 1,0 25-32,0 0 15,0-25 16,25 0-15,-24 25 0,24-24-1,-25 24 1,25-25 15,0 0 0,0 0-15,0 0 0,0 1-1,0-1 1,0 0 0,0 0-1,0 0 16,0 0-15,25 25 0,-25-24-16,0-1 15,24 0 1,-24 0 0,0 0-16,25 25 15,-25-24 1</inkml:trace>
  <inkml:trace contextRef="#ctx0" brushRef="#br1" timeOffset="201294.2153">1463 13072 0,'0'50'203,"0"-26"-172,0 1-31,0 0 16,0 0-1,0 0 17,0 0-17,0-1 1,0 1-1,0 0 17,0 0-1,25 0 0,-25-1 16,25-24-47,0 0 31,0 0-15,-1 0 0,1 0-1,0 0 1,0 0-1,0 0 1,-25-24 0,25 24-1,-25-25 1,24 0 0,-24 0-1,0 0 1,25 25-16,-25-24 15,0-1 1,0 0 0,0 0-1,0 0 1,0 0 15,0 1-15,0 48 140,0 1-140,0 0-1,0 0 1,0 0-16,0 0 31,0-1-31,0 1 31,0 0-15,0 0 15,0 0-15,0-1 46,0 1-15,0 0 63</inkml:trace>
  <inkml:trace contextRef="#ctx0" brushRef="#br1" timeOffset="202215.8476">2034 13345 0,'0'25'203,"0"0"-188,0-1 1,0 1 0,0 0-16,0 0 15,0 0 17,0-1-1,0 1-16,0 0 32</inkml:trace>
  <inkml:trace contextRef="#ctx0" brushRef="#br1" timeOffset="203239.8908">2629 13221 0,'25'0'156,"0"0"-140,25 0-1,-26-25 1,1 25 0,0 0-16,0 0 31,0 0-16,-1 0 1,1 0-16,0 0 16,0 0 15</inkml:trace>
  <inkml:trace contextRef="#ctx0" brushRef="#br1" timeOffset="204297.3059">2679 13444 0,'25'0'187,"0"0"-171,-1 0 31,1 0-31,0 0-1,0 0 16,0 0-15,-1 0 0,1 0-1,0 0 17,0 0 14</inkml:trace>
  <inkml:trace contextRef="#ctx0" brushRef="#br1" timeOffset="207999.3738">4217 12774 0,'0'-24'157,"-25"24"-142,0-25 16,0 0 1,1 25 15,-1 0-32,0 0 32,0 0-16,25 25-15,0 0 0,0-1-16,0 1 15,-25 0-15,25 0 16,0 0-1,0-1 17,0 1-32,0 0 15,0 0 17,0 0-17,0-1-15,0 1 31,0 0-15,0 0 0,0 0-1,0-1-15,0 1 32,0 0-32,0 0 15,0 0 1,0 0-1,0-1-15,0 1 32,0 0-32,0 0 15,0 0 17,0-1-17,0 1 1,0 0 15,0 0-15,0 0-1,0-1 32</inkml:trace>
  <inkml:trace contextRef="#ctx0" brushRef="#br1" timeOffset="208862.0782">3845 13122 0,'25'0'32,"-1"0"-17,1 0 1,0 0 15,0 0 16,0 0-31,-1 0-1,1 0 16,0 0-15,0 0 0,0 0 15,-1 0-15,1 0 15,-25-25-16,25 25 1,0 0 0</inkml:trace>
  <inkml:trace contextRef="#ctx0" brushRef="#br1" timeOffset="209654.0711">4465 13122 0,'0'24'31,"0"1"1,0 0-32,0 0 15,0 0 1,0 0-16,0-1 16,0 26-16,0-25 31,0 0-16,0-1 17,0 1-17,0 0 17</inkml:trace>
  <inkml:trace contextRef="#ctx0" brushRef="#br1" timeOffset="211058.0279">5135 12973 0,'24'0'78,"1"0"-62,0 0-1,0 0 1,0 0-1,-1 0 17,1 0-1,0 0-15,25 0-1,-26 0 1,1 0-1</inkml:trace>
  <inkml:trace contextRef="#ctx0" brushRef="#br1" timeOffset="211960.5888">5407 12824 0,'-24'0'16,"-1"0"15,25 25-31,0 0 16,0-1-1,0 1 1,0 0-16,0 0 15,0 0 1,0-1 15,0 1-15,0 0-16,0 0 31,0 0 0,0-1 1,0 1-17,0 0 1,0 0 15</inkml:trace>
  <inkml:trace contextRef="#ctx0" brushRef="#br1" timeOffset="217820.6259">6400 12725 0,'0'25'172,"0"-1"-156,0 1 15,0 0 0,0 0 1,0 0-17,0-1 16,0 1 16,0 0 16,0 0-48,-25-25 17,25 25-17,0-1 17,-25-24-17,25 25 1,0 0-16,-25-25 31,25 25-15,0 0 15,-25-1 16,25 1 0,-24-25-32,24 25-15,0 0 47,-25-25-16,50 0 313,-1 0-328,1 0-1,0 0-15,0 0 32,0 0-32,-1 0 15,1 0-15,0 0 16,0 0 0,24 0-1,-24 0 16,0 0-15,0 0 15,0 0-31,-1-25 32,1 25-17,-25-25 1,25 25-1,0 0 17,0 0-17,-25-25 95,0 1-79,0-1-15,0 0 15,0 0-31,-25 25 15,25-25 1,-25 25 0,25-24-1,-25 24 1,25-25 0,0 0-16,-25 25 15,1-25 16,-1 25-31,25-25 32,-25 25-17,0 0 1,25-24 0,-25 24-16,1-25 15,-1 25 1,25-25 15,-25 25-15,25-25 31,-25 0-16,25 1 0,-25 24 0,25-25 1</inkml:trace>
  <inkml:trace contextRef="#ctx0" brushRef="#br1" timeOffset="219262.5958">6995 12725 0,'0'0'0,"0"25"171,0-1-139,0 26-32,0-25 15,0 0 1,0-1 0,0 1-16,0 0 15,0 0 1,-25-25-16,25 25 15,0-1-15,0 1 16,0 0 0,0 0 15,0 0-15,0-1-1,0 1 16,0 0 16,0 0 16,25-25-63,0 25 15,0-25 17,-1 0-32,1 0 31,0 0-15,0 0 15,0 0-16,-1-25 17,1 25-1,-25-25-15</inkml:trace>
  <inkml:trace contextRef="#ctx0" brushRef="#br1" timeOffset="220383.429">6896 12898 0,'0'-24'187,"25"24"-156,-1 0-31,1 0 32,0 0-17,0 0 1,0 0 15,-1 0 0,1 0 16,0 0 0,0 0 0,0 0-31</inkml:trace>
  <inkml:trace contextRef="#ctx0" brushRef="#br1" timeOffset="223441.1029">7789 12526 0,'-25'-24'141,"-25"24"-141,25 0 16,1 0-1,-1 0-15,0 0 16,0 0 0,0 0-1,1 0 1,-1 0-1,0 0 1,0 0 0,25 24-1,-25-24-15,1 0 63,24 25 46,0 0-93,0 0-1,0 0 1,0-1 0,0 1-1,0 0-15,0 0 16,0 24 0,0-24-16,0 0 15,0 25 1,0-26-16,0 1 15,0 0-15,0 25 16,0-26 0,0 1-16,-25 25 15,25-25 1,0-1-16,-25 1 16,25 25-1,0-25 1,0 0-16,0-1 15,0 1-15,0 0 16,0 0 0,0 0-16,0-1 15,0 1 1,0 0 0,0 0 15,0 0-16,0-1-15,0 1 32,0 25 280,0-25-296,0 24-1,-25 1 1,25-25 0,0 49-16,-25-49 15,25 0 1,0-1-16,0 1 16,0 0-1,0 0 1,0 0 15,0-1-15,0 1-1,0 0 1,0 0 0,0 0 15,0-1 47,0 1 0,25-25-62,0 0 31,0 0-16,0 0 0,-25 25-31,24-25 16,1 0 31,0 0-16,0 0 0,0 0 0,-1 0 1,1 0 30</inkml:trace>
  <inkml:trace contextRef="#ctx0" brushRef="#br1" timeOffset="225645.8123">7987 12849 0,'0'-25'63,"0"50"30,0 24-77,0-24 15,0 0-31,0 0 16,0 0-1,0-1 1,0 1-16,0 0 16,0 0-1,0 0 17</inkml:trace>
  <inkml:trace contextRef="#ctx0" brushRef="#br1" timeOffset="226401.3366">7764 13171 0,'25'0'31,"-1"0"-31,1 0 16,0-25 0,25 25-1,-26 0 16,1 0-15,0 0 0,0 0-1,0 0 1,0 0 0,-1 0-1,1 0-15,0 0 31,0 0-15,0-24 31,-1 24-31,1 0 15</inkml:trace>
  <inkml:trace contextRef="#ctx0" brushRef="#br1" timeOffset="228315.7604">7962 13395 0,'-25'0'15,"1"0"32,24-25 63,0 0-79,0 0 0,24 25-15,1 0 15,0 0-15,0 0 15,0 0 0,0 0 0,-25 25-15,24-25-16,-24 25 16,0 0-1,25-1 1,-25 1 15,0 0-15,0 0-1,0 0 17,0-1-17,0 1 1,-25 0 15,1 0 0,-1-25 1,25 25-17,-25-25 1,25 24 0,-25 1-1,0-25 1,0 0-1,25 25 1,-24-25 0,-1 0 31,0 0-47,25-25 93,0 0-93,0 1 32,25 24 14,-25-25-46,25 25 32,-1 0-17,1 0 17,0 0-17,0 0 16,0 0 16,0 0-15,-1 0-1,1 0-16,0 25 17,0-1 15,0-24-32,-25 25 1,0 0 15</inkml:trace>
  <inkml:trace contextRef="#ctx0" brushRef="#br1" timeOffset="229882.9027">8582 12750 0,'0'-25'16,"0"0"15,0 75 126,0-26-157,0 1 15,0 0-15,0 0 31,0 0-15,0-1-16,0 1 31,0 0 1,0 0-1,0 0 16,0-1 0,0 1-32,0 25 1,0-25-1,0-1 32</inkml:trace>
  <inkml:trace contextRef="#ctx0" brushRef="#br1" timeOffset="231692.2682">8830 12750 0,'0'24'172,"-24"-24"-172,-1 25 31,25 0-15,-25-25 0,25 25-1,-25 0-15,0-1 47,1-24-16,24 25 32,-25-25-32,25 25 63,0 0 78,0 0-125,25-1-16,-1-24-16,1 25 17,-25 0-1,25-25-15,0 0 30,0 0-30,-25 25 0,24-25-1,1 0 32,-25 25 0,25-25 0,0 0 0</inkml:trace>
  <inkml:trace contextRef="#ctx0" brushRef="#br1" timeOffset="236618.2974">9103 12998 0,'0'24'156,"0"1"-141,0 0 1,0 0 15,0 0 1,0-1 30,0 1-46,0 0 15,0 0-15,0 0-1,0 0 1</inkml:trace>
  <inkml:trace contextRef="#ctx0" brushRef="#br1" timeOffset="238549.3994">9401 12998 0,'0'-25'31,"-25"25"32,0 0-16,1 0-32,24 25-15,0-1 31,-25 1-15,25 0 0,-25 0 15,25 0 0,0-1-31,0 1 47,0 0 16,0 0 15,0 0-47,25-25-15,0 0 15,-1 0-16,1 0 32,0 0 0,0 0 0,0 0-31,-1 0 77,-24-25-61,0 0-1,25 25 0,-25-25-31,0 0 31,0 1-15,0-1 0,0 0 15,0 0 0,0 0-15,0 1 62,-25 24-31,25-25 15,-24 25-46,-1 0 46</inkml:trace>
  <inkml:trace contextRef="#ctx0" brushRef="#br1" timeOffset="241097.3197">9996 12774 0,'0'0'0,"0"-24"47,-25 24 93,25 24-140,0 1 16,0 0-1,0 0 1,0 0 0,0-1-1,0 1 1,0 0 0,0 0 15,0 0 0,0-1 0,0 1 47,25-25-15,25 0-32,0 0-31,-26 0 31,1 0-31,0 0 16,0 0 15,0 0 16,-25-25-47,0 1 16,0-1-1,0 0-15,0 0 16,0 0 0,0-24-1,0 24 1,0 0 0,0 0-1,0 1 1,0-1 15,0 0 0,0 50 94,0 0-125,0 24 16,0-24 0,0 0-16,0 0 15,0-1 1,0 1-1,0 0 1,0 0 0,24-25-16,-24 25 15,0-1 1,0 1 0,0 0-1</inkml:trace>
  <inkml:trace contextRef="#ctx0" brushRef="#br1" timeOffset="242614.9032">10542 12948 0,'-25'0'78,"0"0"-78,1 0 47,-1 0 47,25 25-47,0 0-32,0-1 1,0 1 15,0 0 16,0 0-16,25-25-15,-1 0 0,1 0-1,-25 25 1,25-25 46,0 0 1,-25-25-1,0 0-30,25 25-17,-25-25 17,0 0 14,0 1 64</inkml:trace>
  <inkml:trace contextRef="#ctx0" brushRef="#br1" timeOffset="243795.3403">11311 12973 0,'25'0'157,"0"0"-142,-1 0 1,1 0-1,-25-25-15,25 25 16,0 0 0,0 0 31,-1 0-1,1 0-30,0 0 0,0 0 15,0 0 31</inkml:trace>
  <inkml:trace contextRef="#ctx0" brushRef="#br1" timeOffset="244801.4614">11485 12849 0,'0'25'94,"0"-1"-94,0 1 16,0 0-1,0 0-15,0 0 16,0-1-16,0 1 15,0 0 1,0 0 0,0 0 15,0-1-15,0 1 15,0 0 0,0 0 0,0 0 16,0 0-16</inkml:trace>
  <inkml:trace contextRef="#ctx0" brushRef="#br1" timeOffset="245876.5403">12030 12477 0,'0'25'63,"0"24"-63,0-24 15,0 0 1,0 0 0,0-1-1,0 1 1,0 0-1,0 25 1,0-26 0,0 1 15,0 0-31,0 0 16</inkml:trace>
  <inkml:trace contextRef="#ctx0" brushRef="#br1" timeOffset="246726.5339">11931 12998 0,'25'0'93,"0"0"-93,-1 0 16,26 0 15,-25 0-15,0 0-1,-1 0 1,1 0 0,0 0-1,0 0 1,0 0 15,0 0 0,-1 0 1</inkml:trace>
  <inkml:trace contextRef="#ctx0" brushRef="#br1" timeOffset="248541.3837">12055 13444 0,'-25'0'16,"0"-25"-1,25 1 1,-24 24-1,24-25-15,0 0 32,0 0-17,0 0 1,0 1 0,0-1 30,0 0-30,24 0 47,1 25-63,0 0 31,0 0-31,0 0 15,-1 0 1,1 0 0,0 25 31,0 25-32,-25-26 1,0 1-1,0 0 1,0 25-16,0-26 16,0 26-1,0-25 1,0 0-16,0-1 16,0 1-1,0 0-15,0 0 16,-25-25-1,25 25 1,-25-25 15,25 24-31,0 1 16,-25-25 15,25 25-31,-24 0 16,-1 0 15,25-1-15,-25-24-1,0 0 1,0 0 15,1 0-15,-1-24 31,25-1-16,0 0-15,0 0-1,0 0 1,0 1 15,25 24 0,-1-25-31,1 25 32,0 0-17,0 0 16,0 0-31,-1 0 16,1 0 15,0 0 1,0 0-32,0 25 46,0-25-30,-25 24-16,24 1 31,1-25-31,0 25 47,0-25-16</inkml:trace>
  <inkml:trace contextRef="#ctx0" brushRef="#br1" timeOffset="249821.9304">12551 12477 0,'25'0'94,"-25"25"-63,0-1-15,0 1-16,25 25 31,-25-25-15,0-1-1,0 1 1,0 0 0,0 0-1,0 24 1,0-24 15,0 0 0,0 0 47,0 0-46</inkml:trace>
  <inkml:trace contextRef="#ctx0" brushRef="#br1" timeOffset="252326.7279">12948 12526 0,'-25'0'109,"0"0"-93,1 0 15,-1 25 0,0 0-15,0 0-1,25 0 48,-25-25-48,25 24 48,-24-24-32,24 25-15,0 0 62,-25-25 63,25 25 202,0 0-233,25-25-63,-1 24-16,1-24 0,-25 25-15,25 0-16,-25 0 15,25-25 1,-25 25 0,0-1-16,25 1 31,-1 0-16,-24 0 17,25-25-17,-25 25 17,25-25 14,-25 24-30</inkml:trace>
  <inkml:trace contextRef="#ctx0" brushRef="#br1" timeOffset="254717.6533">13171 12750 0,'0'24'125,"0"1"-109,0 0-16,0 0 16,0 0-1,0-1 1,0 1-1,0 0 1,0 0 15,0 0 1,0-1-1</inkml:trace>
  <inkml:trace contextRef="#ctx0" brushRef="#br1" timeOffset="255703.5919">13320 12774 0,'0'25'140,"0"0"-124,0 0-16,0 0 31,0-1-15,0 1 15,0 0-15,0 0 15,0 0 31</inkml:trace>
  <inkml:trace contextRef="#ctx0" brushRef="#br1" timeOffset="257687.608">13791 12378 0,'0'24'94,"0"1"-79,0 0-15,0 25 16,-24-26 0,24 26-1,0-25-15,0 0 16,-25-1-1,25 1 1,0 0 0,0 0 15,0 0-15,0-1-16,0 1 15,0 0 1,0 0-1,0 0 17,0-1-17,0 1 17,25-25-32,-25 25 15,24-25 16,1 25-15,0-25 15,0 0 1,0 0-1,-1 0-16,1-25 1,-25 0 0,0 0-16,25 25 15,-25-24 1,0-1-16,25 25 16,-25-25-16,25 0 15,-25 0 1,0 1-1,0-1 1,0 0-16,24 25 16,-24-50-16,0 26 31,0-1-31,0 0 31,0 0-31,0 0 16,0 1-1,0-1 48,0 50 15,0-1-78,0 1 16,0 0-1,0 0 1,0 0-16,0-1 16,0 1-1,0 25 1,0-25-16,0-1 15,0 26 1,0-25 0,0 0-1,0-1-15,0 1 32,25 0 14,0-25-30,0 0 0</inkml:trace>
  <inkml:trace contextRef="#ctx0" brushRef="#br1" timeOffset="258286.6537">14287 12700 0,'0'25'79,"0"0"-79,0-1 15,0 26-15,0-25 16,0 0-1,0-1 1,0 1 0,0 0-16,0 0 15,0 0 1,0-1 0</inkml:trace>
  <inkml:trace contextRef="#ctx0" brushRef="#br1" timeOffset="261053.5437">14486 12254 0,'25'0'219,"0"0"-203,-1-25-1,26 25-15,-25 0 16,0 0-16,-1 0 16,26 0-1,-25 0-15,0 0 16,-1 0 0,1 0-16,0 0 15,0 0 1,24 0-1,-24 0 17,0 0-32,0 0 15,0 0 1,-1 0 15,-24 25 16,0-1-31,0 1-1,0 25 1,0-25 0,0 24-16,0-24 15,0 25 1,0 24-16,0 25 15,0-24-15,0-1 16,0-24 0,0-1-16,0 1 15,0-1 1,0 1-16,0 0 16,0-1-16,-24 51 15,24-51 1,0 1-16,0-1 15,0 1-15,0 0 16,0-26 0,0 1-16,0 0 15,0 0 1,0 0-16,0-1 16,0 1 15,-25 0 250,25 25-265,0-26-16,-25 1 15,25 25 1,-25-25-16,25 24 31,0-24-15,0 0-1,0 0 1,0-1-16,0 1 31,0 25-15,0-25 0,0-1-1,0 1-15,0 0 16,0 0 15,0 0-31,0-1 31,0 1 63,-25-25-63,1 0-15,-1 0 0,0 0-1,25 25-15,-50-25 16,26 0-1,-26 0 1,25 0 15</inkml:trace>
  <inkml:trace contextRef="#ctx0" brushRef="#br1" timeOffset="271889.4639">29245 5283 0,'0'25'218,"0"0"-202,0 0 0,0 0 15,0-1-31,0 1 31,0 0 16,25-25-31,-25 25-1,24 0 16,1-25 63,0 0-78,0 0-1,-25-25 1,25 0-16,-1 25 16,-24-25-16,25 0 15,25 1 1,-25 24 0,-1-50-1,1 25-15,0 25 16,0-25-1,0 25-15,-1 0 16,-24-24-16,50 24 16,-50-25-1,25 25 1,-25-25 0,25 25-1,-1 0 32,-24-25-31,25 25-1</inkml:trace>
  <inkml:trace contextRef="#ctx0" brushRef="#br1" timeOffset="279755.9588">1761 15230 0,'-25'-50'484,"50"50"-343,0 0-110,0 0-31,0 0 15,-1 0 17,1 0 15,-25 25-32,0 0 1,0 0 15,0 0-15,0-1-16,0 1 31,0 0 16,0 0-16,0 0 0,-25-25-15,25 25 15,-24-1 0,24 1 1,0 0-17,0 0 32,-25-25-47,25 25 31,-25-25-15,25-25 140,25 25-124,-25-25-32,0 0 15,25 25-15,-25-25 31,24 25-15,-24-24 0,25 24-1,-25-25 17,25 0-32,-25 0 15,25 25 1,-25-25-1,25 0 17,-25 1-32,24-1 15,-24 0 17,25 25-17,-25-25 1,25 25-1,-25-25-15,25 25 32,0-24-17,-1 24 17,1-25-1,0 25 16,-50 0 125,0 0-172,1 0 31,-1 25-16,25-1 17,-25 1-32,0 0 31,25 0 0,-25-25-15,25 25-1,0-1 1,0 1 15,0 0 16,0 0-31,0 0 15,0 0 0,0-1 1,0 1-1,0 0 0,0 0 16,0 0 0,25-25-32,-25 24 1,25-24 0,0 0 15,0 0-15,-1 0-1,1 0 1,0 0 15,0 0 0</inkml:trace>
  <inkml:trace contextRef="#ctx0" brushRef="#br1" timeOffset="280566.6671">2282 15404 0,'0'25'62,"0"-1"-46,0 1 0,0 0-1,0 0 1,0 0 15,0-1 0,0 1 1,0 0-17,0 0 1,0 0 0,0-1 30</inkml:trace>
  <inkml:trace contextRef="#ctx0" brushRef="#br1" timeOffset="281622.9416">2530 15280 0,'25'0'46,"0"0"-30,-1 0 15,1 0 1,0 0-17,0 0-15,0 0 31,0 0 1,-1 0 15</inkml:trace>
  <inkml:trace contextRef="#ctx0" brushRef="#br1" timeOffset="282646.8871">2555 15478 0,'25'0'62,"-1"0"-46,1 0 15,0 0-15,0 0 0,0 0-1,0 0 1,-1 0-16,1 0 31,0 0 0,0 0 16</inkml:trace>
  <inkml:trace contextRef="#ctx0" brushRef="#br1" timeOffset="284339.6797">3249 15230 0,'-24'0'78,"-1"0"-78,0 0 15,0 25 17,0-25-1,25 25 0,-24-25-31,24 24 16,0 1-1,0 0 1,0 0 0,-25 0-16,25 0 31,0-1-31,0 1 15,0 0 17,0 0-1,0 0-15,25-25-16,-1 0 31,1 24-31,0-24 31,0 0-15,0 0-1,-1 0 17,1 0-17,0 0 1,0 0 15,-25-24-15,0-1-1,0 0 1,25 25 0,-25-25-16,0 0 31,0 1-31,0-1 31,0 0 0,0 0-15,0 0 15,0 0 47,-25 25-31</inkml:trace>
  <inkml:trace contextRef="#ctx0" brushRef="#br1" timeOffset="285104.5192">3696 15577 0</inkml:trace>
  <inkml:trace contextRef="#ctx0" brushRef="#br1" timeOffset="286449.9159">3944 15280 0,'-25'0'172,"25"24"-172,0 1 16,-25-25-1,25 25-15,0 0 16,0 0-1,0 0 1,0-1 31,0 1-31,25-25 30,-25 25-30,25-25-16,0 0 31,0 0-15,-1 0 0,1 0-1,0 0 16,0 0 1,0 0-17,-1 0 48,-24-50-16,0 1-32,0 24 17,0 0-17,0 0 1,0 0-1,0 1 17,-24 24-17,-1-25 17,0 25-17,0 0 48</inkml:trace>
  <inkml:trace contextRef="#ctx0" brushRef="#br1" timeOffset="289150.1953">4812 15032 0,'-25'0'141,"0"0"-110,1 0-31,-1 0 16,-25 0-1,25 0 17,1 0-32,-1 0 15,0 0 63,25 24 47,-25 1-93,25 0-1,0 0 16,0 0-16,0-1-15,0 1-16,0 0 15,0 0 1,0 0 15,0-1-15,0-48 202,25 24-202,0 0 0,0-25-1,-1 25 1,-24-25 0,25 25-16,0 0 31,0 0-31,0 0 31,-1 0-15,1 0 31,0 0-16,0 0 16,-25 25-16,0 0-15,25-1-1,-25 1 1,0 0 15,0 0 0,0 0-15,0 0 15,0-1 16,-25-24-31,25 25-1,-25-25 1,0 25-16,0-25 31,25 25-15,-24-25-1,-1 0 17,0 0-17,25 25-15,-25-25 16,0 0 0,1 0 15,-1 0-31,0 0 47</inkml:trace>
  <inkml:trace contextRef="#ctx0" brushRef="#br1" timeOffset="289865.8489">5755 15180 0</inkml:trace>
  <inkml:trace contextRef="#ctx0" brushRef="#br1" timeOffset="290415.1645">5804 15354 0,'0'25'31,"0"0"16,0 24-32,0-24 1,0 0 0,-25 0-16,1 0 31,24-1-31,-25 1 16,0-25-1,0 25 1,0-25-1</inkml:trace>
  <inkml:trace contextRef="#ctx0" brushRef="#br1" timeOffset="293295.3693">6945 15404 0,'-24'0'172,"-1"0"-156,0 0-1,0 0 1,0 0 0,0 0-16,1 0 15,-1 0 1,0 0 0,0 0-1,0 0 1,1 0-1,-1 0 17,0 0 15,0 0-16,25-25 141,0 0-172,25 25 31,-25-25-31,25 25 31,-25-25-31,25 25 31,-25-24-15,0-1-16,24 25 16,1-25-1,0 0 1,0 0 15,-25 1 0,25 24-15,-1 0 31,-24-25-31,25 25 46,-25-25 47,25 25-77,-25-25-17,0 0 17,25 25 93,0 0-79,0 25 1,-25 0-15,0 0-17,24-25 1,-24 25 15,0-1-15,0 1 31,0 0-32,25 0 16,-25 0-31,0-1 32,0 1-17,0 0 1,0 0 0,0 0 30,0 0 48,25-25 0</inkml:trace>
  <inkml:trace contextRef="#ctx0" brushRef="#br1" timeOffset="294487.8558">7541 14709 0,'0'25'78,"0"25"-62,0-26-1,-25 26-15,25-25 16,0 24-1,0-24-15,0 0 16,0 0 0,-25 0-1,25-1-15,0 26 16,0-25 15,0 0-15,0-1-1,0 1-15,0 0 32,0 0-17,0 0 1,0-1 0,0 1-16,0 0 15,0 0 1,0 0-1,0 0 1,0-1 15,25-24-15,-25 25 0,25-25-1,-1 0 16,1 0-15,0 0 0,0 0 15,-25-25-15</inkml:trace>
  <inkml:trace contextRef="#ctx0" brushRef="#br1" timeOffset="295274.147">7392 15180 0,'25'0'109,"-1"0"-93,1 0-1,0 0 1,0 0 0,0 0-1,-1 0-15,1 0 31,0 0-15</inkml:trace>
  <inkml:trace contextRef="#ctx0" brushRef="#br1" timeOffset="296152.2019">8111 15205 0,'0'-25'0,"25"25"171,0 0-171,0 0 32,-1 0-17,1 0 17,0 0 14</inkml:trace>
  <inkml:trace contextRef="#ctx0" brushRef="#br1" timeOffset="297099.6582">8136 15429 0,'25'0'78,"0"0"-47,-1 0-15,1 0 31,0 0-16,0 0-15,0 0 15</inkml:trace>
  <inkml:trace contextRef="#ctx0" brushRef="#br1" timeOffset="298620.5679">8781 15205 0,'-25'0'171,"0"0"-124,25 25-31,0 0 0,0 0-16,0-1 15,0 1 1,0 0-1,0 0 17,0 0-17,0 0 17,0-1 14,25-24-30,0 0 0,0 0-1,24 0 1,-24 0 0,0 0-1,0 0 16,-1 0 1,1 0 15,-25-24-32,0-1 1,0 0 15,0 0-15,0 0 15,0 0-15,0 1 15,-25-1 16,1 25-32,24-25 1,-25 25 15,25-25-15</inkml:trace>
  <inkml:trace contextRef="#ctx0" brushRef="#br1" timeOffset="299527.4929">9252 15354 0</inkml:trace>
  <inkml:trace contextRef="#ctx0" brushRef="#br1" timeOffset="300835.6138">9451 15329 0,'0'-25'47,"-25"25"78,25 25-78,0 0-16,0 0-15,0 0 15,0 0 0,25-25 0,-25 24-15,24 1 0,1-25 31,0 0-32,0-25 48,-25 1-32,0-1-15,0 0-1,0 0 1,0 0 15,0 0 0,0 1 1,0-1-17,0 0 32,0 0 16,-25 25-63,0 0 15,0 0 48</inkml:trace>
  <inkml:trace contextRef="#ctx0" brushRef="#br1" timeOffset="302915.0159">10294 14982 0,'0'-25'62,"-25"25"-15,0 0-31,1 0-16,-1 0 15,-25 0 1,25 0-16,1 0 15,-1 0 1,0 0 0,0 0 15,0 0 0,25 25 16,0 0-16,0 0-15,0-1 31,0 1-16,0 0-31,-25 0 31,25 24-31,0-24 16,0 0-16,0 0 31,0 0-15,25-50 203,0 25-219,0-25 15,-25 0 1,25 25-1,0 0 1,-1 0 15,1 0 1,0 0-1,0 0-16,0 0 17,-1 0-1,-24 25-15,25 0 15,-25 0 0,25-1-15,-25 1-1,0 0 17,25-25-32,-25 25 15,0 0 16,0 0 1,0-1-17,0 1 32,-25 0-16,25 0-15,-25-25 0,0 25 15,1-25-15,24 24-16,-25-24 15,0 0 1,0 0-1,0 0 1,1 0 0,-1 0-16,0 0 31,0 0-15</inkml:trace>
  <inkml:trace contextRef="#ctx0" brushRef="#br1" timeOffset="317538.1316">20315 9996 0,'-25'0'140,"25"25"-124,0 25-1,0-25-15,-25 24 16,1 1 0,24 24-16,0 1 15,0-26-15,0 1 16,0 24 0,0-24-16,0-1 15,0 1 1,0-25-16,0 49 15,0 1-15,0-1 16,0 0 0,0 1-16,0-26 15,0 26 1,0-25-16,0 49 16,0-50-16,0 51 15,0-26 1,24 0-1,-24 1-15,0-26 16,0 1-16,0 24 16,0-24-16,0 0 15,0 24 1,0 25-16,0 1 16,0 24-16,0-50 15,0 25 1,0 0-16,25 25 15,-25-49 1,25 24-16,0 0 16,24 50-16,-24-50 15,0-24 1,0 24-16,0-49 16,-1-26-16,-24 26 15,25 0 1,0-26-16,0 1 15,0-25 1,-1 25-16,-24 25 281,-24 74-281,-1 148 16,-25-48-16,25-75 16,25-25-1,-24 0-15,24-50 16,-25-24-1,25 24-15,0-24 16,0-1-16,0 1 16,0-1-1,0 26-15,0-1 16,0 1-16,0-1 16,0-49-1,0 0-15,0 0 16,25-1-1,-25 1-15,0 0 16,0 25 0,0-1-1,0 1 1,24-1-16,-24 1 16,25 0-1,-25-26-15,0 1 16,0 25-1,0-25-15,0-1 16,0 1 0,25 0-16,-25 0 15,0 24 1,25-24 0,-25 0-1,0 0-15,0 0 16,0 49-1,0-24-15,0 24 16,0-49-16,0 25 16,25-1-1,-25-24-15,0 0 16,0 0 0,24-1-16,-24 26 15,0-25 1,0 0-1,0-1 1,0 1 0,0 0-1,0 0-15,0 0 16,25-1 0,-25 1-16,0 0 15</inkml:trace>
  <inkml:trace contextRef="#ctx0" brushRef="#br1" timeOffset="324289.1308">22076 10418 0,'0'-25'47,"0"0"-16,0 1 16,0-1-16,-25 25 1,1 0 15,-1 0-32,0 0 48,25 25-32,-25-25-15,25 24-16,0 26 15,0-25 16,0 0-15,0-1 0,0 1-1,0 0 1,0 0 0,0 0-1,0-1 16,0 1-15,0 0 0,0 0-16,0 24 15,0-24 1,0 0-16,0 0 16,0 0-16,0-1 15,0 1 1,0 0-1,0 0-15,0 0 16,0-1 0,0 26 15,0-25-15,0 24-16,0-24 15,0 25 1,0-25 15,0 0-15,0-1-1</inkml:trace>
  <inkml:trace contextRef="#ctx0" brushRef="#br1" timeOffset="325364.6254">21803 10889 0,'25'0'0,"0"-25"31,0 25-31,0 0 32,-1 0-17,1 0 16,0-24 16,0 24-15,0 0-32,-1 0 46,1 0-14,0 0 30,0-25-31</inkml:trace>
  <inkml:trace contextRef="#ctx0" brushRef="#br1" timeOffset="326366.2366">22250 10988 0,'0'25'125,"0"0"-94,0 0-15,0 0-1,0-1 16,0 1-15,0 0 15,0 0-15,25-25 15,-25 25-15,0 0 46</inkml:trace>
  <inkml:trace contextRef="#ctx0" brushRef="#br1" timeOffset="327415.3295">22820 10641 0,'25'0'172,"0"0"-156,0 0-16,0 0 15,-1 0 1,1 0 15</inkml:trace>
  <inkml:trace contextRef="#ctx0" brushRef="#br1" timeOffset="328169.0696">22920 10815 0,'24'0'109,"26"0"-93,-25 0-16,24-25 16,-24 25-1,0 0 1,0 0 0</inkml:trace>
  <inkml:trace contextRef="#ctx0" brushRef="#br1" timeOffset="329485.1212">24160 10170 0,'0'-25'16,"0"0"15,0 1-15,-25 24 77,0 0-77,0 0 15,25 24-15,0 1-1,-24-25 1,24 25-16,0 25 16,0-1-16,0 1 31,0-25-15,0-1-1,0 1-15,0 0 16,0 0-16,0 0 15,0-1 1,0 1 0,0 0 15,0 0-31,0 0 31,0-1-15,0 1-1,0 0-15,0 0 16,0 0-16,0-1 16,0 1-1,0 0-15,0 0 16,24 0-16,-24-1 16,0 1-1,0 0 1,0 0 31,0 0-32,25-1 17</inkml:trace>
  <inkml:trace contextRef="#ctx0" brushRef="#br1" timeOffset="330365.9548">24011 10567 0,'25'0'141,"0"0"-125,-1 0-1,1 0 1,-25-25-1,25 25 1,0 0 15,0 0-15,-1 0 0,1 0 30,0 0 1</inkml:trace>
  <inkml:trace contextRef="#ctx0" brushRef="#br1" timeOffset="331527.7773">24581 10145 0,'-24'25'141,"24"0"-126,-25-25 1,0 49 0,25-24-1,0 25-15,-25-1 16,25-24 0,-25 0-16,25 0 15,0 0-15,0-1 16,0 1-1,0 0-15,0 0 16,0 0 0,0 24-1,0-24 1,0 0 15,0 0 0,0-1-15,0 1 15,0 0-15,25-25 0,-25 25-1,25 0 1,0-25-16,-25 24 15</inkml:trace>
  <inkml:trace contextRef="#ctx0" brushRef="#br1" timeOffset="333616.0717">24656 10393 0,'25'0'63,"-1"0"-32,1 0-15,0 0 15,0 0 16,0 0-16,-25 25-31,0 25 16,0-26-1,0 1-15,0 0 16,0 0 0,0 0-1,0-1 16,0 1-15,0 0 0,-25 0-1,25 0 17,-25-1-17,25-48 141,0-1-140,0 0 15,25 25-31,0-25 16,-25 0-16,0 1 16,24-1-1,-24 0 1,0 0-1,25 0 1,-25 1 0,0-1-1,25 25-15,0 0 16,-25-25 0,25 25-16,-25-25 15,49 0-15,-24 1 31,0 24-15,-25-25-16,25 25 47,-25-25-31,-25 25 109,0 25-94,0 0-16,25-1 17,-24 1-32,24 0 15,-25-25-15,25 25 16,0 0 0,0-1-16,0 1 31,0 0-16,0 0 17,0 0-17,0-1 17,0 1 14,25-25-30,-25 25 0,24 0 15,1-25-15,0 25 15,0-25 16,0 0-16</inkml:trace>
  <inkml:trace contextRef="#ctx0" brushRef="#br1" timeOffset="334691.0147">25474 10170 0,'-24'0'47,"24"50"78,0-26-94,0 1-31,0 0 16,0 0-16,0 0 31,0-1-31,0 1 16,0 0 0,0 0-1,0 0 1,0-1-1,0 1 17,0 0-17,0 0-15,0 0 32,0-1-32,0 1 15,0 0 1,-25-25-1,25 25 17</inkml:trace>
  <inkml:trace contextRef="#ctx0" brushRef="#br1" timeOffset="336111.8587">25822 9872 0,'0'25'125,"0"0"-109,0 49-1,0-49-15,0 0 16,0 0-16,0 24 15,0-24 1,0 50-16,0-1 16,0 50-1,0-50-15,0 1 16,0-50-16,0 24 16,0-24-1,0 0-15,0 0 16,0-1-16,0 1 15,0 0 1,0 25-16,0 24 16,0 0-1,0 1-15,0-1 16,0-24-16,0-25 16,0 24-1,0 1-15,0-25 16,0 0-1,0-1-15,0 1 16,0 0-16,0 0 16,0 0-1,0-1-15,0 1 16,0 50 0,0-26-16,0-24 15,0 0-15,0 0 16,0-1-1,0 1-15,0 0 47,24 0 0</inkml:trace>
  <inkml:trace contextRef="#ctx0" brushRef="#br1" timeOffset="337302.2283">26144 11534 0,'-25'0'78,"1"0"-47,24 25 16,-25 0-47,25 24 16,0-24-1,-25 0 1,25 0-16,0 0 31,0-1-15,0 1-16,0 0 31,0 0 0,25-25 16,-25 25-47,25-25 16,-1 0-1,1 0 1,0 0 15,0 0 0,-25-25-15,25-25 15,-25 25-15,0-24 0,0-1-1,0 1 1,0 24-1,0 0 1,0 0 15,-25 0 16,0 1-16</inkml:trace>
  <inkml:trace contextRef="#ctx0" brushRef="#br1" timeOffset="338009.0026">26367 11733 0</inkml:trace>
  <inkml:trace contextRef="#ctx0" brushRef="#br1" timeOffset="339383.7525">26516 11609 0,'0'24'187,"0"1"-156,0 0 1,0 0-1,0 0 0,25-25-31,0 24 31,0-24 1,-1 25-17,1-25 16,0 0-15,0 0 47,0 0-17,-25-25-14,0 1-1,0-1-15,0 0-1,0 0 16,0 0 1,0 1-17,0-1 32,-25 25-47,0 0 47,0 0-31,0 0 15</inkml:trace>
  <inkml:trace contextRef="#ctx0" brushRef="#br1" timeOffset="341636.8251">27161 11435 0,'-25'0'125,"1"0"-94,-1 0-15,0 0-1,0 0 1,0 0 0,0 0 15,25 25-16,-24-25 17,-1 0 61,25 25-93,0-1 32,0 1-1,0 0-31,0 0 62,0 0-30,0-1-17,0 1 1,0 0 15,25-25 157,-1 0-157,1 0 0,0 0 0,0 0-31,0 0 47,0 0-15,-1 0-1,-24 25 0,25-25-31,-25 25 31,0-1-15,25-24-16,-25 25 16,0 0 15,0 0 0,0 0-15,0-1 31,0 1-1,0 0-14,-25 0-1,0-25-31,1 0 16,-1 0 15,0 0 0,0 0-31</inkml:trace>
  <inkml:trace contextRef="#ctx0" brushRef="#br1" timeOffset="342877.5138">27012 10368 0,'0'-24'32,"0"-1"30,0 0-62,25 25 16,0 0-16,0-25 15,0 25 1,-1 0 0,1 0-1,0 0 16,-25-25-15,25 25 0,0 0 31</inkml:trace>
  <inkml:trace contextRef="#ctx0" brushRef="#br1" timeOffset="343776.3878">27062 10542 0,'25'0'94,"0"0"-94,-1 0 31,1 0-15,0 0 0,0 0-1,0 0 16,-1 0 1,1 0 15,0 0-32</inkml:trace>
  <inkml:trace contextRef="#ctx0" brushRef="#br1" timeOffset="357601.5189">28352 10170 0,'0'-25'63,"0"0"15,-25 25-31,0 0-16,0 0 16,1 0 0,-1 25-32,25 0-15,-25 25 16,25-26-16,0 1 16,0 0-1,-25 0-15,25 0 31,0-1-15,0 1 0,0 0 31,0 0-32,25-25 1,0 0-1,0 0 17,-1 0-17,1 0 17,0 0-17,0 0 16,0 0-15,-1 0 0,1 0 31,0 0-1,0 0-14,0-25-1,-25 0-15,0 0-1,0 1 16,0-1 1,0 0-17,0 0 1,0 0 15,0 1 0,-25-1 1,25 0-17,-25 25 17</inkml:trace>
  <inkml:trace contextRef="#ctx0" brushRef="#br1" timeOffset="358614.9795">28823 10344 0</inkml:trace>
  <inkml:trace contextRef="#ctx0" brushRef="#br1" timeOffset="361895.1243">29270 10096 0,'0'-25'15,"0"0"188,-25 0-171,25 0-17,-25 25 1,0 0-16,0 0 31,25-25-15,-24 25-1,-1 0 32,0 0-31,0 0 62,25 25-62,0 0-1,0 0 1,0 0-16,0 0 31,0-1-31,0 1 16,0 0 15,0 0 16,25 0-16,0-25-15,0 0 15,-1 0 16,1-25-16,-25 0 0,25 25-31,-25-25 16,0 0 15,25 1-15,-25-1 78,25 25-79,-25 49 141,24 1-140,-24-25 0,0 0-1,0-1 17,0 1-17,0 0 16,0 0-15,0 0-16,0-1 16,0 1-1,0 0 17,0 0-17,0 0 16,0-1 32</inkml:trace>
  <inkml:trace contextRef="#ctx0" brushRef="#br1" timeOffset="362958.1878">29567 9971 0,'0'25'188,"0"0"-173,0 0 1,0 0-1,0 24 1,0-24 0,0 25-1,0-25 1,0-1 0,0 1-1,0 0 1,0 0-1,0 0 17,0-1-1,0 1 16,0 0-32,0 0 17</inkml:trace>
  <inkml:trace contextRef="#ctx0" brushRef="#br0" timeOffset="369410.5232">22721 12824 0,'0'-25'125,"-25"25"-94,0 0 0,25-25-15,-24 25 0,-1 0 30,0 0-30,0 0 15,25 25 1,-25-25-17,25 50-15,0-25 31,0-1-15,0 1-16,0 0 31,0 0-15,0 24 0,0 1-1,0-25 1,0 24-1,0 1-15,0 0 16,0-1 0,0-24-1,0 0 1,0 0 0,0 0-1,0-1-15,0 1 16,0 0-1,0 25-15,25-50 16,-25 49 0,0-24-1,0 0 17</inkml:trace>
  <inkml:trace contextRef="#ctx0" brushRef="#br0" timeOffset="370136.3812">22473 13320 0,'0'-25'62,"0"1"-46,25 24 15,0 0-15,-1 0 0,1 0-1,0 0 1,-25-25-1,25 25 1,0 0 15,-1 0-15,1 0 15,0 0-31</inkml:trace>
  <inkml:trace contextRef="#ctx0" brushRef="#br0" timeOffset="370785.7938">22944 13221 0,'25'0'31,"-25"25"1,0 0-17,0-1-15,0 1 16,0 0 15,0 0-31,0 0 31,0-1-15,0 1 47</inkml:trace>
  <inkml:trace contextRef="#ctx0" brushRef="#br0" timeOffset="371734.7811">23465 12973 0,'-25'0'16,"50"0"109,0 0-94,0 0-15,0 0-1,-1 0 1,1 0-16,0-25 15,0 25 1,0 0 0,-1 0-16,1 0 31</inkml:trace>
  <inkml:trace contextRef="#ctx0" brushRef="#br0" timeOffset="372622.2721">23490 13221 0,'25'0'125,"0"0"-125,-1 0 15,26 0-15,-25 0 16,0 0-1,-1 0 1,1 0 15,0 0 1,0 0 61</inkml:trace>
  <inkml:trace contextRef="#ctx0" brushRef="#br0" timeOffset="373767.1336">24532 12799 0,'-25'0'0,"0"0"16,0 0-1,1 0 1,-1 0 0,0 0-1,25 25 1,-25 0-16,25 0 16,-25-1-16,25 1 31,0 0-31,0 0 15,0 0 1,0 24 0,0-24-1,0 0 17,25-25-17,-25 25-15,25-25 16,-25 24-1,25-24-15,-25 25 16,49-25-16,1 25 31,-25-25-15,0 0 0,-1 0-1,1 0 1,0 0 15,0 0-15,-25-25-1,0 0 1,0 1-16,0-1 16,0 0-1,0 0-15,0 0 16,0 1-1,0-1-15,0 0 16,-25 0 0,25 0-1,-25 25-15,-24-24 16,-1-1 0,25 25 15</inkml:trace>
  <inkml:trace contextRef="#ctx0" brushRef="#br0" timeOffset="374267.0923">24929 13047 0,'25'0'31</inkml:trace>
  <inkml:trace contextRef="#ctx0" brushRef="#br0" timeOffset="375661.563">25400 12799 0,'0'0'0,"0"-25"47,0 1-16,-25 24 0,0 0-15,1 0 0,-1 0-1,0 0 1,0 0-1,0 0 17,25 24-32,0 1 15,-24 0 1,24 0-16,0 0 31,0-1-31,0 1 16,0 0-1,0 0 1,0 0 0,0-1 15,24-24 0,1 25-15,0-25-1,0 0 1,0 0 15,-1-25 1,1 25-17,-25-24-15,0-1 16,0 0-1,25 0-15,-25 0 16,25 1 0,0-1-1,-25 0 1,0 50 125,0 0-126,0-1-15,0 1 16,0 0-1,0 0-15,0 0 16,0-1 0,0 26-16,0-25 15,0 0-15,0 24 16,0-24 0,0 0-16,0 0 15,0 0-15,0-1 31,0 1 32</inkml:trace>
  <inkml:trace contextRef="#ctx0" brushRef="#br0" timeOffset="376483.1665">25772 12849 0,'0'-25'0,"0"50"156,0 0-156,0-1 16,0 1-16,0 0 15,0 0 1,0 0-16,0-1 16,0 1-1,0 0-15,0 25 16,0-26-1,0 1 1,0 0 15,0 0-15</inkml:trace>
  <inkml:trace contextRef="#ctx0" brushRef="#br0" timeOffset="377645.1017">15429 13221 0,'24'0'31,"26"0"1,-25 0-17,0 0 1,-1 0-1,1 0-15,0 0 16,25 0 0,-26 0-1,26 0 1,0 0-16,-1 0 16,1 0-16,-25 0 15,-1 0 1,1 0-1,0 0 32</inkml:trace>
  <inkml:trace contextRef="#ctx0" brushRef="#br0" timeOffset="378562.6353">15999 13097 0,'-25'0'16,"50"0"124,25 0-124,-26 25 0,26-1-1,-50 1 1,25-25-16,-25 25 16,25-25-1,-1 25-15,-24 0 16,25-25-1,-25 25 1,25-25 0,-25 24-1,0 1 1,0 0 15,0 0-31,0 0 31,-25 24-15,-24-24 0,24 0-1,0 0 17,0-25-32,25 24 15,-25-24 1,25 25-1</inkml:trace>
  <inkml:trace contextRef="#ctx0" brushRef="#br0" timeOffset="379260.2363">16768 12923 0,'0'25'94,"0"0"-79,0 0 1,0-1-16,0 1 15,0 25-15,0-25 32,0-1-32,0 1 15,0 0 1,0 0-16,0 0 16,0 0-1,0-1-15,0 1 16</inkml:trace>
  <inkml:trace contextRef="#ctx0" brushRef="#br0" timeOffset="380790.2927">17066 12675 0,'0'-25'16,"0"1"15,-50 24-31,25 0 16,-24 0 0,24 0-1,0 0-15,0 0 16,0 0-1,1 0-15,-1 0 16,0 0-16,-25 24 16,26-24-1,24 25-15,-25-25 16,0 25-16,0 0 16,25 0-1,-25-25-15,1 24 16,24 1-1,-25 0-15,25 0 16,-25 0 15,25-1-31,-25-24 16,25 25 0,0 25-16,0-25 15,0-1-15,0 26 16,0-25-1,0 24 1,0-24-16,0 25 31,0-25-15,0 0 0,0-1-16,0 1 15,0 0 16,25 0-15,-25 0-16,25-25 16,-25 24-1,25-24-15,-1 25 16,1 0 0,-25 0-1,50-25 1,-50 25-16,25-1 15,24 1-15,-24-25 16,0 25 0,0-25-16,-1 25 15,26-25-15,-25 0 32,24 0-32,-24 0 31,0 0-31,0 0 15,0 0-15,24-25 32,-49 0-32,25 25 15,-25-49-15,25 49 16,0-25 0,-1-25-16,1 25 15,-25-24 1,25-1-16,0 1 15,-25 24-15,0 0 16,0-25 0,0 1-16,0 24 15,0 0-15,0 0 16,0 0 0,0 1-16,0-1 15,0 0 1,0 0-1,-25 0-15,0 1 16,0-1 0,1-25 15,-1 50-31,25-25 16,-50 1-16,50-1 15,-25 25 1,25-25-16,-24 25 15</inkml:trace>
  <inkml:trace contextRef="#ctx0" brushRef="#br0" timeOffset="382298.2337">21952 12898 0,'25'0'16,"0"25"109,-25 25-110,0 24-15,0 1 16,0-26 0,0-24-16,0 25 15,25-25 1,-25-1-16,0 1 15,0 0-15,24 25 16,-24-26 0,0 51-16,0-26 15,0 1 1,0 0-16,0-26 16,0 1 46</inkml:trace>
  <inkml:trace contextRef="#ctx0" brushRef="#br0" timeOffset="385926.3031">22051 12824 0,'-24'0'125,"48"0"-63,26 0-46,0 0 0,-26 0-16,26 0 15,0 0-15,24 0 16,-24-25-1,-1 25-15,26 0 16,-1 0-16,0-25 16,-24 1-1,0 24-15,24-25 16,50 0 0,25 0-16,-50 0 15,50 1-15,-25-1 16,-25 0-1,0 0-15,-49 0 16,0 25 0,24 0-16,-49-24 15,49-1-15,-24 25 16,0 0 0,24-50-16,-24 25 15,24 1-15,0-1 16,1-25-1,-1 50-15,1-25 16,-1-24 0,0 24-16,1 25 15,24-50-15,-49 50 16,24-25 0,-24 1-16,24 24 15,-24 0 1,24-25-16,1 25 15,-1 0-15,25 0 16,-24 0 0,-1 0-16,-49 0 15,0 0 1,-1 0-16,1 0 16,0 0-16,0 0 15,0 0 1,-1 0-1,1 0 142,-25 25 77,0-1-234,0 1 16,25 0-16,-25 25 15,0-25 1,0-1-16,0 1 16,0 50-1,0-1-15,0-24 16,0 49-16,0 0 15,0-25 1,0-24-16,0 0 16,0-1-16,0 26 15,0 24 1,0 0-16,0-24 16,0-26-1,0 26-15,0-26 16,0-24-16,0 0 15,0 24 1,0-24-16,0 0 16,0 0-1,0 0 1,0-1 0,0 1-1,25-25-15,-25 25 31,-50 0 235,1-25-250,-26 0-1,1 0-15,-25 0 16,-1 0 0,26 0-16,0 0 15,-1 0-15,26 0 16,-26 25-1,1-25-15,-1 0 16,-24 24 0,0-24-16,49 0 15,-24 0-15,24 25 16,1-25 0,-1 25-16,0-25 15,1 25-15,-1-25 16,-49 25-1,25-25-15,-1 24 16,1 1 0,-1-25-16,1 25 15,-1 0-15,1 0 16,0-25 0,24 24-16,-49-24 15,-25 25-15,49 0 16,1-25-1,0 25-15,-1-25 16,1 0 0,-1 0-16,26 25 15,-26-1 1,1-24-16,24 25 16,1-25-16,-26 0 15,50 0 1,1 0-16,-26 25 15,25-25-15,0 0 16,1 25 0,-1-25-16,0 0 15,0 0 1,0 0 0,1 0 15,-1 25 0,0-25-15,0 0 15,0 0 47,25-25-31,0 0-31,0 0-1,-24 0 1,24 1 15,0-1-15,0 0-1,0 0 1,0 0 15,0 1-31,0-1 16,-25 25-1,25-25 1,0 0 0,0 0 15,0 1 0,-25 24-15,25-25-16,0 0 31,0 0-31</inkml:trace>
  <inkml:trace contextRef="#ctx0" brushRef="#br1" timeOffset="991924.6881">5631 3870 0,'24'0'266,"1"0"-266,0 0 31,0 0-15,0 0 0,-1-25-1,1 25 1,0 0-1,0 0 1,0 0 15,0 0 1,-1 0-17,1 0 16,0 0-31,0 0 32,0-25-17,-1 25 17,1 0-32,0 0 31,25 0-16,-26 0 1,1 0 0,0-25-1,0 25 17,0 0-17,-1 0 1,1 0 15,0 0 0,0 0-15,0 0 31,-1 0 0,1 0 0,0 0-32</inkml:trace>
  <inkml:trace contextRef="#ctx0" brushRef="#br1" timeOffset="998006.1888">8334 3820 0,'25'0'297,"0"0"-282,0 0 32,0 0-16,-1 0-15,1 0 0,0 0 15,0 0-16,0 0 17,-1 0-32,1 0 31,0 0-15,0 0-1,0 0 1,-1 0 15,1 0 0,0 0 1,0 0-17,0 0 1,-1 0 15,1 0 0,0 0-15,0 0 0,0 0 30,-1 0-30,1 0 15,0 0-31,0 0 32,0 0 30,0 0-15</inkml:trace>
  <inkml:trace contextRef="#ctx0" brushRef="#br0" timeOffset="1.62917E6">11013 3870 0,'-25'0'672,"1"0"-641,-1 0 47,0 0-31,50 0 94,0 0-110,-1 0 0,1 0 0,0 0-31,0 0 32,0 0-17,-1 0 17,1 0-32,0-25 15,0 25 1,0 0-1,0 0 1,-1 0 0,1 0-1,0 0-15,0 0 32,0 0-32,24 0 15,-24 0 16,25 0-15,-26 0 0,1 0-1,0 0 1,0 0 0,0 0 15,-1 0-16,1 0-15,0 0 47,0 0 0,0 0-16,-1 0 1,1 0-32,0 0 31,25 0 0,-26 0-15,1 0-1,0 0 17,0 0-17,0 0 17,-1 0 14,-24-25-46,25 25 63,0 0-16</inkml:trace>
  <inkml:trace contextRef="#ctx0" brushRef="#br1" timeOffset="2.17654E6">13791 3770 0,'-24'0'140,"48"0"-30,1 25-95,0-25 1,0 0-1,0 0 1,-1 0 0,1 0-1,0 0 17,0 0-32,-25 25 15,25-25 1,-1 0-1,1 0 1,0 0 0,25 0 15,-26 0 0,1 0-15,0 0-1,0 0 1,0 0 0,-1 0-1,1 0 32,0 0-31,0 0 15,0 0 16,0 0 140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36:42.03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 2704 0,'0'25'172,"0"-1"-156,0 1-1,0 0 1,-25 0-16,25 0 15,0 24 1,0-24 0,0 0-1,0 24 17,0-24-17,0 0 1,0 0-16,0 0 15,0-1 1,0 1 0,0 0-1,0 0 32</inkml:trace>
  <inkml:trace contextRef="#ctx0" brushRef="#br0" timeOffset="1643.5227">2108 2753 0,'0'25'125,"0"0"-125,-24-25 16,24 25-1,0 0 17,-25-25-1,25 24-16,0 1 17,-25-25 15,25 25-16,-25-25 16,0 0-32,25 25-15,0 0 203,0-1-156,25-24 16,-25 25-63,25-25 15,0 0 32,0 25 0,-1-25 0,-24 25 16,25-25-32,0 0 78</inkml:trace>
  <inkml:trace contextRef="#ctx0" brushRef="#br0" timeOffset="2936.0879">2356 2877 0,'0'25'110,"0"0"-95,0 0-15,0 0 16,-24-1 0,24 1-1,0 0 17,0 0-17,0 0 1,0-1-1,0 1 64</inkml:trace>
  <inkml:trace contextRef="#ctx0" brushRef="#br0" timeOffset="4063.6544">2629 2853 0,'-25'0'47,"1"0"-47,-1 0 16,0 0 15,0 0 0,25 24-31,0 1 16,-25 0-16,25 0 15,0 0 1,0-1 0,0 1 15,0 0 0,0 0 0,0 0-15,0-1 31,25-24-31,0 25 15,0-25-16,0 0 1,-1 0 0,1 0-1,0 0 1,0 0 15,0 0 0,0-25 16,-1-24-31,-24 24 0,0 0-16,0 0 15,0-24 1,0 24-1,0 0 17,-24 0 15,24 1-32,-25 24-15,0 0 31</inkml:trace>
  <inkml:trace contextRef="#ctx0" brushRef="#br0" timeOffset="4945.4741">3200 2853 0,'25'0'125,"-1"0"-110,1 0 1,25 0-1,-25 0 1,24 0 0,-24 0-16,0 0 31,0 0-31,-1 0 31</inkml:trace>
  <inkml:trace contextRef="#ctx0" brushRef="#br0" timeOffset="5764.8174">3299 3125 0,'25'0'171,"-25"25"-155,25-25-16,-1 0 16,1 0-1,0 0 17,0 0-17,0 0-15,-1 0 31</inkml:trace>
  <inkml:trace contextRef="#ctx0" brushRef="#br0" timeOffset="6764.8915">4167 2505 0,'0'0'0,"0"50"125,0-25-109,0 24-16,0 1 15,0 0 1,0-26-16,0 1 16,0 0-1,0 0-15,0 0 16,0-1 15,0 1 0,0 0-31,0 0 16,0 0 15,0-1 16</inkml:trace>
  <inkml:trace contextRef="#ctx0" brushRef="#br0" timeOffset="8116.4314">4415 2530 0,'0'25'125,"-25"0"-110,1-1 1,24 1-1,-25-25-15,25 25 16,-25-25 0,25 25-1,-25 0 17,25 0-32,-25-25 31,25 24-31,-24-24 15,24 25 17,-25-25-1,25 25 16,0 0 31,0 0-31,25-1 0,-1-24-47,1 0 31,0 25-15,0-25 15,0 0-16,-25 25 17,24-25-1,1 0 0</inkml:trace>
  <inkml:trace contextRef="#ctx0" brushRef="#br0" timeOffset="9267.767">4738 2530 0,'0'-25'0,"-25"50"140,25 25-108,-25-26-32,0-24 15,25 50 1,0-25-1,0 0 1,0 0 0,0-1-1,0 1 1,0 0 0,0 0-16,0 0 15,0-1 16,0 1 1,0 0-17,0 0 1,0 0 15,25-1-15,0 1-1,-25 0 1,25-25 0,-25 25 15,24-25-31</inkml:trace>
  <inkml:trace contextRef="#ctx0" brushRef="#br0" timeOffset="11039.5841">4837 2729 0,'0'-25'31,"0"0"0,25 0-15,0 25 15,-1 0-31,1 0 16,0 0-1,0 0-15,0 0 47,-25 75-15,0-51-17,0 1-15,0 0 16,-25 25-1,25-26 1,-25 1-16,25 0 31,-25-25 1,25 25-17,25-50 141,-25 0-140,25 0 0,0 1-16,-25-1 15,24 0-15,-24 0 16,25 0 0,0 25-16,-25-24 15,0-1-15,25 25 16,-25-25-1,25 0 1,-25 0 0,24 0-1,1 1 32,-50 24 94,25 24-126,0 1-15,0 0 32,0 0-17,0 0 1,-24 0-16,24-1 31,0 1-31,0 0 31,0 0 1,0 0 30,24-25-46,1 0 15,-25 24-15,25-24-1,0 0 32</inkml:trace>
  <inkml:trace contextRef="#ctx0" brushRef="#br0" timeOffset="11842.6713">5333 2778 0,'25'0'15,"0"0"32,-1 0-47,1 50 47,-25-1-31,0-24-1,0 0 17,0 0-32,0 0 15,0-1 1,-25-24-1,25 25 1,-24-25 0</inkml:trace>
  <inkml:trace contextRef="#ctx0" brushRef="#br0" timeOffset="13031.5104">5755 2431 0,'0'25'172,"0"-1"-141,0 26-15,0-25 15,0 24-31,0-24 16,0 0 0,0 0-1,0 0 1,0 0 15,0-1-15,0 1-1,0 0 32,0 0-16,0 0 16,24-25-47,-24 24 16,25-24 0,0 0-1,0 0 1,0 0-1,0 0 1,-1 0 15,1 0-15</inkml:trace>
  <inkml:trace contextRef="#ctx0" brushRef="#br0" timeOffset="13903.3362">5680 2580 0,'50'0'141,"-25"0"-125,-1 0 15,1 0-16,0-25 1,0 25 31,0 0 31</inkml:trace>
  <inkml:trace contextRef="#ctx0" brushRef="#br0" timeOffset="14923.061">6152 2381 0,'24'0'78,"1"0"-46,0 0 14,-25 25-46,25-25 16,-25 50-16,0-26 16,0 26-1,25 0-15,-25-26 16,0 1 0,0 0-16,0 0 15,0 0 1,0 0-1,0-1-15,0 1 16,0 0 15,0 0-31,0 0 32,-25-25-32,25 24 15,0 1 1,-25-25-1,25 25-15,-25 0 16,0 0 15,25-1-15</inkml:trace>
  <inkml:trace contextRef="#ctx0" brushRef="#br0" timeOffset="16217.851">6672 1960 0,'0'24'141,"-24"-24"-125,24 50-1,0-25-15,0 0 16,0-1-16,0 26 15,0 0 1,0-26-16,0 1 16,0 74-16,0-24 15,0 24 1,0-25-16,0-24 16,0 0-1,0-1-15,0 1 16,0 0-16,0-26 15,0 26 1,0 0-16,0-1 16,0 1-1,0-1-15,0 1 16,0 0-16,0 24 16,0-49-1,0 0-15,0-1 16,0 26-16,0-25 31,0 0-31,0-1 16,0 1-1,0 0-15,0 0 16,0 0 0,0-1-1,0 1-15,0 0 16,0 0-1,0 0-15,0 0 16,0-1-16,0 1 16,0 0-1,0 0 17</inkml:trace>
  <inkml:trace contextRef="#ctx0" brushRef="#br0" timeOffset="23095.1616">7045 3497 0,'-25'0'141,"0"0"-110,25 25 32,-25-25-48,25 25 1,0 0 15,0 0-15,0-1 15,0 1 16,0 0-16,25-25 32,-25 25-48,25-25-15,0 0 47,-1 0-16,1 0-15,0 0 15,0 0 1,0 0-1,-1 0 31,-24-25 32,0 0-78,0 0-1,0 1 17,0-1 46,-24 25-16,24-25-31,-25 25 16,25-25-31,-25 25 0,0 0 15</inkml:trace>
  <inkml:trace contextRef="#ctx0" brushRef="#br0" timeOffset="23781.2653">7317 3597 0</inkml:trace>
  <inkml:trace contextRef="#ctx0" brushRef="#br0" timeOffset="25183.388">7565 3522 0,'0'-25'16,"0"1"15,0 48 141,0 1-141,-24-25 1,24 25-17,0 0 32,0 0-31,0-1 31,0 1 46,24-25-77,1 0 31,0 0-31,0 0 15,0 0 31,-25-25 63,0 1-78,0-1-31,0 0 15,0 0-15,-25 25 15,0-25-15,0 25-1</inkml:trace>
  <inkml:trace contextRef="#ctx0" brushRef="#br0" timeOffset="27660.259">8111 3448 0,'0'-25'31,"-25"25"63,1 0-63,-1 0-16,0 0 17,0 0-32,0 0 31,0 0 0,1 0 16,-1 0 0,25 25 78,0 0-109,0-1 15,0 1 31,0 0-46,0 0 15,0 0 0,0-1 1,25-24 171,-25-24-188,24 24 1,1 0 31,0 0 0,0 0-32,0 0 48,0 0-16,-1 0 31,-24 24-62,0 1-1,0 0 32,0 0-16,0 0 16,0 0-16,0-1 63,-24-24-63,-1 0 32,0 0-16,0 0-16,0 0-15,0 0 31</inkml:trace>
  <inkml:trace contextRef="#ctx0" brushRef="#br0" timeOffset="29314.6511">6921 3373 0,'0'25'141,"0"0"-125,0 0 15,0 0-15,-25-25-16,25 24 15,0 1 16,-25-25-31,25 25 32,0 0-17,0 0 17,0-1-1,0 1-16,0 0 1,0 0 0,0 0 15,0 0-15,0-1 15,0 1-16,0 0 48,0 0-16</inkml:trace>
  <inkml:trace contextRef="#ctx0" brushRef="#br0" timeOffset="31025.277">8384 3497 0,'0'25'62,"0"0"-46,0 0-1,0 0 1,0-1-16,0 26 16,0-25-1,0 0 1,0 0-16,0-1 31,0 1 0</inkml:trace>
  <inkml:trace contextRef="#ctx0" brushRef="#br0" timeOffset="32614.111">8657 3398 0,'0'-25'0,"-25"25"141,0 25-110,0 25-15,25-25-1,0-1 1,-24 1 15,24 0-15,0 0-16,0 0 31,0-1-15,0 1 15,0 0-15,0 0 15,24-25 0,-24 25-31,25-25 16,0 25 31,0-25-16,0 0 0,-1 0-15,1 0 15,0 0 16,-25-25-16,25 25-15,0 0-1,-25-25-15,0-25 32,0 25-17,0 1-15,24 24 16,-24-25 0,0 0 15,0 0-16,0 0-15,0 1 32,0-1-1,0 0 16,0 0 0,-24 0-16,-1 25 0,0 0-15,0 0 15,0 0 16</inkml:trace>
  <inkml:trace contextRef="#ctx0" brushRef="#br0" timeOffset="33883.2577">8930 3324 0,'24'0'31,"1"0"48,0 25-17,0-1-46,-25 1-1,0 0 17,0 0-17,0 0 16,25-1-31,-25 1 16,0 0 0,0 0-1,0 0 1,0-1 15,0 1 0,0 0 1,0 0-17,0 0 32,0 0-16,-25-1 1,25 1-1,-25-25-31</inkml:trace>
  <inkml:trace contextRef="#ctx0" brushRef="#br0" timeOffset="35915.2292">9227 2456 0,'25'0'94,"25"-25"-78,-25 25 15,24 0-31,-24 0 16,25 0-16,-26-25 15,51 25 1,-50 0-16,-1 0 31,1 0-31,0 0 47</inkml:trace>
  <inkml:trace contextRef="#ctx0" brushRef="#br0" timeOffset="36910.6041">9302 2654 0,'25'0'94,"-1"0"-79,1 0 17,0 0-17,0 0 17,0 0-32,-1 0 15,1 0 16,0 0 1,0 0-32,0 0 31,-1 0 0,1 0 0,-25-25-15,25 25 0,0 0 31,0 0-32</inkml:trace>
  <inkml:trace contextRef="#ctx0" brushRef="#br0" timeOffset="43308.1175">10592 2332 0,'0'-25'31,"-25"25"-15,25-25 31,0 0 0,0 0 0,25 25-32,-1-24 17,1 24-1,0 0-16,0 0 1,0 0 15,-1 0-15,1 24 15,-25 1 0,0 0-15,0 0 0,0 0-1,0-1 1,0 1 0,0 0-16,0 25 15,0-26 16,0 1-15,-25-25 15,25 25 1,25-25 77,0 0-93,0 0-1,0 0 1,-1 0-1,1 0 32,0 0 31,-25 25-62,0 0 31,0-1-31,0 26-1,0-25 1,0 0-1,0 0 17,0-1-17,-25-24 1,25 25 0,-25-25-1,25 25 1,-24-25-1,-1 0-15,25 25 16,-25-25 0,25 25-16,-25-25 15,0 0 1,1 0 0</inkml:trace>
  <inkml:trace contextRef="#ctx0" brushRef="#br0" timeOffset="44360.9967">11311 2456 0,'0'-25'15,"25"25"79,0 0-78,-25-25-1,24 25-15,1 0 16,0 0-1,0 0 1,0 0-16,-1-25 16,1 25-1,0 0 1,25 0 0,-26-25 15,26 25-31,-50-24 15,25 24-15,0 0 16,-1 0 0,1 0-16,-25-25 15,25 25 1</inkml:trace>
  <inkml:trace contextRef="#ctx0" brushRef="#br0" timeOffset="45125.5723">11658 2158 0,'0'25'16,"0"0"15,0-1-31,0 1 16,0 0-1,0 0 1,0 0-16,0-1 31,0 26-31,0 0 16,0-26 15,0 1-31,0 0 31,0 0-31,0 0 31,0-1-15</inkml:trace>
  <inkml:trace contextRef="#ctx0" brushRef="#br0" timeOffset="46547.5819">12452 1910 0,'-25'0'78,"0"25"-62,25 0-1,0-1-15,-24 1 16,24 0 0,-25 25-16,0-26 15,25 26 1,-25 0 0,0-26-1,25 1 1,0 0-1,0 0 1,0 24 0,0-24-1,0 0-15,0 0 16,0 0 0,0-1-1,0 1 1,0 0 31,0 0-47,25-25 31,0 0-15,0 0-1,0 0 1,-1 0-16,1 0 15,0 0 17,0 0 15,0-25-32,-25 0 1,0 0-1,0 1 17,0-1-17,0 0 1,0 0 31,-25 0-16,0 1-15,0 24 15,25-25-15,-25 25 15,1 0-16</inkml:trace>
  <inkml:trace contextRef="#ctx0" brushRef="#br0" timeOffset="47766.4587">12849 2009 0,'-25'0'125,"0"25"-125,25 0 16,-25 0 0,25-1-1,-24 26 1,-1 0-1,25-26 1,0 26 0,0-25-1,0 24 1,0-24 0,0 0 15,0 0-16,0 0 17,0-1-32,0 1 31,0 0-31,0 0 16,0 0 15,25-25-31,-25 24 15,0 1-15,24 0 32,1-25-17,-25 25 1,25-25 0,0 0-16</inkml:trace>
  <inkml:trace contextRef="#ctx0" brushRef="#br0" timeOffset="49953.0975">13295 2257 0,'-24'0'16,"-1"0"0,0 0 15,0 0-16,0 0 32,0 0-15,1 0-1,24 25 16,-25-25-16,25 25-31,0 0 31,0-1-15,0 1 15,0 0 0,25-25-15,-1 25-16,-24 0 16,25-25-1,0 0 1,-25 24-16,25-24 31,0 0-31,0 0 31,-1 0 1,1 0-1,0 0-16,-25-24 1,0-1 0,0 0-1,0 0 1,0 0-16,0 1 31,0-1 0,-25 25-15</inkml:trace>
  <inkml:trace contextRef="#ctx0" brushRef="#br0" timeOffset="50535.2331">13543 2332 0,'-24'0'172</inkml:trace>
  <inkml:trace contextRef="#ctx0" brushRef="#br0" timeOffset="51559.8146">13593 2133 0,'0'25'125,"0"0"-125,0 0 31,0-1 0,0 1 1,0 0-17,25-25 1,-25 25-16,25 0 31,-25-1-31,24 1 16,1 0 15,0-25 16,25 0-31,-26 0-1,1 0 1,0 0 15,0-25-15,-25 0-1,0 1 1,0-1 0,0 0-1,0 0 1,0 0-1,0 1 17,-25 24-32,0-25 15,0 25 1,-24 0 15,24 0-15,0 0 15</inkml:trace>
  <inkml:trace contextRef="#ctx0" brushRef="#br0" timeOffset="53418.0339">14337 1960 0,'-25'0'94,"0"0"-78,1 0-1,-1 0 17,0 0-17,0 0 48,0 0-32,25 24-15,0 1-16,-24-25 15,24 25 1,0 0-1,-25-25-15,25 25 32,0-1-17,0 1 17,0 0-17,0 0 16,0 0 1,25-25 155,-1 0-171,1 0-1,0 0 1,0 0 0,0 0-1,-1 0 17,1 0-1,0 24 0,-25 1-15,0 0-1,0 0 1,0 0-16,0-1 16,0 1-1,0 0 1,0 0-1,0 0 1,0-1 15,-25 1-15,0-25 15,25 25-15,-24-25-16,24 25 31,-25-25-31,0 0 31</inkml:trace>
  <inkml:trace contextRef="#ctx0" brushRef="#br0" timeOffset="54306.5314">14610 2282 0,'25'0'63,"0"0"-32,-1 0-15,1 0-1,0 0 1,0-25-1,24 25 1,-24 0-16,0 0 16,25-25-16,-26 25 31,1-24-15,0 24 15</inkml:trace>
  <inkml:trace contextRef="#ctx0" brushRef="#br0" timeOffset="55545.6787">15230 2059 0,'-25'0'125,"25"25"-109,0-1 15,0 1-31,-25 0 16,25 0 15,0 0-15,0-1-1,0 1 1,0 0-1,0 0 1,0 0-16,0-1 31,25-24-15,-25 25 15,25-25-31,0 0 16,0 0-1,-1 0 17,1 0-1,0 0-15,-25-25-1,25 25 1,-25-24-1,0-1 1,0 0 15,0 0 1,0 0-17,0 1 16,0-1 1,-25 0-1,0 25-15,0-25 15</inkml:trace>
  <inkml:trace contextRef="#ctx0" brushRef="#br0" timeOffset="56415.2706">15577 1836 0,'25'0'0,"0"0"31,0 24-15,0 26 15,-1-25-15,-24 0-16,0-1 15,25 26 1,-25 24-16,0-24 16,0 0-1,0-1-15,0 1 16,0-1-16,0-24 16,0 0-1,0 0-15,0 0 16,0-1-16,0 1 15,-25 0 1,25 0 15,0 0-31,-24-25 16,-1 24 0</inkml:trace>
  <inkml:trace contextRef="#ctx0" brushRef="#br0" timeOffset="57288.4953">16123 2009 0,'25'0'125,"0"0"-110,-1 0 1,1 0 15,0 0-15,0 0 31</inkml:trace>
  <inkml:trace contextRef="#ctx0" brushRef="#br0" timeOffset="58942.5105">16545 1712 0,'0'0'0,"0"-25"0,0 0 32,0 75 61,0-26-77,0 26-16,0-25 16,-25 24-1,25-24-15,0 0 16,0 25-16,0-26 31,-25 1-31,25 0 16,0 0-1,0 24 1,0-24 0,0 0-1,0 0-15,0 0 16,0-1 15,0 1 32,25-25-48,0 0-15,0 0 16,-1 0 0,1 0-1,0 0 1,0-25-1,-25 1 1,25-1-16,-25 0 16,24 25-1,-24-25-15,25 25 16,-25-25 0,0 1-16,25 24 15,-25-25-15,0 0 16,0 0-1,0 0-15,0 1 32,0-1-17,0 0-15,0 0 16,0 0 15,0 75 125,0-25-156,0 0 16,0 24 0,0 1-16,0-25 15,0-1 1,0 1-16,0 0 16,0 0-16,0 0 31,0-1-31,0 1 15,0 0 17,0 0-17,0 0 1,0-1 15,0 1-15</inkml:trace>
  <inkml:trace contextRef="#ctx0" brushRef="#br0" timeOffset="59909.8716">17388 1662 0,'-25'0'16,"0"0"-16,25 25 16,-24-25-1,-1 49 1,-25 1-1,50 0 1,-25-1-16,1 26 16,-1-26-1,25-24-15,0 25 16,-25-1-16,25-24 16,0 0-1,0 0-15,0-1 16,0 1-1,0 0 1,0 0 0,0 0-1,0-1 1,0 1 15,0 0 0,0 0-15,25 0 0,0-1 31,-1-24-32,1 0 1</inkml:trace>
  <inkml:trace contextRef="#ctx0" brushRef="#br0" timeOffset="61260.8263">17462 1960 0,'0'24'63,"0"1"-48,-24 0 1,24 0-16,0 0 31,0-1-31,0 1 16,0 0 31,0 0-1,0 0-30,24-25 0,1 0 15,0 0 0,0 0-15,0 0 15,0 0 0,-1 0 16,-24-25-16,0 0-15,0 0 15,0-24-15,0 24 0,0 0-1,0 0 16,0 0-15,0 1 0,-24 24-1,-1 0 1,0-25 0</inkml:trace>
  <inkml:trace contextRef="#ctx0" brushRef="#br0" timeOffset="61765.5802">17959 2059 0</inkml:trace>
  <inkml:trace contextRef="#ctx0" brushRef="#br0" timeOffset="62762.3273">18182 1910 0,'-25'0'93,"0"25"-77,0 24 0,1-24-1,24 0 1,0 0 31,0 0-47,0-1 47,0 1-16,24-25 0,-24 25-15,25-25-1,0 0 1,0 0 31,0 0-31,-25-25 46,0 0-46,0 1-1,0-1-15,0 0 16,0 0 0,0 0-1,0 1 1,0-1 15</inkml:trace>
  <inkml:trace contextRef="#ctx0" brushRef="#br0" timeOffset="63759.1592">18430 1860 0,'25'0'15,"-25"25"126,0 0-110,0 0 1,0 0-1,24-1 0,26-24-15,-50 25-16,25-25 15,-25 25 17,25-25-17,0 0 1,-25 25-16,0 0 31,0-1-15,0 1-1,0 0 1,0 0 0,0 0 15,-25-1-16,0-24 1,-25 0 15,25 0 1</inkml:trace>
  <inkml:trace contextRef="#ctx0" brushRef="#br0" timeOffset="64281.2125">18479 1860 0,'0'0'0,"25"0"31,0 0-15,-25-24 0,25 24-1,0-25 1,0 25-16,-1 0 31,1 0-15,0 0-1,0 0 1,0 0 15</inkml:trace>
  <inkml:trace contextRef="#ctx0" brushRef="#br0" timeOffset="64954.033">18926 2059 0,'25'0'62,"49"0"-46,-49 0 0,0 0-16,0 0 15,-1 0 1,1 0-1,0 0-15,0-25 16,0 0 0</inkml:trace>
  <inkml:trace contextRef="#ctx0" brushRef="#br0" timeOffset="65849.041">19422 1761 0,'-25'0'47,"-24"25"-31,49 0-1,0 0 1,-25-1 0,25 1-1,0 0 1,0 0 0,0 0-1,0-1 1,0 1 15,0 0-15,0 0 15,25-25 16,-1 0-32,-24 25 1,25-25-16,0 0 47,0 0-16,0 0 16,-1 0-16,-24-25-31,0 0 16,0 0 0,0 0-1,0-24-15,0 24 16,0 0-1,0 0 1,0 1 0,0-1-1</inkml:trace>
  <inkml:trace contextRef="#ctx0" brushRef="#br0" timeOffset="66622.4566">19621 1612 0,'24'0'31,"1"0"-31,0 0 32,-25 25-32,25 0 15,0 0 1,-25 0-16,24-1 15,-24 26-15,25-25 16,-25 0 0,25-1-16,-25 1 15,25 25-15,-25-25 16,0 24 0,0-24-1,0 0 1,0 24-16,0-24 15,0 25 1,0-25 0,0 24-1,0-24 1,-25 0 0</inkml:trace>
  <inkml:trace contextRef="#ctx0" brushRef="#br0" timeOffset="67900.7555">19869 1315 0,'24'-25'16,"1"25"0,0 0-1,0 0-15,0 0 31,-1 0-15,1 0 15,-25 25 16,0-1-31,0 1-1,0 0 1,0 0-16,-25 0 16,1-1-1,24 1 17,0 0-17,-25-25 16,25 25 1,25-25 46,-1 0-63,26 0-15,-25 0 32,0 0-17,-1 0 17</inkml:trace>
  <inkml:trace contextRef="#ctx0" brushRef="#br0" timeOffset="68770.9737">20886 2009 0,'0'25'16,"24"0"93,26-25-109,24 0 16,-49 0-16,0 0 16,0 0-16,0 0 31,-1 0 0</inkml:trace>
  <inkml:trace contextRef="#ctx0" brushRef="#br0" timeOffset="69756.6265">20886 2381 0,'24'0'140,"1"0"-93,0 0-15,0 0-1,0 0 16,-1 0-32,1 0 32</inkml:trace>
  <inkml:trace contextRef="#ctx0" brushRef="#br0" timeOffset="72882.6572">22275 1712 0,'0'-25'187,"0"0"-140,24 25-31,1-25-1,0 25 1,-25-25 0,25 25-1,0 0 1,-1 0 0,1 0 15,0 0 0,-25 25 0,0 0-15,0 0 0,0 0-1,0-1-15,0 1 16,0 0-1,0 0-15,0 0 32,0-1-32,0 1 15,-25 0 1,0-25 15,25 25-15,25-25 109,0 0-110,0 0 1,0 0 0,-1 0-1,1 0 17,-25 25 14,25-25-30,-25 24 0,0 1-1,0 0 17,0 0-32,0 0 15,0-1 1,0 1-1,0 0-15,0 0 32,-25-25-32,25 25 15,-25-25 1,25 24 0,-24 1-1,-1-25 1,25 25-1,-25-25 1,0 0 15</inkml:trace>
  <inkml:trace contextRef="#ctx0" brushRef="#br0" timeOffset="73520.6146">22944 2059 0,'0'-25'31</inkml:trace>
  <inkml:trace contextRef="#ctx0" brushRef="#br0" timeOffset="74877.3886">23118 1811 0,'0'-25'32,"0"0"-17,0-24 17,0 24-17,-25 0 1,25 0-1,0 0 1,0 0 15,0 1-15,25 24 0,0 0-16,0 0 15,-1 0 16,1 0-15,0 0 15,-25 24-31,25 26 16,-25-25 0,0 25-16,25-1 15,-25-24 1,0 0-16,0 24 15,0-24 1,0 0 0,0 0-16,0 0 15,0-1 1,0 1 0,-25-25-1,25 25 1,0 0-16,-25-25 15,25 25-15,-25-25 16,25 24 0,-25-24-1,1 0 1,-1 0 0,0 0 15,25-24 47,0-1-62,0 0-1,0 0 16,25 25 1,-25-25-32,25 25 15,-1 0 1,1 0-16,0 0 31,0 0-15,0 0-1,-25 25 1,24-25-16,-24 25 16,25-25-16,-25 25 15,25-25 1,-25 25 0</inkml:trace>
  <inkml:trace contextRef="#ctx0" brushRef="#br0" timeOffset="76913.3309">23912 1488 0,'-25'0'31,"0"0"-16,0 0 1,0 0 0,1 0-1,-1 0 17,0 0-17,0 25 16,25 0-31,-25 0 32,25-1-17,-24 1 17,24 0-17,0 0 16,0 0 1,0 0-17,0-1-15,0 1 32,0 0-1,0 0 31,0 0-46,24-25 0,1 0-16,0 0 31,0 0-31,0 0 31,-1 0-15,1 0 15,0 0-31,0 0 16,0-25 15,0 25-16,-1-25-15,-24 0 32,25 25-17,-25-49 1,0 24-16,25 0 16,-25-25-16,0 25 31,0 1-31,0-1 15,0 0 1,0 0 15,0 75 141,0-25-156,0 24-1,0-24 1,0 0 0,0 0-16,0 0 31,0-1-15,0 1-1,0 0 1,25 0 31,-25 0-32,0-1 17,0 1-17,0 0 16,0 0-15</inkml:trace>
  <inkml:trace contextRef="#ctx0" brushRef="#br1" timeOffset="84117.45">4390 4911 0,'0'50'141,"0"-25"-110,0 0-31,0-1 15,0 1 1,0 25 0,0-25-16,0 24 31,0-24-31,0 25 16,0-26-1,0 1 1,0 0-1,0 0 1,0 0 0,0-1 46,0 1-31</inkml:trace>
  <inkml:trace contextRef="#ctx0" brushRef="#br1" timeOffset="85421.2431">4614 4961 0,'0'25'156,"-25"0"-125,25-1-15,-25-24 0,0 0-1,25 25 1,-25-25 15,25 25 0,-24-25 16,24 25-16,0 0-15,-25-25-16,0 0 63,25 24-48,0 1 141,0 0-109,25-25-47,-25 25 16,25-25 0,-25 25-1,24-25 1,-24 24-1,25-24 1,0 0 15,-25 25 32</inkml:trace>
  <inkml:trace contextRef="#ctx0" brushRef="#br1" timeOffset="86505.289">4812 5135 0,'-25'0'47,"0"24"16,25 1-48,0 0-15,0 0 31,0 0-31,0 24 16,0-24 0,0 0 15</inkml:trace>
  <inkml:trace contextRef="#ctx0" brushRef="#br1" timeOffset="87647.9774">5209 5060 0,'-25'0'15,"0"0"1,1 0 0,24 25-1,-25-25 1,25 25-16,-25-25 16,25 25 15,-25-25-16,25 24 17,-25-24-17,25 25 1,0 0 15,0 0-15,0 0 15,0-1-15,0 1-1,0 0 1,25 0 0,0-25 15,-25 25-31,25-25 15,-25 24 1,25-24 0,-1 0-1,1 0 1,0 0 15,0 0-15,0 0-1,-1-24 17,-24-1-1,25 0-15,-25-25-1,0 26 16,0-1-15,0 0-16,0 0 31,0 0 16</inkml:trace>
  <inkml:trace contextRef="#ctx0" brushRef="#br1" timeOffset="88535.9847">5928 5135 0,'25'0'94,"0"0"-78,25 0-1,-26 0-15,1 0 32,0 0-32,0 0 31,0 0 16</inkml:trace>
  <inkml:trace contextRef="#ctx0" brushRef="#br1" timeOffset="89195.9934">5953 5259 0,'25'0'109,"0"0"-93,0 0-1,-1 0 1,1 0-16,0 0 16,0 0-1,0 0 32</inkml:trace>
  <inkml:trace contextRef="#ctx0" brushRef="#br1" timeOffset="91247.6566">6672 4837 0,'25'-50'140,"25"25"-124,-25 1-1,-1 24 1,-24-25-16,25 25 16,0 0-1,0 0 17,0 0-17,0 25 32,-25-1-47,0 1 16,0 0 15,0 0 0,0 0-31,0 0 16,0-1 15,0 1 0,-25-25-31,25 25 16,-25-25-16,25 25 31,-25-25 16,50 0 78,0 0-125,0 0 47,-1 25-16,-24-1 0,0 1-15,0 0 0,0 0-1,0 0 17,0-1-17,0 1 16,0 0 1,0 0 15,-24 0-47,-26-25 15,25 24 1,0-24-1,0 0-15,1 0 16,-1 0 0,0 0-1,0 0 17</inkml:trace>
  <inkml:trace contextRef="#ctx0" brushRef="#br1" timeOffset="91943.6788">7169 5011 0</inkml:trace>
  <inkml:trace contextRef="#ctx0" brushRef="#br1" timeOffset="93307.0561">7417 4812 0,'-25'0'63,"0"0"-32,25-25 16,0 0-31,0 1-1,0-1 1,25 0 15,0 25-15,-1 0-1,1 0 1,0 0 0,-25 50-1,25-1 1,-25-24 0,25 0-16,-25 0 15,0 0-15,0-1 16,0 26-1,0-25 1,0 24 0,0-24-16,0 0 15,0 0 1,0 0 0,-25-25-16,25 24 15,-25-24-15,25 25 16,0 0-1,-25-25-15,25 25 16,-25-25-16,1 25 31,-1-25-15,0 0 0,0 0 15,0 0 0,25-25 16,0 0-31,0 0-16,0 0 31,0 1-16,25 24 17,0 0-32,0 0 15,0 0 1,-1 0 0,1 0 15,0 0-16,0 0 1,-25 24 0,25-24 15,-25 25-31,0 0 16,24-25-16,-24 25 31,25-25-16</inkml:trace>
  <inkml:trace contextRef="#ctx0" brushRef="#br1" timeOffset="95133.6487">7962 4738 0,'0'-25'0,"0"0"15,0 0 1,0 0 0,0 1-1,-25 24 1,25-25-1,-24 25 1,-1 0 15,0 0-15,0 0 15,0 25-15,25-1-1,-24-24-15,-1 25 16,25 0-16,-25 0 31,25 0-31,0-1 32,-25-24-17,25 25-15,0 0 31,0 0-31,0 0 16,0 0 0,0-1-1,25 1 1,-25 0 0,25-25-1,0 25 1,-1-25-1,1 0 17,0 0-17,0 0 1,0 0 0,-1 0 15,-24-25-16,25 25 1,0-50 0,-25 26-1,25-1 17,-25 0-32,0 0 15,0 0 1,25 0-1,-25 1 1,0-1 0,0 0 31,0 50 78,0 24-94,0-24-16,0 0 1,0 0-16,0 25 16,0-26-16,0 1 15,0 0 1,0 0-16,0 0 16,0-1-1,0 1 16,0 0-15,0 0 0,0 0 15,0-1-15,0 1 15,-25-25-31,25 25 15,0 0 1,0 0 0</inkml:trace>
  <inkml:trace contextRef="#ctx0" brushRef="#br1" timeOffset="96305.7558">4068 4614 0,'0'24'78,"0"1"-62,0 50 0,-25-26-16,25-24 15,0 25-15,-25-1 16,25 26-1,-24-50-15,24 24 16,0-24 0,0 25-16,0-1 15,0-24-15,0 0 16,0 24 0,0 1-16,0-25 15,0 24 1,0-24-16,0 25 15,0-25-15,0-1 16,0 1 0,0 0-1,0 0 32,0 0-16</inkml:trace>
  <inkml:trace contextRef="#ctx0" brushRef="#br1" timeOffset="100977.2125">4043 4589 0,'25'0'218,"0"-25"-218,0 25 16,24 0-16,-24 0 16,0 0-1,24 0-15,1 0 16,-25 0-16,0 0 15,24 0 1,1 0-16,-25 0 16,24 0-1,1 25-15,-25-25 16,-1 0-16,26 0 16,0 25-1,-26-25-15,1 0 16,25 24-1,0-24-15,-1 0 16,1 0-16,-1 0 16,26 0-1,-1 0-15,1 0 16,-1 0-16,-24 0 16,24-24-1,-24-1-15,-1 25 16,-24 0-1,25 0-15,-1 0 16,-24 0 0,25 0-16,-1 0 15,-24 0-15,50 0 16,-26 0 0,1 0-16,-1 0 15,1 0-15,24 0 16,-24-25-1,0 25-15,-1 0 16,-24 0-16,25 0 16,-26 0-1,26 0-15,0 0 16,-26 0 0,26 0-16,0 0 15,24 0-15,-24-25 16,-26 25-1,26 0-15,49-25 16,1 25 0,24 0-16,0 0 15,-50 0-15,-24 0 16,-26 0 0,26 0-16,-25 0 281,24 0-266,1 0-15,0 0 16,-26 0 0,26 0-16,-25 25 15,0-25 1,-1 0-16,26 0 16,0 0-1,-26 0 1,1 0-16,25 0 15,-25 0 1,0 0-16,-1 0 16,1 0-16,0 0 15,0 0 1,0 0 0,-1 0 15,26 0 0,-25 0-31,0 0 16,24 0-16,-24 0 15,0 0 1,0 0-16,-1 0 16,1 0-1,0 0 1,0 0 31,-25 50-16,0-25-15,0-1-1,0 26-15,0 0 16,0-1-16,0 1 15,0-25 1,0 24-16,0 1 16,0 24-16,0 1 15,0-26 1,0 26-16,0-26 16,0 1-1,0-25-15,0 24 16,0-24-1,0 0-15,0 0 16,0 0-16,0-1 31,0 1-31,0 0 16,0 0 0,-25 0-1,25-1-15,0 1 31,0 0-15,0 0-16,0 0 31,0-1 1,0 1-17,0 0 1,0 0 15,-50-25 282,1 0-298,-1 0-15,25 0 16,-24 0-1,-1 0-15,-24 0 16,24 0 0,1 0-16,-26 0 15,25 0-15,1 0 16,24 25 0,-25-25-16,26 0 15,-1 25-15,-50-25 16,51 0-1,-26 0-15,0 0 16,1 0 0,-26 0-16,26 24 15,-26-24 1,51 0-16,-26 0 16,0 0-1,1 0-15,-26 0 16,1 0-16,0 0 15,-1 0-15,1 0 16,24 25 0,-24-25-16,24 0 15,0 0 1,-24 0-16,0 0 16,-26 0-16,1 0 15,25 0 1,-1 0-16,-24 0 15,25 0-15,-1 0 16,1 0 0,24 0-16,1 0 15,-1 0 1,0 0-16,26 0 16,-1 0-16,0 0 15,25-25 16,-50 25 173,26 0-173,-1 0-31,0 0 15,-49 0 1,-1 0-16,26 0 16,-1 0-16,0 0 15,1 0 1,24 0-16,-25 0 16,1 0-1,24 0-15,0 0 16,-25 0-16,26 0 15,-1-24 1,0 24-16,0 0 16,0 0-1,-24 0-15,24 0 16,-25 0 0,26 0-1,-26 0 1,25 0-16,0 0 15,-24 0 1,24 0-16,-25 0 31,26 0-31,-1 0 16,0 0-16,-25 0 16,26 0-1,-1 0 16,0 0-15,0 0 15,0 0 16,1-25-16,-1 25-15,25-25 47,0 0 15,0 0-16,0 0-31,0 1-15,0-1 0,0 0 31,0 0-1,0 0 1,0 1 16</inkml:trace>
  <inkml:trace contextRef="#ctx0" brushRef="#br0" timeOffset="109568.356">2009 6648 0,'0'24'141,"0"26"-125,0 0-1,0-26-15,0 1 16,0 25-16,0-25 15,0 0 1,0-1 0,0 1-16,0 0 15,0 0 1,0 0 0,0-1-1,0 1 1,0 0-16,0 0 31,0 0-31,0-1 16,0 1-16,0 0 15,0 0 32</inkml:trace>
  <inkml:trace contextRef="#ctx0" brushRef="#br0" timeOffset="111407.8302">2232 6722 0,'0'25'141,"0"24"-125,-24-24-16,24 0 15,0 0 1,-25-25 0,25 25-1,-25 0 1,25-1-1,0 1 48,-25-25-47,0 0 30,25 25-30,-24-25 62,24 25 0,0 0-31,0-1-16,-25-24-15,25 25 125,25-25-79,-1 0-31,-24 25-15,25-25-16,0 0 31,-25 25-31,25-25 16,-25 25-16,25-25 31,-1 0-15,-24 24-1,25-24 1,0 0 15,0 0 16</inkml:trace>
  <inkml:trace contextRef="#ctx0" brushRef="#br0" timeOffset="112250.8527">2480 6995 0,'0'25'93,"0"0"-77,0-1-16,0 1 16,0 0 15,0 0-31,0 0 31,0-1 0</inkml:trace>
  <inkml:trace contextRef="#ctx0" brushRef="#br0" timeOffset="113092.4609">2604 7020 0,'25'0'47,"-25"25"-15,0-1-17,0 1 1,0 0 15,0 0-31,0 0 31,0-1 16,0 1 0</inkml:trace>
  <inkml:trace contextRef="#ctx0" brushRef="#br0" timeOffset="113940.89">3051 7020 0,'25'0'31,"-25"-25"-15,25 25-16,-1 0 31,1 0-31,0 0 16,0 0-1,0 0 1,-1 0 0,1 0-16,0 0 31,0 0-31,0 0 31</inkml:trace>
  <inkml:trace contextRef="#ctx0" brushRef="#br0" timeOffset="114589.6762">3101 7293 0,'24'0'94,"1"0"-63,0 0-31,25 0 31,-26 0-15,1 0 0</inkml:trace>
  <inkml:trace contextRef="#ctx0" brushRef="#br0" timeOffset="115730.9702">4167 6772 0,'0'49'109,"0"-24"-93,0 25-1,0 24 1,0-24-16,-25-1 16,25-24-1,0 0-15,0 25 16,0-26-1,0 1 17</inkml:trace>
  <inkml:trace contextRef="#ctx0" brushRef="#br0" timeOffset="116903.0325">4415 6796 0,'-25'0'110,"25"25"-110,-24-25 15,-1 50-15,-25-25 31,50 0-31,-25-1 16,25 1 0,-24-25-1,24 25-15,-25-25 16,0 25 0,25 0-1,-25-25-15,25 24 16,-25-24-1,25 25 1,0 0 0,-24-25-1,24 25 48,24-25-16,1 0-32,0 25-15,0-25 16,0 24 0,-1-24 15,1 0-31,0 0 15,0 25 17,0-25-1,-1 0-31,1 0 31</inkml:trace>
  <inkml:trace contextRef="#ctx0" brushRef="#br0" timeOffset="117820.4681">4589 6846 0,'-25'50'125,"25"-25"-125,0-1 16,-25 26-1,0-25 1,25 24-16,0-24 16,0 25-1,0-25 1,0-1-1,0 26-15,0-25 16,0 24 0,0-24-1,25-25 1,-25 25-16,0 0 31,25 0-31,0-25 16,0 0-1,-1 24-15,1-24 16,0 25-16</inkml:trace>
  <inkml:trace contextRef="#ctx0" brushRef="#br0" timeOffset="119484.6301">4762 6970 0,'0'-25'16,"25"25"46,0 0-31,0 0-15,-25 50 47,0-25-48,0 0 1,0-1-16,0 26 15,0-25-15,0 0 16,0-1 0,0 1-1,-25-25 1,25 25-16,0 0 16,-25-25-1,25 25 32,0-50 31,0 0-62,0 0-1,0-24 1,25 49 0,-25-25-16,25 25 15,0-25 1,-25 0 0,0 0-1,25 25 1,-25-24-1,24-1 1,1 0 0,-25 0 15,25 25-31,-25-25 16,25 25-1,-25-24-15,25-1 31,-1 0-15,-24 0 31,-24 75 47,-1-25-63,25-1-15,-25-24-1,25 25-15,0 0 31,-25-25-31,25 25 16,-25 0-16,25-1 16,0 1-1,0 0 1,0 25 0,0-26 15,25-24-16,-25 25-15,25-25 16,0 0-16,0 25 31,-1-25-31</inkml:trace>
  <inkml:trace contextRef="#ctx0" brushRef="#br0" timeOffset="120036.5287">5159 6995 0,'25'0'47,"0"0"-15,0 0-32,0 0 46,-25 25-14,0 0-32,0-1 15,0 1 1,0 0-16,0 0 16,0 0 15</inkml:trace>
  <inkml:trace contextRef="#ctx0" brushRef="#br0" timeOffset="121138.582">5655 6648 0,'0'0'0,"0"24"110,0 1-95,0 25 1,0-25 0,-24 24-1,24 1 1,-25 24-1,25-49-15,-25 25 16,25-25-16,0-1 16,0 1-1,0 0 1,0 0 0,0 0 15,0-1 0,0 1 0,25-25-31,0 0 32,-1 25-1,26-25-16,-25 0 1,0 0 15,-1 0-31,1 0 16,0 0 0</inkml:trace>
  <inkml:trace contextRef="#ctx0" brushRef="#br0" timeOffset="121913.9063">5556 6970 0,'0'-25'78,"25"25"-31,0 0-16,0 0-31,-1 0 15,-24-24 1,25 24-16,0 0 16,0 0 31</inkml:trace>
  <inkml:trace contextRef="#ctx0" brushRef="#br0" timeOffset="123035.6726">6028 6672 0,'24'0'93,"1"0"-61,-25 25-17,25 0 1,-25 0-1,0 0 1,0-1 0,0 1-1,0 0-15,0 0 16,0 0 0,0 0 15,0-1-16,0 1 17,0 0-17,0 0 17,0 0-17,-25-1 16,25 1 1,-25-25-1,25 25-15,0 0 15</inkml:trace>
  <inkml:trace contextRef="#ctx0" brushRef="#br0" timeOffset="124699.0356">6424 6251 0,'25'25'94,"-25"24"-78,0 1-1,0-25-15,0-1 16,0 26 0,0-25-16,0 0 15,0-1-15,0 26 31,0 0-31,0-1 16,0 26-16,-25-1 16,25-24-1,0-25-15,0 49 16,-24-49-16,24 0 16,0-1-1,-25 51-15,25-50 16,-25-1-1,25 26-15,0 24 16,0 1-16,-25-26 16,25 26-1,0-50-15,0 24 16,0 1 0,0-1-16,0-24 15,0 0-15,0 0 16,-25 0-1,25-1-15,0 1 16,0 0-16,0 0 16,0 0-1,0-1-15,0 1 16,0 0 0,0 0-16,0 0 15,0 0-15,0-1 16,0 1-1,0 0 17,0 0-17,0 0 32</inkml:trace>
  <inkml:trace contextRef="#ctx0" brushRef="#br0" timeOffset="126468.7025">6598 7863 0,'0'-25'16,"-25"25"15,0 0 16,1 0 0,24 25-31,0 0 30,0 0-30,0-1 15,0 1-15,0 0 15,0 0 0,0 0 1,0 0-1,24-25 16,1 0-16,0 0-15,0 0 46,0 0-31,-25-25-15,0 0 15,24 0 1,-24 0 14,0 0-30,0 1 15,0-1 1,0 0 14</inkml:trace>
  <inkml:trace contextRef="#ctx0" brushRef="#br0" timeOffset="127275.005">6921 8086 0,'-25'0'16</inkml:trace>
  <inkml:trace contextRef="#ctx0" brushRef="#br0" timeOffset="128414.0786">7020 7838 0,'0'25'171,"0"0"-155,0 0 15,0-1-15,0 1 0,0 0-1,0 0 1,25-25-1,-1 25 1,-24 0 0,25-25-1,0 0 17,0 0-1,0 0-31,-1 0 47,-24-25-16,0 0-31,0 0 31,0 0-31,0 0 16,0 1 15,0-1-15,0 0-16,-24 25 31,24-25-15,-25 25-1,0 0 1</inkml:trace>
  <inkml:trace contextRef="#ctx0" brushRef="#br0" timeOffset="129700.6436">7640 7689 0,'-25'0'78,"0"0"-78,0 0 47,25 25-16,-24-25-15,24 25 0,0 0 15,0 0 16,0-1-32,0 1 17,0 0-17,0 0 17,0 0-17,0-1 1,24-24-1,-24 25-15,0 0 32,0 0-17,25-25 1,-25 25 0,0 0 15,0-1 0,0 1-15,0 0 15,0 0 16,-25-25-32,1 0 1</inkml:trace>
  <inkml:trace contextRef="#ctx0" brushRef="#br0" timeOffset="130377.508">7615 7714 0,'25'0'31,"-25"-25"-15,25 25-1,-1 0-15,1 0 16,0 0 15,-25-24-31,25 24 16,0 0-1,-1-25 1,1 25 0,0 0 30,0 0 1</inkml:trace>
  <inkml:trace contextRef="#ctx0" brushRef="#br0" timeOffset="131008.2795">7913 7888 0,'0'49'47,"0"1"-31,0-25-1,0 25 1,0-26-16,0 26 15,0-25-15,0 0 16,0-1 0,0 1 31</inkml:trace>
  <inkml:trace contextRef="#ctx0" brushRef="#br0" timeOffset="132211.4556">8210 7838 0,'-24'0'125,"24"25"-110,0 0 1,-25 0 0,25-1 15,0 1 0,0 0-31,0 0 31,0 0 1,0 0-1,25-1-15,-1-24-1,1 0 1,0 0-1,0 0 17,0 0-17,-1 0 32,-24-24-31,0-1-1,0 0 1,0 0-16,0 0 31,0 0-15,0 1 0,0-1-1,-24 0 16,-1 25-31,0 0 16,25-25-16,-25 25 16</inkml:trace>
  <inkml:trace contextRef="#ctx0" brushRef="#br0" timeOffset="132778.6408">8533 7987 0</inkml:trace>
  <inkml:trace contextRef="#ctx0" brushRef="#br0" timeOffset="133812.5718">8731 7789 0,'-25'0'172,"25"24"-157,-24 26-15,24-25 16,-25 0-16,25-1 15,0 1 1,-25 0 15,25 0-15,0 0 15,0 0 32,25-1-32,0 1 0,-1-25-31,1 0 31,0 0-15,25 0 0,-26 0-1,1 0 17,-25-25 14,0 1-30,0-1 0,0 0-1,0 0-15,0 0 32,0 0-17,-25 25 16,25-24-31,-49 24 16</inkml:trace>
  <inkml:trace contextRef="#ctx0" brushRef="#br0" timeOffset="135195.5873">9252 7714 0,'-25'0'94,"25"25"-79,-24-25 1,-1 25-16,0-25 16,25 25-16,-25-1 15,0 1 1,25 0-16,-24 0 16,24 0-1,-25-25 1,25 24 15,0 1 16,25 0-16,-1-25-15,1 0 15,0 0-31,-25 25 16,25-25-1,0 0 32,-25 25-31,24 0 31,-24-1-32,0 1 1,0 0 0,0 0 15,0 0 0,0-1-15,-24-24 15,24 25-31,-25-25 31,25 25 0,-25-25-15,0 0 15,0 0 16,1 0 0</inkml:trace>
  <inkml:trace contextRef="#ctx0" brushRef="#br0" timeOffset="136771.1145">9376 7689 0,'25'0'31,"0"0"0,0 0 0,-1 0-15,-24 25 0,25-25-1,-25 25-15,0 0 16,0 0-1,0-1 1,0 1 0,0 0-1,0 25 1,-25-1-16,1 1 16,24 0-1,-25-1-15,0-24 16,25 0-1,-25 0-15,0-1 16,25 1-16,-24 0 31,24 0-15,-25-25 0,25 25-16,-25-25 15,25 24-15,-25-24 16</inkml:trace>
  <inkml:trace contextRef="#ctx0" brushRef="#br0" timeOffset="143312.392">6573 7590 0,'0'25'110,"-25"0"-48,25 0-62,0-1 16,-24 1 15,-1 25 0,25-25-15,0-1 15,-25 1-15,25 0-1,0 0 32,0 0-31,0-1 15,0 1 0,0 0 1,0 0-1,0 0 0,0 0 0,0-1-15,0 1 15,0 0-15,0 0-1,0 0-15,0-1 16,0 1 15,0 0-31,0 0 32,0 0-17,0-1 16,0 1-15,25 0 31,-25 0 0,25-25 0,-25 25-47,0-1 15</inkml:trace>
  <inkml:trace contextRef="#ctx0" brushRef="#br0" timeOffset="144667.1846">9674 6772 0,'25'0'94,"24"0"-94,-24 0 16,0 0-1,24 0-15,-24 0 31,0 0-15,0 0-16,0 0 31</inkml:trace>
  <inkml:trace contextRef="#ctx0" brushRef="#br0" timeOffset="145330.0516">9748 7045 0,'0'-25'47,"25"25"-32,0 0 1,0 0 0,-1 0 15,1 0-31,0 0 15,-25-25-15,25 25 16,0 0 0,-1 0-16,1 0 31,0 0-31,0 0 16,0 0-1,0 0 1</inkml:trace>
  <inkml:trace contextRef="#ctx0" brushRef="#br0" timeOffset="162560.5887">11162 6548 0,'0'-24'282,"25"-1"-236,0 25-30,0 0 15,-1 0-31,-24-25 16,25 25-16,0 0 31,0 0-15,0 0-1,-1 0 1,1 0 15,0 0 16,-25 25-31,0 0-1,0-1 1,0 1 0,0 0-1,0 0 1,0 0 0,0-1-1,0 1 1,-25 0-1,25 0 1,0 0 0,-25-25-1,25 24 1,-24-24 0,-1 0-16,25 25 31,-25-25 16,50 0 125,0 0-157,-1 0 1,1 0-1,0 0 17,0 0-32,0 0 31,-1 0-15,1 0 30,0 0-30,-25 25 47,0 0-48,0 0 1,0 0 15,0-1-31,0 1 16,0 0 15,0 0 0,0 0-31,0-1 47,0 1 0,-25-25-47,0 0 31,25 25-15,-24-25-16,-1 25 47,0-25-32,0 0 32,0 0-16,1 0 16,-1 0-31,0 0 15,0 0 16,0 0-16,1 0-15,-1 0 15</inkml:trace>
  <inkml:trace contextRef="#ctx0" brushRef="#br1" timeOffset="186503.2063">15131 5383 0,'0'24'157,"0"51"-142,0-26-15,0 26 16,0-26-16,0-24 15,0 25 1,0-25-16,0 24 16,0-24-1,0 0 32,0 0-16</inkml:trace>
  <inkml:trace contextRef="#ctx0" brushRef="#br1" timeOffset="187826.71">15404 5432 0,'-25'0'109,"25"25"-93,-25-25-1,0 0-15,25 25 16,0 0 0,-25-25-16,25 24 15,-24-24 17,24 25-32,-25-25 31,25 25-16,-25-25-15,25 25 16,-25-25 0,25 25-1,-25-25 63,25 24-31,-24-24-15,24 25-32,-25-25 15,25 25 1,0 0 124,25-25-108,-1 0-1,1 0-15,0 0 15,0 0 0,-25 25-15,25-25 15,-1 0 31,-24 24-46</inkml:trace>
  <inkml:trace contextRef="#ctx0" brushRef="#br1" timeOffset="189549.1357">15255 5779 0,'25'0'235,"-1"0"-220,1 0 32,0 0-16,0 0 16,0 0-31,0 0 31</inkml:trace>
  <inkml:trace contextRef="#ctx0" brushRef="#br1" timeOffset="190496.9274">15602 5581 0,'0'50'140,"0"-26"-124,0 1 0,0 0-1,0 0 1,0 0 15,0-1 0,25-24 32</inkml:trace>
  <inkml:trace contextRef="#ctx0" brushRef="#br1" timeOffset="191356.1601">15776 5655 0,'0'25'110,"0"0"-95,0 0 1,0 0 15,0-1 0,0 1 16,0 0-16</inkml:trace>
  <inkml:trace contextRef="#ctx0" brushRef="#br1" timeOffset="192460.7438">16173 5531 0,'-25'0'31,"50"0"141,-1 0-156,1 0-1,0 0 1,0 0-16,0 0 16,-1 0-16,1 0 15,0 0 1,0-24-16,0 24 31,0 0-15</inkml:trace>
  <inkml:trace contextRef="#ctx0" brushRef="#br1" timeOffset="193503.8515">16173 5730 0,'24'0'140,"1"0"-93,0 0-16,0 0-15,0 0 15,-1 0 16,1 0-16,0 0-15,0 0 15,0 0 1,0 0 14</inkml:trace>
  <inkml:trace contextRef="#ctx0" brushRef="#br1" timeOffset="195766.9961">16818 5308 0,'24'0'172,"1"-25"-157,-25 1 1,25 24-16,0 0 31,0-25-31,-1 25 16,1 0 0,0 0-1,0 0 1,0 0-1,-1 0 32,-24 25-31,25-25 0,-25 24-1,0 1 1,0 0-1,0 0 17,0 0-17,0-1-15,-25-24 16,25 25-16,-24-25 31,24 25-31,0 0 16,-25-25-1,0 25-15,0-25 32,25 24-17,25-24 204,0 0-203,0 0-1,-1 0 17,1 0-1,0 0 0,-25 25-15,0 0-1,25 0 17,-25 0-1,0-1 31,0 1-46,0 0 31,0 0-16,-25-25-15,0 25-1,25-1-15,-25-24 16,1 25 0,-1-25 15,0 0-31,0 25 15,0-25 17,1 0-17,-1 0 1</inkml:trace>
  <inkml:trace contextRef="#ctx0" brushRef="#br1" timeOffset="197093.0283">14511 5184 0,'0'25'110,"0"0"-95,0 0-15,0-1 16,0 26 0,0-25-1,0 24 1,0-24 0,0 25-1,0-1 1,0 1-1,0 24-15,0 1 16,0-1 0,0-24-16,0 0 15,0-26 1,0 1 15,0 0 16</inkml:trace>
  <inkml:trace contextRef="#ctx0" brushRef="#br1" timeOffset="200245.5752">14511 5209 0,'25'0'15,"-1"0"220,26 0-204,-25-25-31,24 25 16,-24 0-1,50 0-15,-51 0 16,51 0-16,-26 0 16,26 0-1,-26 0-15,1-25 16,24 25-16,-49-24 15,25 24 1,-1 0-16,1-25 16,0 25-1,-25 0-15,24 0 16,1 0-16,-1-25 16,1 25-1,-25 0-15,0 0 16,49 0-1,-49 0-15,0 0 16,24 0-16,1 0 16,-1 0-1,26 0-15,-1 0 16,-24 0-16,24 0 16,-24 0-1,-1-25-15,1 25 16,0 0-1,24 0-15,1-25 16,-51 25-16,26 0 16,0-24-1,-1 24-15,1 0 16,49-25 0,-49 25-16,-1 0 15,1 0-15,-25 0 16,24 0-1,1-25-15,-25 25 16,24 0 0,1-25-16,-25 25 15,49 0-15,-49 0 16,0 0 0,24 0-16,-24 0 15,0 0 1,0 0-1,0 0 1,-1 0 31,-24 50 250,0-1-282,0 26-15,0-1 16,0 1 0,0-26-16,0 1 15,0 24 1,-24-24-16,24-1 16,0 26-16,0-26 15,0 1 1,0 0-16,0 24 15,0-49-15,0 25 16,0-1 0,0-24-16,0 0 15,-25 0 1,25-1-16,0 1 16,0 25-16,-25-25 15,25-1 1,0 1-16,0 0 31,0 0-31,0 0 47,-50-25 156,1 0-172,-26 0-31,-24 0 16,-25 0-16,-50 0 16,26 0-1,48 0-15,1 0 16,25 0-16,-1 0 15,1 0 1,24 0-16,1 0 16,-26 0-1,1 0-15,24 0 16,1 0-16,-26 24 16,1 1-1,24-25-15,1 25 16,-1-25-1,-24 25-15,24 0 16,0-1-16,-24-24 16,24 25-1,1-25-15,-1 25 16,0-25-16,26 0 16,-1 0-1,-50 25-15,26-25 16,24 25-1,-25-25-15,1 0 16,-1 0-16,25 0 16,1 0-1,-1 0-15,-25 0 16,25 0 0,-24 0-1,24 0 16,0 0-31,0 0 16,1 0 0,-1 0-1,0 0 17,0 0-17,0 0-15,1 0 31,-1-25 1,25 0-17,-25 0 1,25 0 0,-25 1-16,25-1 15,0-25-15,0 25 16,0 1-1,0-1-15,0-25 32,0 25-32,0-24 15,0 24 17,0 0-32,0 0 15,0 1-15,25-26 16,124-49-1,-100 74-15</inkml:trace>
  <inkml:trace contextRef="#ctx0" brushRef="#br1" timeOffset="214585.8917">1712 9203 0,'0'24'125,"24"-24"-94,1 0-31,0 0 16,0 0-16,0 0 16,-1 0 15,1 0-31,0 0 47,-25-24-16,25 24-15,-25-25-16,0 0 15,0 0 1,25 0 15,-25 1 0,0-1-15,0 0 0,0 0 31,-25 25-47,0-25 31,0 25 0,0 0-15,1 0 15,-1 0 16,0 0-16,0 0 0,25 25-31,-25-25 32,25 25-32,0 0 15,-24-25-15,24 25 16,0-1-1,-25 1-15,0 0 32,25 25-32,0-26 15,0 26 1,0-25 0,0 0-16,0-1 31,0 1-31,0 0 15,0 0 1,0 0 15,0-1 16,25-24-16,0 0-15,-25 25 0,24-25-1,1 0 1,0 0 0,0 0-1,0 0 1,-1 0 31,1 0-47,0 0 31,0 0-15,24 0 15,-24 0-16,0 0 1,0 0 15,0 0-15,-1-25 15,1 25 0</inkml:trace>
  <inkml:trace contextRef="#ctx0" brushRef="#br1" timeOffset="216525.4066">2356 9103 0,'0'-24'15,"0"-1"32,-24 25-31,-1 0 15,0 0 0,0 0-15,0 0 15,1 25-15,24 24 15,-25-24-15,25 0-1,0 0-15,0-1 32,0 1-17,0 0-15,0 0 32,0 0-1,49-25-16,-24 0 1,-25 24 0,25-24-1,0 0 1,0 0 0,-1 0-1,-24-49-15,25 24 16,0 0-1,-25 0-15,0 1 16,25-1 0,-25 0-16,25 25 15,-25-25-15,0 0 16,0 1 0,0-1 15,0 0-16,0 50 79,0 0-78,0-1-16,0 1 15,0 25 1,0-25-16,0-1 16,0 1-1,0 25 1,0-25 0,0-1 15,0 26-16,0-25 1,0 0 0,0-1-16,0 26 15,0 0 1,0-26-16,24 26 16,-24-25 15,0 0-16,0-1 1,0 1 0,0 0-1,0 0 17,0 0-1,25-25 63,0 0-63,0 0-31,-25-50 15,49 0 1,-49 1-16,0-1 16,25 25-1,-25-24-15,25-1 16,-25 25-16,0-24 31,0 24-15,0 0 31</inkml:trace>
  <inkml:trace contextRef="#ctx0" brushRef="#br1" timeOffset="217498.0762">3001 8880 0,'0'25'141,"0"24"-125,0-24-16,0 25 15,0-25 1,0 0 0,0-1-16,0 1 15,0 25 1,0-25-1,0-1 17,0 1-17,0 0-15,0 0 16,0 0 0,0-1-16,0 1 15,0 0 1,0 0 15,0 0-15,25-25-16,0 24 47,0-24-32,0 0 1,-1 0-1,1 0 17,0 0-17,0 0 1</inkml:trace>
  <inkml:trace contextRef="#ctx0" brushRef="#br1" timeOffset="218271.8491">3324 8954 0,'0'-24'16,"0"48"62,0 1-62,0 0 15,0 0-15,0 0-1,0 0 17,0-1-17,0 1 16,0 0-15,0 0 15,0 0 1,25-25-17,-25 24 1,0 1-16</inkml:trace>
  <inkml:trace contextRef="#ctx0" brushRef="#br1" timeOffset="219209.4974">3547 8756 0,'25'0'94,"0"0"-47,-25 25-16,24 0-15,-24-1-16,0 1 16,0 25-16,25-50 15,-25 25 1,0-1-1,25-24-15,-25 25 16,0 0 0,0 0-1,0 0 17,0 24-17,0 1 1,0 49-16,0-49 15,-25-1-15,25 1 16,-25 0 0,25-26-16,0 26 31,-24-25-31,24 0 16,0 24-16,-25-49 15,25 25 1</inkml:trace>
  <inkml:trace contextRef="#ctx0" brushRef="#br0" timeOffset="225333.0305">1687 10592 0,'0'24'78,"0"26"-47,0-25-15,0 0-1,0-1 1,0 1 0,0 0 15,0 25-31,0-26 15,0 1 1,0 0-16,0 0 31,0 0-31,0-1 16,0 1 15,0 0 0,25-25-15,-25 25 15,24 0-15,26-25 15,-25 0-15,0 0-1,-1 0 1,1-25 0,-25 0-1,0 0-15,0 0 16,25 1-16,-25-26 31,0 25-15,0 0-1,0 1-15,0-1 16,0-25 0,0 25-1,0 1 1,0-1-16,0 0 16,0 0-1,0-24 1,0 24-1,0 74 110,0-24-125,0 0 16,0 0-16,0 24 16,0 1-1,0-25 1,0 0 0,25 24-16,-25-24 15,0 25-15,0-26 16,25 1-1,-25 25-15,0-25 16,0-1 0,0 1-16,24 0 15,-24 0-15,0 0 16,25-25 0,-25 25-16,0-1 46</inkml:trace>
  <inkml:trace contextRef="#ctx0" brushRef="#br0" timeOffset="225944.6851">2158 10914 0,'0'50'63,"0"-26"-47,0 1-1,0 25-15,0-25 16,0 24-1,25-49 1,-25 25-16,0 0 16,0 0 15,0 0-31,0-1 16,0 1 15,0 0 0</inkml:trace>
  <inkml:trace contextRef="#ctx0" brushRef="#br0" timeOffset="226978.2138">2580 10716 0,'-25'0'47,"25"-25"62,25 25-109,-1 0 32,1 0-17,0 0-15,0 0 16,0 0 0,0 0-16,-1 0 15,1 0 1,0 0-1,0 0 1,0 0 0</inkml:trace>
  <inkml:trace contextRef="#ctx0" brushRef="#br0" timeOffset="228129.1091">2604 10914 0,'25'0'109,"0"0"-109,0 0 16,0 0 15,0 0 16,-1 0-47,1 0 31,0-25-15,0 25 31,0 0-32,-1 0 32,1 0 0,0 0-16,0 0 1</inkml:trace>
  <inkml:trace contextRef="#ctx0" brushRef="#br0" timeOffset="231464.0201">3870 10567 0,'-25'0'47,"0"-25"-31,0 25-16,0 0 31,1 0-31,-1 0 16,0 0 15,0 0-15,0 0 46,25 25-46,-25 0-16,25-1 15,0 1 1,0 0-16,0 0 16,0 0-1,0-1 1,0 1-16,0 0 31,0 0-15,0 0 15,0-1-15,0 1 15,25-25 16,0 25-47,0-25 31,0 0-15,0 0-1,-1 0 1,1 0-1,0 0 1,0 0 0,0 0 15,-1-25 16,-24 0-16,0 1-15,0-1-1,0 0 1,0 0-16,0 0 16,0 1-1,0-1 16,0 0-31,0 0 47,0 0 0</inkml:trace>
  <inkml:trace contextRef="#ctx0" brushRef="#br0" timeOffset="232199.8098">4242 10914 0</inkml:trace>
  <inkml:trace contextRef="#ctx0" brushRef="#br0" timeOffset="311451.7256">4564 10418 0,'0'-25'156,"0"0"-109,0 1-16,-25 24-15,0 0 0,1 0-1,-1 0 17,0 0-17,0 0 16,0 0-15,25 24-16,-24 1 31,24 0-15,-25-25 0,25 25 30,0 0-30,0-1 15,0 1 1,0 0-17,0 0 1,0 0-1,0-1 1,0 1 15,0 0-15,0 0 46,25-25-62,-1 0 32,1 0-32,0 0 47,0 0-32,0-25 32,-25 0-31,24 25-1,-24-25-15,25 25 32,-25-24-17,0-1 16,25 0 1,-25 0-1,0 0 16,0 1 0,0 48 125,0 1-157,0 0 1,0 0-16,0 0 15,0-1-15,0 26 16,0-25 0,0 0 15,0-1-15,0 1-1,0 0 1,0 0 15,0 0 0,0-1 1,0 1-17,0 0 32,0 0 16</inkml:trace>
  <inkml:trace contextRef="#ctx0" brushRef="#br0" timeOffset="312767.5167">4762 10443 0,'0'25'125,"0"-1"-93,0 1-17,0 0 1,0 0 0,0 0-1,0-1-15,0 1 16,0 0-1,0 0-15,0 0 16,0-1 0,0 1 15,0 0-15,0 0 15,0 0 16,0-1 62</inkml:trace>
  <inkml:trace contextRef="#ctx0" brushRef="#br0" timeOffset="313898.6193">5234 10666 0,'-25'-25'16,"0"25"15,50 0 219,0 0-234,0 0-16,-1 0 31,1 0 0,-25-25-15,25 25 0,0 0-1,0 0 1,-1-24 0,1 24-1,0 0 16</inkml:trace>
  <inkml:trace contextRef="#ctx0" brushRef="#br0" timeOffset="314865.8087">5333 10468 0,'0'24'125,"0"1"-109,0 0-16,-25 25 31,25-26-16,0 26 1,0-25 0,0 0-1,0-1 1,0 1 15,0 0-15,0 0 15,0 0-15,0-1 15,0 1 0,0 0 16</inkml:trace>
  <inkml:trace contextRef="#ctx0" brushRef="#br0" timeOffset="320562.6756">5928 10393 0,'-24'0'234,"-1"0"-218,0 0 31,25 25-32,-25-25 1,25 25-16,0 0 31,0-1-15,0 1-1,0 25 1,0-25 15,0-1-15,0 1-1,0 0 1,0 0 31,0 0 15,25-1-30,0-24-17,0 0 1,-1 0 15,1 0 0,-25-24-15,25-1 15,0 0 1,-25 0-17,0 0 1,0 1-1,0-1 32,0 0-15,0 0-17,0 0 48,-25 25-32</inkml:trace>
  <inkml:trace contextRef="#ctx0" brushRef="#br0" timeOffset="321327.5664">6251 10616 0</inkml:trace>
  <inkml:trace contextRef="#ctx0" brushRef="#br0" timeOffset="322684.9261">6474 10468 0,'0'-25'62,"-25"25"79,0 25-126,25-1 17,0 1-17,0 0 1,0 0 15,0 0-15,0-1-1,0 1 1,0 0 15,25-25 1,0 25-1,0-25 16,0 0-32,-1 0 17,1 0-17,0 0 1,0-25 31,0 25-32,-25-25-15,0 0 16,0 1 0,0-1 15,0 0-16,0 0 1,0 0 15,-25 1 32,25-1-32,-25 25-15,0-25 15</inkml:trace>
  <inkml:trace contextRef="#ctx0" brushRef="#br0" timeOffset="324229.7262">6970 10294 0,'-25'0'188,"1"0"-142,24 25-14,0 0-17,0-1 17,0 1-17,0 0 1,0 0-1,0 0 1,0-1 0,24-24-1,-24 25 1,0 0 0,25-25-1,-25 25 1,25-25 15,0 25-15,-25-1 31,25 1-32,-25 0 32,0 0-31,0 0 15,0-1-15,0 1 30,0 0-14,0 0-1,0 0-15,0-1 62</inkml:trace>
  <inkml:trace contextRef="#ctx0" brushRef="#br0" timeOffset="325544.2212">6970 10344 0,'0'-25'125,"25"25"0,0 0-94,0 0 16,-1 0 0,1 0-16,0 0 1,0 0-17,0 0 16,-1 0 16,1 0-15,0 0 93</inkml:trace>
  <inkml:trace contextRef="#ctx0" brushRef="#br0" timeOffset="331241.698">8260 9649 0,'-25'25'94,"0"-25"-78,1 0-1,-51 25 1,26-25-16,-26 0 16,25 0-16,1 24 15,24-24 1,0 0-16,0 0 16,1 25-1,-1-25-15,0 0 16,0 0-1,0 0 1,1 0-16,-1 0 31,0 0-15,0 0 0,0 0 62,25 25-63,0 0 1,0 24 15,0-24-15,0 0-1,0 0-15,0 0 16,0 24 0,0-24 15,0 0-15,0 25-1,0-26 16,0 26-31,0-25 16,0 24-16,-24-24 16,24 50-1,0-51-15,0 26 16,0-25 0,-25 24-16,25-24 15,0 25-15,0-25 16,0-1-1,0 1-15,-25 0 16,25 25-16,0-26 16,0 1-1,0 25-15,-25-25 16,25-1 0,0 26-16,0 0 15,0-26-15,0 1 16,0 25-1,0-25-15,0-1 16,0 1 0,0 25-16,0-25 15,0 0-15,0-1 16,0 26 0,0-25-16,0 0 15,0-1 1,0 1-1,0 0 1,0 0 297,25-25-126,0 0-156,0 0 16,-1 0-16,1 0-15,0 0 0,0 0 15,0 0 0,-1 0 0,1 0-15,0 0 15,0 0 16,0 0 16</inkml:trace>
  <inkml:trace contextRef="#ctx0" brushRef="#br0" timeOffset="332749.8342">8161 10145 0,'0'-49'31,"0"73"141,0 1-157,0 0 1,0 0-16,0 0 31,0-1-15,0 1 15,0 0-31,0 0 47,0 0-16,0-1 32</inkml:trace>
  <inkml:trace contextRef="#ctx0" brushRef="#br0" timeOffset="333649.9912">8037 10542 0,'25'0'156,"-1"0"-140,1 0-1,0 0 17,0 0-17,0 0 1,-1 0-1,1 0 17,0 0-32,0 0 15,0 0 1,-1 0 31,1 0 0</inkml:trace>
  <inkml:trace contextRef="#ctx0" brushRef="#br0" timeOffset="335555.4734">8210 10914 0,'-24'0'16,"-1"0"62,25-25-47,0 0-15,-25 1-1,25-1 17,0 0 14,0 0-14,25 25 61,0 0-61,-1 0-17,1 25 17,-25 0-17,0 0-15,25-1 16,0 1-16,-25 0 15,0 0 1,0 0-16,25-1 31,-25 1-31,0 0 16,0 0 0,0 0-1,0-1 1,0 1-16,0 0 15,0 0 1,0 0 0,-25-25-1,25 25-15,-25-1 16,0-24-16,25 25 16,-25-25-1,25 25-15,-24-25 31,24 25-31,-25-25 16,0 0 0,0 0-1,0 0 1,1 0 15,-1 0-15,25-25 15,0 0-31,0 0 31,0 1-15,0-1 15,0 0-15,25 25 31,-1 0-16,1 0 0,0 0 0,0 0-15,0 0 15,-1 0 1,1 25 14,0-25 1,0 25-15,0-1-1,-25 1 47,24-25-78</inkml:trace>
  <inkml:trace contextRef="#ctx0" brushRef="#br0" timeOffset="337392.9862">8731 10145 0,'0'25'219,"0"0"-203,0 0-1,-25-1 1,25 26-1,0-25 1,0 24 0,0-24-16,0 0 15,0 0 1,0 0 0,0-1 15,0 1-31,0 0 31,0 0 16,0 0-16,0-1 0,0 1-15,0 0 0,0 0 15,0 0-15,0-1-1,25-24 1,-25 25-1,25 0 17,-25 0-17,25-25 1,-25 25 0</inkml:trace>
  <inkml:trace contextRef="#ctx0" brushRef="#br0" timeOffset="339975.3457">8954 10269 0,'0'-25'250,"0"1"-234,0-1-1,0 0 1,25 25 0,0-25-1,0 25 16,-25-25-31,25 25 32,0 0-17,-1 0 17,1 0 14,0 25 1,-25 0-31,0 0 0,0 0-16,0-1 31,0 1-16,0 0-15,0 0 32,0 0-17,0-1 32,-25-24-31,25 25-16,-25-25 31,25 25-15,-24-25-1,48 0 235,1 0-234,0 0 15,0 0 0,0 0 16,-25 25-31,24-25 0,-24 25 30,0-1-30,0 1 15,0 0-15,0 0 15,0 0-15,0-1-1,0 1 17,0 0-1,0 0 0,0 0 16,-24-25 0,-1 0-16,25 24-15,-25-24 15,0 0 16,0 0 15,1 0-46,-1 0 31</inkml:trace>
  <inkml:trace contextRef="#ctx0" brushRef="#br0" timeOffset="341216.5724">9525 10592 0,'0'-25'0</inkml:trace>
  <inkml:trace contextRef="#ctx0" brushRef="#br0" timeOffset="342905.8764">9748 10220 0,'0'-25'16,"0"0"31,0 0-16,0 0 0,0 1-15,0-1 31,25 25 46,0 0-61,-25 25-17,25-1 1,-25 1-16,24 25 15,-24-25-15,0-1 16,0 1 0,0 25-16,0-25 15,25-1 1,-25 1-16,0 0 16,0 0-16,0 0 15,0-1 1,0 1-1,0 0 1,0 0 0,0 0-16,0-1 15,0 1 1,-25 0 0,1-25 15,-1 25-31,0-25 31,0 0-15,0 0 15,1 0-31,24-25 16,0 0-1,0 0 1,0 1 15,0-1-31,0 0 16,0 0 15,0 0 0,24 25-15,-24-24-16,25 24 15,0 0 17,0 0-17,0 0 1,-1 0 15,1 0-15,-25 24-16,25-24 15,0 0 1,-25 25 0,25-25-1,-1 0 1,-24 25 0,25-25-1,0 0 1,-25 25-1,25-25 1,-25 25 15</inkml:trace>
  <inkml:trace contextRef="#ctx0" brushRef="#br0" timeOffset="344631.24">10244 10220 0,'0'-25'0,"0"0"15,0 0 1,0 0-1,0 1 17,0-1 15,-24 25-1,-1 0-14,0 0-1,0 25 0,25-1-15,-25 1-1,25 0-15,0 0 32,0 0-32,0-1 31,0 1-15,0 0-1,0 0 1,0 0-1,0-1 17,0 1 15,25-25-32,0 0 1,0 0-1,0 0 1,-1 0 0,1 0 15,-25-25-15,25 25-16,-25-24 15,0-1 1,0 0-16,0 0 31,25 25-31,-25-25 16,0 1-16,0-1 47,0 0 15,0 50 32,0 0-79,0-1 1,0 26-16,0-25 31,0 0-31,0-1 16,0 1 0,0 0-1,25 0-15,-25 0 16,0-1-1,0 1 1,0 0 15,0 0-15,0 0 15</inkml:trace>
  <inkml:trace contextRef="#ctx0" brushRef="#br0" timeOffset="345884.6508">10492 10120 0,'0'-24'15,"25"24"157,0 0-140,-25 24 14,25-24-46,-25 25 16,25 25 0,-25-25-16,0 24 15,0 1 1,0-25-16,0 24 16,0-24 15,0 0-16,0 0 1,0-1 0,0 1-1,0 25 1,-25-50 0,25 25-16,0-1 15,-25 1 1,25 0-1,-25 0 17,25 0-1,0-1 0,-25 1-15</inkml:trace>
  <inkml:trace contextRef="#ctx0" brushRef="#br0" timeOffset="346997.6051">10914 9996 0,'0'25'109,"0"0"-93,-25 25 0,25-26-1,-25 1-15,25 0 16,0 0 0,0 0-1,0-1 1,-24 1-1,24 25 1,0-25 0,0 24-1,0-24 1,0 0 0,0 0-16,0-1 31,0 1-16,0 0 17,24 0-32,-24 0 15,25-25 17,-25 24-32,25-24 15,-25 25 1,25-25-1,-25 25-15</inkml:trace>
  <inkml:trace contextRef="#ctx0" brushRef="#br0" timeOffset="348294.3805">11088 10096 0,'0'24'110,"0"1"-79,0 0-15,0 0 15,0 0-31,0-1 31,0 1-31,0 0 16,0 0-16,0 0 15,0-1 1,0 1 15,0 0-15,24-25 0,-24 25-1,25-25 16,-25 25-15,25-25 15,0 0-31,0 0 32,0-25-1,-1 0-16,1 0 1,-25 0 15,0 1-31,25-1 32,-25 0-17,0 0 1,0 0-1,0 1 1,0-1 15,-25 25-31,0-25 32,25 0-32,-24 25 15,24-25 1,-25 25-1,0 0 1,0 0 0,0 0-1,0 0 17</inkml:trace>
  <inkml:trace contextRef="#ctx0" brushRef="#br0" timeOffset="349346.7765">11385 9897 0,'25'0'31,"0"0"16,0 0-31,-25 50-16,25-26 15,-25 1 1,24 25-16,-24-25 16,0 0-16,25-1 15,0 1 1,-25 0 0,0 0-1,0 24-15,0-24 16,0 0-1,0 0 1,0 0 0,0-1-16,0 1 15,0 0 1,0 0 0,0 0-1,0-1 1,0 1-1,0 0 17,0 0-1,-25-25-31,25 25 16,-25-1 15</inkml:trace>
  <inkml:trace contextRef="#ctx0" brushRef="#br0" timeOffset="350517.7044">11956 10145 0,'0'-25'94,"25"25"-48,-1 0-14,1 0-1,0-24-15,0 24 15,0 0 0,-1 0-15,1 0-1,0 0 1,0 0 15,0 0-15,0 0 15,-1 0-15,-24-25-16,25 25 31</inkml:trace>
  <inkml:trace contextRef="#ctx0" brushRef="#br0" timeOffset="351323.2438">12154 9872 0,'0'25'78,"0"0"-62,0 24-1,0-24-15,0 0 16,0 25-1,0-25 1,0-1 0,0 1-1,0 0 1,0 0 0,0 24-1,0-24 1,0 25-1,0-25-15,0 24 16,0-24 15,0 0 1,0 0-17</inkml:trace>
  <inkml:trace contextRef="#ctx0" brushRef="#br0" timeOffset="352345.6728">12700 9773 0,'0'-25'16,"0"0"-1,0 1 48,0 48 46,0 1-109,0 0 16,0 25-1,0-26 1,0 1 0,0 0 15,0 0-31,0 0 31,0-1-31,0 1 16,0 0-16,0 0 31</inkml:trace>
  <inkml:trace contextRef="#ctx0" brushRef="#br0" timeOffset="353177.1949">12551 10170 0,'25'0'62,"0"0"-31,0 0-15,-1 0 0,1 0 15,0 0-15,0 0-1,0 0-15,-1 0 31,1 0-15,0 0 0,0 0-1,0 0 1,-1 0 0,-24-25-1,25 25-15,0 0 16,0 0 31,0 0-32</inkml:trace>
  <inkml:trace contextRef="#ctx0" brushRef="#br0" timeOffset="355223.6446">12750 10443 0,'-25'0'15,"0"0"17,0 0 15,0-25-1,25 0-14,0 0-1,0 1 0,25-1 16,0 0-31,0 25-1,0 0 1,-1 0 15,1 0-15,0 25-16,-25 0 15,0-1 1,25 1-16,-25 0 16,0 0-1,0 0 1,25-1-16,-25 1 31,0 0-15,0 0-16,0 0 31,0-1 0,0 1-15,0 0 0,-25-25-1,25 25-15,0 0 31,-25-25-15,0 0-16,0 24 31,1-24-15,-1 0 0,0 0-1,0 0 1,0 0 46,25-24-30,0-1-17,0 0-15,0 0 31,0 0-15,25 25 15,-25-24-15,25 24 0,0-25-1,0 25 16,-1 0 1,1 0 15,0 0-32,0 0 32,0 0-16,-1 25 16,1-25 31,-25 24-62,25-24 31,0 0 187</inkml:trace>
  <inkml:trace contextRef="#ctx0" brushRef="#br0" timeOffset="363004.1513">13370 9723 0,'-25'0'203,"25"25"-188,-25 0 17,25 0-17,0 0 1,-25-25 0,25 24-1,0 1 1,0 0-1,0 0 1,0 0 0,0-1-1,0 1 1,0 0-16,0 0 16,0 0-1,0 0 1,0-1-1,0 1 1,0 0 0,0 0-1,0 0 17,0-1-17,0 1 16,0 0-15,0 0 15,25 0 1,-25-1-1,25-24-31,-25 25 15,0 0 17</inkml:trace>
  <inkml:trace contextRef="#ctx0" brushRef="#br0" timeOffset="364503.8395">13469 9847 0,'0'-24'15,"25"24"1,0-25-1,-1 25 17,1 0-17,0-25 1,0 25 0,0 0 15,-1 0 16,-24 25-47,0 0 31,0-1-15,0 1-1,0 0 1,-24 0 15,24 0-15,-25-25-16,25 24 31,-25-24-15,25 25-1,-25-25-15,50 0 172,0 0-156,0 25-1,-1-25 1,1 0 0,0 25 15,-25 0 31,25-25-46,-25 25 0,0-1 15,0 1-16,0 0 1,0 0 0,0 0-1,0-1 1,-50 1 0,25 0-1,25 0 1,-24-25-1,-1 0 1,25 25-16,-25-25 16</inkml:trace>
  <inkml:trace contextRef="#ctx0" brushRef="#br0" timeOffset="365627.0301">13940 9624 0,'25'0'78,"0"0"-62,0 25-1,-25 0 17,24 0-17,-24-1 1,25 1-16,-25 0 16,0 0-1,0 0 1,0-1-1,0 1-15,0 0 32,0 0-32,0 0 31,0-1-31,0 1 31,0 0-31,0 0 16,0 0 15,0 0-15,0-1-1,0 1 1,0 0 15,0 0 16,0 0-31,0-1 15,0 1 31,0 0-30,-25-25-32,25 25 15</inkml:trace>
  <inkml:trace contextRef="#ctx0" brushRef="#br0" timeOffset="367473.7761">14337 9798 0,'0'25'125,"0"24"-93,0-24-17,0 0 1,0 0 0,0-1-1,0 1 1,0 0-1,0 0-15,0 0 16,0 0 0,0-1-16,0 1 31,0 0 16,0 0-32,25-25 48,0 0-32,0 0-31,-1 0 16,1 0-16,0 0 31,0 0-31,0 0 31,-25-25 1,24-25-17,-24 26 1,0-1-1,0 0 1,0 0-16,0-25 16,0 26 15,0-1-31,0 0 31,0 0-31,0 0 16,0 1 15,0-1 16,0 50 31,0 24-78,0 26 16,0-26-1,0 1-15,0-25 16,0 0-16,0-1 16,0 1-1,0 0-15,25 0 31,-25 0-31,0-1 16,25 1 0,-25 0-1,0 0 1,0 0 15,25-1 0,-25 1 16</inkml:trace>
  <inkml:trace contextRef="#ctx0" brushRef="#br0" timeOffset="368228.1778">14808 10046 0,'0'25'125,"0"0"-110,0-1 1,0 1 0,0 0 15,0 0 0,0 0 16,0-1-16,0 1 1</inkml:trace>
  <inkml:trace contextRef="#ctx0" brushRef="#br0" timeOffset="370088.9632">14908 9277 0,'0'-25'16,"0"0"15,24 25 47,1-24-78,0 24 16,25-25-1,-26 25 1,1 0-16,0 0 16,0 0 15,0 0 16,-1 0 0,-24 25-32,25-1 1,-25 26-1,0-25-15,0 0 16,0-1-16,0 26 31,0-25-15,0 0 0,0 24-16,0 1 15,0-25 1,0-1-1,0 1-15,0 25 16,0-1-16,0-24 16,0 25-1,0-1-15,0-24 16,0 0 0,0 0-16,0 0 15,0-1-15,0 1 16,0 25-1,0-25-15,0 0 16,0 24-16,0 1 16,0-1-1,0-24-15,0 0 16,0 25 0,0-26-16,0 1 15,0 25-15,0-25 16,0-1-1,0 1-15,0 0 16,0 25 0,0-26-16,0 1 15,0 0-15,0 0 16,0 24 0,0-24-16,0 0 15,0 0 1,0 0-16,0-1 15,0 1 1,0 0 0,0 0-1,0 0 1,0-1 0,0 1 15,0 0 0,0 0 16,-25 0-31,1-25 15,-1 0-16,0 24 1,0-24 0,0 0-1,1 0 17</inkml:trace>
  <inkml:trace contextRef="#ctx0" brushRef="#br0" timeOffset="371161.0696">15850 9773 0,'-25'0'31,"1"0"0,-1 0 1,74 0 93,-24 0-110,0 0-15,0 0 16,24 0-1,-24 0 17,0 0-17,0 0 17,0 0-17</inkml:trace>
  <inkml:trace contextRef="#ctx0" brushRef="#br0" timeOffset="371923.1964">15900 10046 0,'0'25'203,"25"-25"-172,-1 0-15,1 0-1,0 0 1,0 0 0,0 0-1,-1 0 17,1 0-1</inkml:trace>
  <inkml:trace contextRef="#ctx0" brushRef="#br0" timeOffset="373141.4999">16743 9699 0,'0'-25'16,"-25"25"-1,1 0 1,24-25-1,-25 25-15,0 0 32,0 0-17,0 0 1,25 25 0,-24 0-16,24-1 15,0 1-15,-25-25 16,25 25-1,0 0 1,0 0-16,0-1 31,0 1-31,0 0 16,0 0 0,0 0-16,0-1 15,0 1-15,0 0 31,0 0-15,25-25 0,24 25-1,-24-25-15,25 0 16,-26 25 0,1-25-1,0 0 1,0 0-1,0 0 17,-25-25-32,0 0 15,24 25-15,-24-25 16,25 0 0,-25 0-16,0 1 31,0-1-31,0 0 15,0 0-15,0 0 32,0 1-32,-25-1 31,25 0-15,-24 0-16</inkml:trace>
  <inkml:trace contextRef="#ctx0" brushRef="#br0" timeOffset="373780.1335">17016 9823 0,'0'49'187</inkml:trace>
  <inkml:trace contextRef="#ctx0" brushRef="#br0" timeOffset="375076.3364">17512 9575 0,'0'0'15,"0"-25"-15,0 0 31,0 0-15,0 0 15,-25 25 16,-24 0-16,24 0-15,-25 0-16,25 25 31,25 0-31,-24-25 16,24 50 0,-25-26-16,25 1 15,0 0 1,0 0-16,0 0 15,0 24-15,0-24 32,0 0-17,25 0 17,-1-25-17,26 24-15,0-24 16,-26 0-1,1 0 1,0 0 0,0 0-1,0 0 1,0-49 0,-25 24-1,24-25 1,-24 1-16,25 49 15,-25-25-15,0 0 16,0 0 0,0 1-1,0-1 17,0 99 61,0-24-77,0-1-16,0-24 16,0 0-1,0 0-15,0 24 16,0-24 15,0 25-31,0-25 16,0-1-16,0 1 15,0 0 1,0 0-16,25 0 16,-25 0 15,0-1 0,0 1-15</inkml:trace>
  <inkml:trace contextRef="#ctx0" brushRef="#br0" timeOffset="376064.775">18033 9550 0,'-25'0'93,"25"49"-77,-25 1 0,25 0-1,0-1-15,-24 1 16,24-1 0,0-24-16,0 25 15,0-25-15,0-1 16,0 1-1,0 0 1,0 0 0,0 0-16,0 0 15,0-1-15,0 1 32,0 0-17</inkml:trace>
  <inkml:trace contextRef="#ctx0" brushRef="#br0" timeOffset="379670.645">18479 9823 0,'0'-25'172,"0"0"-141,25 25 31,0 0-46,-25-25 0,25 25-1,0 0 32,0 0-16,-1 0 1,-24-25-32,25 25 47,0 0 31,0 0 78</inkml:trace>
  <inkml:trace contextRef="#ctx0" brushRef="#br0" timeOffset="381354.0025">18628 9550 0,'-24'0'78,"24"25"-62,0-1 15,0 1-15,0 0-1,0 0 17,0 0-32,0-1 15,0 1 16,0 0-31,0 0 32,0 0 15,0-1-16,0 1-16,0 0 48</inkml:trace>
  <inkml:trace contextRef="#ctx0" brushRef="#br0" timeOffset="389809.1073">19224 9575 0,'-25'0'156,"0"24"-125,25 1-15,0 0 0,0 0 15,0 0-15,0-1 15,0 1-16,0 0 17,0 0 15,0 0-16,25-25-16,0 0 1,-25 24 0,24-24-1,1 0 17,0 0-1,0 0 0,-25-24 0,0-1 1,0 0-1,0 0 0,0 0-15,0 1 15,0-1 16,-25 25-47,0-25 47,0 25 0</inkml:trace>
  <inkml:trace contextRef="#ctx0" brushRef="#br0" timeOffset="390449.739">19670 9723 0,'0'75'156</inkml:trace>
  <inkml:trace contextRef="#ctx0" brushRef="#br0" timeOffset="392052.8271">19943 9550 0,'0'-25'16,"0"0"15,0 0-15,0 1 15,-25 24 47,0 0-47,1 24 16,24 1-16,-25 0-15,25 0 15,0 0-15,0-1-1,0 1 17,0 0-1,0 0-15,0 0 15,25-25-31,-1 24 31,1 1 16,0 0 0,0-25-32,0 0 1,-1 0 15,1 0 16,0 0-16,-25-25-15,0 0 0,25 25-1,-25-24 1,0-1 15,0 0-31,0 0 31,25 25 1,-25-25-17,0 1 1,0-1 15,0 0 0,0 0 32,0 0-32,0 1 0,-25 24-31,0-25 47,0 25-15,0 0-17</inkml:trace>
  <inkml:trace contextRef="#ctx0" brushRef="#br0" timeOffset="393570.6911">20265 9426 0,'0'-25'15,"25"25"1,25 0 0,-25 0-1,24-25 1,-24 25-1,0 0 1,0 0 0,-1-25-1,1 25 17,-25 50 77,0 0-93,0-1-1,0 1-15,0-1 16,0-24-1,0 25 1,0-25 0,0-1-1,0 1-15,0 0 32,-25-25-32,25 25 15,0 0 16,0-1 1</inkml:trace>
  <inkml:trace contextRef="#ctx0" brushRef="#br0" timeOffset="394857.9114">20836 9252 0,'0'25'140,"0"0"-124,0 0 0,0-1 30,0 1 1,0 0-15,0 0 14,25-25-30,-25 25 15,25-25-31,-1 24 16,-24 1-16,0 0 31,25-25-31,-25 25 16,0 0-16,0-1 15,0 1 1,25-25-16,-25 25 16,0 0-1,0 0 1,0-1 15,0 1-31,0 0 16,0 0-1,0 0 1,0-1 31,0 1-31,-25-25-1,0 0 1,1 0-1,-1 0 1</inkml:trace>
  <inkml:trace contextRef="#ctx0" brushRef="#br0" timeOffset="395595.6988">20836 9327 0,'0'-25'0,"25"25"16,-25-25-1,25 25-15,-1 0 16,-24-25-1,25 25 1,0 0 15,-25-25-15,25 25 0,0 0-16,-1 0 31,1 0-31,0-24 15,0 24 1,0 0 31,-1 0 15</inkml:trace>
  <inkml:trace contextRef="#ctx0" brushRef="#br0" timeOffset="397218.2422">21456 9401 0,'0'-25'16,"0"75"78,0-25-79,0-1-15,0 1 16,-25-25-16,25 50 15,0-25 1,-25-1 0,25 1-1,0 0 1,0 0-16,0 0 16,0-1-1,0 1 1,0 0-16,0 0 31,0 0 0,0-1 1,25 1-1,0-25-16,0 0 1,0 0 15,-1 0-31,1 0 16,-25-25 0,25 1-1,0 24 1,-25-25-1,0 0-15,0 0 16,25 0-16,-25 1 16,0-1-1,0 0-15,0 0 16,0 0 0,24-24-16,-24 24 15,0-25-15,0 26 16,0-26-1,0 25 17,0 0-17,0 1-15,0 48 94,0 1-78,0 25-1,0-25 1,0 24 0,0-24-1,0 0 16,0 0-31,0-1 16,0 26 0,0-25-16,0 0 15,0 24-15,25-24 32,-25 0-32,0 0 31,0-1-16,25-24 17</inkml:trace>
  <inkml:trace contextRef="#ctx0" brushRef="#br0" timeOffset="398214.8742">21952 9575 0,'0'24'125,"0"1"-94,0 0-15,0 0-1,0 0 17,0-1-17,0 1 16,0 0-15,0 0 15,0 0 1,0-1 14</inkml:trace>
  <inkml:trace contextRef="#ctx0" brushRef="#br0" timeOffset="404647.5286">1836 12551 0,'0'-25'31,"0"1"-16,0-1 1,0 0 31,0 75 31,0-26-62,0 1 15,0 0-15,0 0-16,0 0 15,0-1 1,0 1 15,0 0-15,0 0 15,0 0-15,0-1 15,0 1 0,0 0-15,24-25 31,-24 25-32,25-25 1,0 0-16,0 0 31,0 0-15,-1 0-1,1 0 1,0-25-16,-25 0 16,25 0-1,0 1 1,-25-1-16,24 0 15,-24 0 1,0 0 15,0 1-31,0-1 32,0 0-17,0 0 1,0 0-1,0 1 32,0 73 47,0-24-78,0 0-1,0 24-15,0-24 16,0 0-16,0 0 16,0 24-1,0-24 1,25 0-1,0 0 32,-25 0-15</inkml:trace>
  <inkml:trace contextRef="#ctx0" brushRef="#br0" timeOffset="405324.8121">2356 12725 0,'0'25'78,"0"-1"-78,25 1 16,-25 0 15,0 0 0,0 0 32,0-1-32,0 1 0</inkml:trace>
  <inkml:trace contextRef="#ctx0" brushRef="#br0" timeOffset="406369.9165">2629 12626 0,'0'24'110,"25"-24"-79,0 0 0,0 0-31,0 0 32,-1 0-32,1 0 15,0 0 16,0 0-15,0 0 15,-25 25-15</inkml:trace>
  <inkml:trace contextRef="#ctx0" brushRef="#br0" timeOffset="407869.0561">3175 12477 0,'-25'0'109,"25"25"-93,-25-25-16,25 24 31,0 1-31,0 0 31,0 0-15,0 0 15,0-1-15,0 1 15,25-25-31,-25 25 31,25-25-15,0 25 15,0 0-15,-1-25-1,1 0 1,0 0 0,0 0-1,0 0 1,-1 0-1,1 0 17,0 0-32,-25-25 31,25 25 0,-25-25-31,0 0 16,0 0 15,0 1 0,0-1-15,0 0 15,0 0 0,-25 25-15,0-25-16,0 1 31,1 24-15,-1 0 15,0 0-31,25-25 16,-25 25-1,0 0 32</inkml:trace>
  <inkml:trace contextRef="#ctx0" brushRef="#br0" timeOffset="408500.733">3671 12526 0</inkml:trace>
  <inkml:trace contextRef="#ctx0" brushRef="#br0" timeOffset="409833.7636">3969 12254 0,'-25'0'94,"25"24"-94,-25 1 16,0 0-1,25 25-15,-24-26 16,24 1-16,0 0 15,-25-25 1,25 25-16,0 0 31,0-1-31,0 1 32,0 0-17,0 0 16,0 0-15,25-25-16,-25 24 31,24-24-15,1 25 0,0-25-1,0 0-15,0 0 16,-1 0-1,1 0-15,0 0 16,0 0 15,0 0-15,-1 0 46,-24-25-46,0-24 0,0 24 15,0 0-15,0-24-1,0 24 16,0 0-31,0 0 16,-24 25-16,24-25 16,-25 25-1,25-24-15,-25 24 16,25-25 0,-25 0-16,0 0 31,1 25-31,-1-25 31</inkml:trace>
  <inkml:trace contextRef="#ctx0" brushRef="#br0" timeOffset="411118.7156">4316 12278 0,'25'0'47,"0"0"-16,-1 0-16,1 0 1,0 0-16,25-24 16,-50-1-16,24 25 15,1 0 1,0 0 0,0 0 15,0 0 47,-25 49 0,0-24-78,0 0 16,0 0-1,0 24 1,0-24 0,0 0-1,0 25 1,0-26-16,0 1 15,0 0 1,0 0-16,-25 0 16,25-1-1,0 1 17,0 0-17,0 0-15,0 0 31,0-1-15,0 1 15</inkml:trace>
  <inkml:trace contextRef="#ctx0" brushRef="#br0" timeOffset="412569.6952">4812 12427 0,'0'-25'16,"0"1"15,0-1-31,25 25 31,-25-25-15,0 0 15,0 0-15,0 1 15,0 48 94,0 1-110,0 0 1,0 0-16,-25-25 16,25 25-16,0-1 31,0 1-15,0 0 15,0 0 16,25-25-32,-25 25 1,25-25-16,0 0 16,-25 24-1,24-24 1,1 25 15,0 0 0,0-25-15,-25 25 0,0 0-1,25-25 1,-25 24-16,0 1 31,0 0 0,0 0-15,0 0 31,0-1-16,0 1 16,0 0-47,-25-25 31,25 25-15,-25-25-1</inkml:trace>
  <inkml:trace contextRef="#ctx0" brushRef="#br0" timeOffset="413508.6901">4887 12254 0,'0'-25'94,"24"25"-78,1 0 15,0 0-15,0 0-1,0 0 17,-25-25-32,24 25 15,1 0 1,0 0-16,0 0 15,-25-25 1,25 25 0,-1 0 15,1 0-15</inkml:trace>
  <inkml:trace contextRef="#ctx0" brushRef="#br0" timeOffset="414698.6665">6102 12477 0,'25'0'15,"0"0"1,-1 0 0,1 0-1,-25-25 17,25 25-32,0 0 15,0 0 1,-1 0 15,1 0 0,0 0-15,0 0 0,0 0-1,-1 0 1</inkml:trace>
  <inkml:trace contextRef="#ctx0" brushRef="#br0" timeOffset="415664.8572">6152 12700 0,'24'0'125,"1"0"-125,25 0 31,-25 0-15,-1 0-1,1 0 17,0 0-1,0 0 0,0 0-15</inkml:trace>
  <inkml:trace contextRef="#ctx0" brushRef="#br0" timeOffset="417382.9564">7665 12278 0,'0'-24'109,"0"-1"-93,-25 0 15,25 0-31,-25 25 15,0 0 17,0 0-1,1 0-15,-1 0 15,0 25-16,25 0 1,-25 24 0,0-24-1,25 25 1,0-25-16,0-1 16,0 1-1,0 0 1,0 0-1,0 0 1,0-1 0,0 1-1,25 0 1,0-25 0,-25 25-1,25-25 1,24 25-1,-24-25 1,0 0-16,0 0 16,0 0-1,-1 0 17,1 0-17,-25-25 1,0 0-1,0 0 1,25 0-16,-25 1 31,0-1-15,0 0-16,0 0 16,0 0-1,0 1 16,0-1-15,-25 25 0,0-25-1,25 0 1,-24 25 0</inkml:trace>
  <inkml:trace contextRef="#ctx0" brushRef="#br0" timeOffset="417959.6196">7937 12452 0</inkml:trace>
  <inkml:trace contextRef="#ctx0" brushRef="#br0" timeOffset="419393.2092">8334 12179 0,'0'0'0,"0"-50"16,0 26 0,0-1 15,0 0-15,0 0 15,-24 25 0,-1 0-15,0 0-16,0 0 31,0 0-31,1 25 16,-1 25-1,0-1 1,0-24-16,25 0 15,0 25 1,0-1 0,0-24-1,0 0 17,0 0-1,0-1-31,50-24 15,-25 0 1,-1 0-16,1 0 16,0 0-1,0 0 17,0 0-17,-1 0 16,1 0-15,-25-24 15,0-1-31,25 25 16,0-50-16,-25 25 31,0 1 0,25 24 110,-25 24-110,0 26-15,0-25 15,0 0-31,0-1 16,0 26-1,0-25-15,0 0 16,0-1-16,0 1 16,0 0-1,24 0 1,-24 0 0,0-1 15,0 1-16,25-25 1,-25 25 15</inkml:trace>
  <inkml:trace contextRef="#ctx0" brushRef="#br0" timeOffset="420375.645">8657 12080 0,'25'0'78,"-25"25"-63,0 24 1,0 1-16,0-25 16,0 24-1,0-24-15,0 25 16,0-25-16,0-1 15,24 1 1,-24 25 0,0-25-16,25-25 15,-25 24 1,0 1-16,0 0 31,0 0-15,0 0-1,0-1 32</inkml:trace>
  <inkml:trace contextRef="#ctx0" brushRef="#br0" timeOffset="424588.3696">5407 12353 0,'0'25'125,"-24"-1"-125,24 1 16,0 0-1,0 0 1,0 0 0,0-1-1,0 1 16,0 0 1,0 0-17,0 0 32,24-1-16,1-24 16,0 0-31,0 0 15,0 0-15,-1 0 15,1 0-15,0-24-1,0 24-15,0-25 32,-25 0-17,24 0 1,-24 0-1,0 1 1,0-1 0,0 0-16,0 0 15,0 0-15,0 1 32,0-1-17,0 0 16,0 50 63,0 0-78,0-1-16,0 1 15,0 0-15,0 25 32,0-1-32,0-24 31,0 0-31,0 0 16,0-1-16,0 1 31,0 0-16,0 0-15,0 0 32</inkml:trace>
  <inkml:trace contextRef="#ctx0" brushRef="#br0" timeOffset="425532.6644">5804 12526 0,'0'25'203,"25"-25"-203,-25 25 16,0 0 0,0 0-1,0-1-15,0 1 16,0 0 15,0 0-15,0 0-1,0-1 1,0 1 0,0 0-1,0 0 1,0 0 15</inkml:trace>
  <inkml:trace contextRef="#ctx0" brushRef="#br0" timeOffset="428018.3782">2604 13767 0,'0'24'93,"0"1"-93,0 0 16,0 0 0,-24 0-16,24 24 15,0-24 16,0 0-15,0 0-16,0-1 31,0 1-15,0 0 0,0 0-1,0 0-15,0 24 31,0-24-15,0 0 0,0 0 15,0-1-15,24-24-1,1 0 1,0 0-1,0 0-15,0 0 16,0 0 0,-1 0-16,1-24 15,0-1 1,0 0 0,-25 0-1,25 0 1,-1 1-1,-24-1-15,0 0 16,0 0 0,0 0-16,0 1 15,0-26-15,0 0 32,0 26-17,0-1 32,0 50 47,0-1-94,0 1 15,0 25 1,0-25 0,0-1-16,0 1 15,0 0 1,0 25 0,0-26-1,0 26 1,0-25-1,0 0 1,0-1 0,25-24-1,-25 25 1,0 0 0</inkml:trace>
  <inkml:trace contextRef="#ctx0" brushRef="#br0" timeOffset="428637.0259">3125 14139 0,'0'-25'16,"25"74"62,-25-24-47,0 25-31,0-25 16,0-1 0,25 1-1,-25 0-15,25-25 16,-25 25-16,0 0 31,0 0 16</inkml:trace>
  <inkml:trace contextRef="#ctx0" brushRef="#br0" timeOffset="429575.4091">4266 14188 0,'0'-25'0,"0"1"109,25 24-62,0 0-47,25-25 16,-1 25-1,-24 0 1,0 0-16,24 0 15,-24 0 1</inkml:trace>
  <inkml:trace contextRef="#ctx0" brushRef="#br0" timeOffset="430465.3491">4242 14387 0,'24'0'31,"1"0"-15,0 0 31,0 0-16,0 0 0,-1 0-31,1 0 31,0 0-15,-25-25 0,25 25-1,0 0-15,-25-25 16,24 25-16,1 0 31,0-25 0,0 25-31,0 0 16,24-25 0,26 1-1</inkml:trace>
  <inkml:trace contextRef="#ctx0" brushRef="#br0" timeOffset="436656.9702">6003 13891 0,'-25'0'141,"0"0"-126,0 0 1,1 0-16,-1 0 15,0 0 1,0 0 15,0 0-15,0 0 0,1 0 15,24 24-31,0 1 15,0 0 1,0 0 0,0 0-1,0-1 1,0 1 0,24 0 15,-24 0-16,25-25 1,0 25 0,0-25-16,0 0 15,-25 24 1,25-24-16,-1 0 31,1 0-31,0 0 16,-25 25-16,25-25 15,0 0 1,-1 0 0,1 0 15,0 0-15,0 0 15,0 0-31,-25-25 15,0 1 17,0-1-1,0 0-15,0 0-1,0 0 16,0 1 1,-25-1-17,0 25 1,25-25 15,-25 25-15</inkml:trace>
  <inkml:trace contextRef="#ctx0" brushRef="#br0" timeOffset="437245.6328">6400 13990 0</inkml:trace>
  <inkml:trace contextRef="#ctx0" brushRef="#br0" timeOffset="438764.7758">6722 13841 0,'0'-25'0,"0"0"32,25 25-17,-25-24 1,0-1-16,0 0 16,0 0 15,0 0 16,-25 25 15,0 0-31,0 25-15,1 0 0,24 25-1,0-26-15,0 26 16,-25-50 0,25 25-1,0 0 1,0-1-1,0 1 1,0 0 0,0 0 15,25-25 0,-1 25-15,26-25-16,0 0 31,-26 0-15,1 0-1,0 0 1,0 0 0,-25-25-1,25 0 1,-25 0-16,0 0 15,0-24 1,0 24-16,0 0 16,0 0-1,0 1 1,0-1 31,0 0 0,0 50 46,0 0-93,0-1 16,0 1-16,0 0 16,0 0-1,0 0-15,0-1 32,0 26-17,0-25 1,0 0-1,0-1 1,0 1 0,0 0-1,0 0 17,0 0-32,0-1 15</inkml:trace>
  <inkml:trace contextRef="#ctx0" brushRef="#br0" timeOffset="439529.1161">7193 13667 0,'0'25'156,"0"0"-156,0 25 16,0-1 0,0-24-1,0 0 1,0 0-16,0-1 15,0 1 1,0 0 0,0 0 31,0 0-32</inkml:trace>
  <inkml:trace contextRef="#ctx0" brushRef="#br0" timeOffset="441185.167">5904 14436 0,'-25'0'15,"0"0"48,25-24 15,50 24-31,-26-25-32,1 25-15,25 0 16,-25-25 0,24 25-1,-24 0 1,0 0-16,24-25 15,1 25-15,-25 0 16,0 0 0,24 0-16,1 0 15,-1 0 1,-24 0 0,0 0-16,0 0 15,0 0 1,-1 0-16,1 0 15,25 0 1,-25 0 0,-1-25-1,1 25 1,0 0 0,0-25-16,0 25 15,-1 0 1,1 0-1,0 0 1,0 0 0,0 0-1,0 0 17,-1 0-1,1 0-16,0 0 1,0 0 0,0 0 15,-1 0 0,1 0-15,0 0 78,0 0-63</inkml:trace>
  <inkml:trace contextRef="#ctx0" brushRef="#br0" timeOffset="443872.3032">6052 14734 0,'0'0'0,"-24"0"31,-1 0 0,0 0-15,0 0 15,25 25-15,-25 0-1,25-1 1,0 1-1,0 0-15,0 0 32,0 0-17,0-1 17,0 1-17,25-25 48,0 0-63,0 0 15,0 0 17,-1-25-1,1 1-16,-25-26-15,0 25 32,0 0-17,0 1-15,0-1 32,0 0 14,0 0 17,-25 25-63</inkml:trace>
  <inkml:trace contextRef="#ctx0" brushRef="#br0" timeOffset="444416.3673">6276 14883 0,'24'0'31</inkml:trace>
  <inkml:trace contextRef="#ctx0" brushRef="#br0" timeOffset="445738.4334">6598 14734 0,'0'-25'0,"25"25"16,-25-25-1,25 25 17,-25-24-32,-25 24 93,0 0-93,0 0 32,0 0-32,25 24 15,-24 1-15,24 0 16,-25-25-1,25 25-15,-25-25 16,25 25 0,-25-1-16,25 1 15,0 0 17,0 0-17,0 0 16,25-25-15,0 0 0,0 0-16,-1 0 15,1 0 1,0 0 15,0 0 0,0-25-31,-25 0 32,24 0-32,-24 0 15,0 1 1,0-1 0,25 25-1,-25-25 1,0 0-1,0 50 64,0 0-64,0 0 1,0 24-16,0-24 15,0 25 1,0-26 0,0 1-1,0 0 1,0 0-16,0 0 16,0-1 15,0 1-31,0 0 31</inkml:trace>
  <inkml:trace contextRef="#ctx0" brushRef="#br0" timeOffset="447112.7006">6995 14635 0,'0'-25'62,"0"0"-31,0 0 16,25 25 31,0 25-46,-25 0-32,0 0 15,0 24-15,0-24 16,0 0 0,0 0-16,0 24 15,0-24-15,0 0 16,0 0-1,0 0-15,0-1 16,0 1-16,0 25 16,0-25-1,0-1-15,0 1 32,0 0-17,-25-25 16,0 25-31,0-25 32,0 0-17,1 0 17,24-25-32,-25 0 15,25 0 1,0 1-1,0-1 17,0 0-17,0 0 17,25 25-17,-1 0 1,1 0-1,25 0 17,-25 0-1,-1 0-15,1 0 15,0 0-31,0 25 31,-25 0-15,25-25-16,-25 25 31</inkml:trace>
  <inkml:trace contextRef="#ctx0" brushRef="#br0" timeOffset="448148.7117">7268 14610 0,'0'-25'31,"-25"25"48,25 25-64,-25 25 1,25-26-1,0 1 1,0 0-16,0 0 31,0 0-15,0-1 15,0 1-31,0 0 31,0 0 1,25-25-17,-25 25 1,25-1-16,0-24 31,-25 25-31,24 0 31,-24 0-15,0 0 0,0-1-1,0 1 17,0 0-1,0 0-16,0 0 17,-24-25-17,-1 0 1,0 0 0,0 0-1</inkml:trace>
  <inkml:trace contextRef="#ctx0" brushRef="#br0" timeOffset="448729.0342">7268 14709 0,'0'0'0,"25"-25"0,-1 1 31,1 24-15,0-25-1,0 25 1,0 0-1,-1 0 17,1 0-32,0 0 31,0 0 16</inkml:trace>
  <inkml:trace contextRef="#ctx0" brushRef="#br0" timeOffset="449543.5671">7764 14139 0,'0'-25'16,"25"25"62,-1 0-62,1 0 15,0 0-31,0 0 16,24 0-1,-24 0-15,0 0 16,0 0 0,0 0-1,0 0 1</inkml:trace>
  <inkml:trace contextRef="#ctx0" brushRef="#br0" timeOffset="450490.6607">7813 14287 0,'25'0'47,"0"0"-15,0 0-17,0 0 16,-1 0 16,1 0-15,0 0-1,0 0-31,25-24 15,-26 24 17,1 0 46,0 0-47</inkml:trace>
  <inkml:trace contextRef="#ctx0" brushRef="#br0" timeOffset="466204.2087">9327 13915 0,'-25'0'0,"0"0"31,0 0 0,0 0 16,1 0-31,-1 25 62,25 0-78,0 0 16,0 0-1,0-1 1,0 1-1,0 0 1,0 0 0,0 0-16,0-1 31,25 1-15,-1-25-1,1 25 1,0 0-16,0-25 15,0 25 1,-1-25 0,1 0-16,0 0 15,0 0 1,0 0 0,-1 0-1,1 0 1,0 0 15,-25-25-15,0 0-16,0 0 15,0 0 1,0 1 0,0-1-1,0 0-15,0 0 16,0 0 15,0 1-15,-25-1-1,0 25 1,1-25 0,-1 0-1,0 25 1,0 0 15,0 0-15</inkml:trace>
  <inkml:trace contextRef="#ctx0" brushRef="#br0" timeOffset="466765.886">9773 13990 0</inkml:trace>
  <inkml:trace contextRef="#ctx0" brushRef="#br0" timeOffset="468343.8038">10145 13816 0,'0'-25'15,"0"1"17,0-1 14,-25 25-14,1 0-17,-1 0 1,0 0 0,0 0 15,0 25 0,25-1-15,0 1-1,0 0 1,0 25 0,-25-50-1,25 24-15,0 1 16,0 0-16,0 0 31,0 0-15,0-1 15,0 1 0,25-25-31,25 0 16,-25 0-1,0 0 1,-1 0 0,1 0 15,0-25 0,-25 1-15,0-26-1,0 25 1,0 0 0,0 1-1,0-1 1,0 0 46,0 50 63,0 24-109,0-24-16,0 25 31,0-25-15,0-1 0,0 1-1,0 0 16,0 0 1,0 0-17,0-1 1,0 1 15,0 0 0,0 0-15,0 0 0,0-1-1,0 1 32</inkml:trace>
  <inkml:trace contextRef="#ctx0" brushRef="#br0" timeOffset="470722.9398">10492 13965 0,'0'-25'78,"-24"25"-63,-1 0 1,0-25 0,25 1-1,-25 24 1,25-25 15,-25 25-15,25-25-1,0 0 17,0 0-17,0 1 1,0-1 15,25 25-15,0 0 15,0 0 0,0 0-31,-1 0 16,1 0 31,-25 25 47,0-1-63,0 1-16,0 0 1,0 0 15,0 0 1,0-1-32,0 1 15,0 0 16,0 0-15,0 0 0,0-1-1,-25-24 17,25 25-17,0 0 16,0 0-15,0 0 15,0-1 16,0 1 0,0 0 0,25-25 47,-25 25-94,25-25 47,-25 25-47,25-25 31,0 0 16,-1 0-32,1 0 17,0 0-1,0 0 16,-25-25-16,0 0 0,0 0-15,0 0 31,0 1-16,0-1-15,0 0-1,0 0 16,0 0 1,-25 25-1,25-24-31,-25 24 16,25-25-1,-25 25 16,1 0 16,-1 0-31,0 0 0,0 0 46</inkml:trace>
  <inkml:trace contextRef="#ctx0" brushRef="#br0" timeOffset="476603.6747">10815 13593 0,'25'0'156,"-1"0"-125,1 0 1,0 0-1,0 0-15,0 0-1,-1 0 1,1 0-1,0 0 1,0 0 0,0 0 15,-25 25 0,0 0-31,0-1 16,24-24-1,-24 25 1,0 0 0,0 0-1,0 0 1,0-1 15,0 1 16,0 0-16,-24-25-31,-1 0 78,50 0 94,-1 0-140,1 0-17,0 0-15,0 0 31,0 25 16,-25 0 31,25-25-78,-25 49 32,0-24-17,0 0-15,0 0 16,0-1 0,0 1-1,0 0 16,0 0-15,0 0 31,-25-1 0,0-24-32,0 25 17,0-25-32,25 25 15,-25-25-15,1 0 32,-1 0-1,0 0-16</inkml:trace>
  <inkml:trace contextRef="#ctx0" brushRef="#br0" timeOffset="478160.7042">11410 13568 0,'0'-25'78,"25"25"-46,0 0-17,0 0 1,-1 0 0,1 0-1,0-24-15,0 24 31,24 0-15,-24 0-16,0-25 16,0 25-1,0 0-15,-1 0 16,-24-25 0,25 25-1,0 0 48,-25 25-1,0 0-46,0 49-1,0-49-15,0 24 16,0 1 0,0-25-16,0 24 15,0-24-15,0 0 16,0 0 0,0 0-16,0-1 15,0 1-15,0 0 16,0 0-1,0 0-15,0-1 16,0 1 0,0 0-16,0 0 15,0 24-15,0-24 32,0 0-17,0 0 16,0 0-31,0-1 63</inkml:trace>
  <inkml:trace contextRef="#ctx0" brushRef="#br0" timeOffset="479089.6762">11584 13990 0,'0'-25'109,"25"25"-93,-1 0 0,1 0 15,-25-25-15,25 25-1,0 0-15,0 0 16,-1 0 15,1 0-15,0 0-1,0 0 1,-25-25 0,25 25-1,-1 0 16,1 0-15,0 0 0,0 0 15,0 0 0</inkml:trace>
  <inkml:trace contextRef="#ctx0" brushRef="#br1" timeOffset="489672.2736">13717 13965 0,'-25'0'0,"25"-25"15,-25 25 1,25-25 78,25 25-94,25 0 15,-1-24 1,-24 24-16,25 0 15,-1 0 1,1 0-16,0 0 16,-1 0-16,-24 0 15,25 0 1,-26 0-16,1 0 16,0 0-16,25 0 31</inkml:trace>
  <inkml:trace contextRef="#ctx0" brushRef="#br1" timeOffset="490310.9108">13767 13717 0,'24'0'110,"1"0"-110,0 0 15,0-25 1,24 25-16,26 0 16,-50 0-1,24-25-15,1 25 16,24 0-16,-24 0 16,-1 0-1,26 0-15,-50 0 16,24-24-1,-24 24-15,25-25 16</inkml:trace>
  <inkml:trace contextRef="#ctx0" brushRef="#br1" timeOffset="491093.8389">14436 13444 0,'25'0'63,"0"25"-48,25-25-15,-50 25 16,24 0-1,1-25-15,0 0 16,0 24 0,0-24-1,-1 25 1,1-25-16,25 25 16,-50 0-1,25-25 1,-25 25-1,24-1 1,-24 1 0,0 0-16,0 25 15,0-1-15,0-24 16,-24 25 0,-26-26-16,25 1 15,-24 25 1,24-25-16,0-25 15,0 24-15,25 1 32,-25-25-32</inkml:trace>
  <inkml:trace contextRef="#ctx0" brushRef="#br1" timeOffset="492768.5348">16272 12874 0,'-25'24'94,"25"1"-78,-25 0-1,25 25-15,-25-26 16,1 26 0,24-25-16,0 0 15,0-1-15,0 26 16,0-25-1,0 0-15,0 0 16,0-1 0,0 26-1,0-25 17,0 0-1,0-1-16,24 1 32,1-25-15,0 0-32,0 0 15,0 0 1,-1 0-1,1 0-15,0 0 16,0 0-16,0 0 31,0 0-15,-25-49 0,24 24-16,-24 0 15,0-25-15,25 1 16,-25 24-1,25-25-15,-25 25 16,0 1 0,0-1-1,0 0 1,0 0 0,0 0 15,0 1 16,0 48 31,0 1-63,0 25-15,0-1 16,0 1 0,0-25-1,0 25-15,0-26 32,0 1-32,0 0 15,0 0 1,0 0-1,0-1 1,0 1 0,25 0 15</inkml:trace>
  <inkml:trace contextRef="#ctx0" brushRef="#br1" timeOffset="493475.3187">16718 13295 0,'0'25'125,"0"0"-125,0 0 16,0 0-1,0-1 1,0 1 0,0 0-1,0 0 1,0 0-16,0-1 31,0 1 16</inkml:trace>
  <inkml:trace contextRef="#ctx0" brushRef="#br1" timeOffset="494294.9217">17165 13320 0,'25'0'62,"-1"0"-31,1-25-15,0 25 0,0 0-16,0 0 31,-1 0 16,1 0-16,0 0-15,0 0 15</inkml:trace>
  <inkml:trace contextRef="#ctx0" brushRef="#br1" timeOffset="495000.518">17165 13519 0,'25'0'125,"-1"0"-109,1 0-16,0 0 31,0 0-31,0 0 16,-1 0-1,1 0 16,0 0-31,0 0 63</inkml:trace>
  <inkml:trace contextRef="#ctx0" brushRef="#br1" timeOffset="496248.4829">18231 12948 0,'-24'0'47,"-1"0"-31,0 0-1,0 0-15,25 25 31,0 0-31,-25-25 16,1 24 0,24 1-1,0 25 17,0-25-17,0 24 1,0-24-1,0 0 17,24-25-17,-24 25 1,25-25 0,0 25-1,0-25 1,0 0-16,-1 0 31,1 0-31,0 0 16,0 0-1,0 0 17,-25-25-32,0 0 15,0 0 1,24 0-1,-24 0-15,0 1 32,0-1-32,0 0 31,0 0-15,-24 0 15,-1 1-31,0 24 31,0 0-31,0-25 16</inkml:trace>
  <inkml:trace contextRef="#ctx0" brushRef="#br1" timeOffset="496790.0252">18653 13047 0,'25'0'94</inkml:trace>
  <inkml:trace contextRef="#ctx0" brushRef="#br1" timeOffset="498164.4999">19199 12898 0,'0'-49'16,"0"24"15,0 0 1,0 0-32,-50 1 31,1 24-16,24 0 17,0 0-32,0 0 15,0 0 1,1 0 0,24 24-16,0 1 15,-25-25 1,0 25-16,25 0 15,-25 0-15,25-1 16,0 1 0,0 0-16,0 0 31,0 0-31,0-1 16,0 1-1,25 0 1,0-25-1,0 0 1,-1 25 0,1-25-16,0 0 15,0 0 1,0 0 15,-1 0-31,1 0 16,-25-25-1,25 25 1,-25-25-16,25-24 16,0 24 15,-25 0-15,24 25-16,-24-25 31,0 0-16,25 25 64,-25 25-48,0 0-16,0 0 1,0 0-16,0-1 16,0 26-16,0-25 15,0 0 1,0-1-16,0 1 31,0 0-31,0 0 16,25-25-1,-25 25 1,0 0 0,0-1 15,0 1-31,0 0 47</inkml:trace>
  <inkml:trace contextRef="#ctx0" brushRef="#br1" timeOffset="499692.7843">19571 12874 0,'0'-25'15,"0"0"16,0 0-15,0 0 0,0 1 15,0-1-15,0 0-1,0 0 1,0 0-1,25 1 1,0-1 0,-1 25-1,1 0 1,0 0 15,0 0 0,-25 25 1,0-1-17,0 1 1,0 0 0,0 0-16,0 0 15,0-1 16,0 1-31,-25 0 32,0 0-32,25 0 15,-25-25-15,25 24 16,0 1 0,-24-25-16,24 25 15,0 0 1,-25-25-16,25 25 15,0-1 1,0 1 0,0 0 15,0 0-15,0 0 15,0-1 16,25 1-32,-1-25 17,1 0-17,0 0 1,0 0-1,0 0 1,-1 0 15,1 0-15,0 0 15,-25-25 0,0 1-15,0-1 0,0 0-16,0 0 15,0 0 1,-25 1 0,0-1-1,1 25 1,-1-25-1,0 25 1</inkml:trace>
  <inkml:trace contextRef="#ctx0" brushRef="#br1" timeOffset="500795.1934">19968 12700 0,'25'0'0,"-25"-25"47,24 25-31,1 0-1,0 0 1,-25-25 0,25 25-16,24-24 15,-24 24 1,0 0-1,-25 24 64,0 1-33,0 0-14,0 0 15,0 0-47,0-1 15,0 1 16,0 0-15,25 0-16,-25 0 31,25-25-31,-25 24 16,0 1 0,0 0-1,24-25-15,-24 25 16,0 0-1,0-1 17,0 1-32,0 0 31,-24-25-15,24 25-1,-25-25-15,0 0 16,0 0-1</inkml:trace>
  <inkml:trace contextRef="#ctx0" brushRef="#br1" timeOffset="501742.4632">20687 12576 0,'-50'0'15,"26"0"1,-1 0 0,0 0 15,50 0 47,0 0-62,-1-25-16,26 25 15,-25 0 1,0-25-16,0 25 16,-1 0-1,1 0 1,0 0 15,0 0 16,-25 25-16,0 0-31,0 0 16,0 49-16,0-24 15,0 24 1,0 1-16,0-26 16,0 1-1,0 24-15,0-49 16,0 0-16</inkml:trace>
  <inkml:trace contextRef="#ctx0" brushRef="#br1" timeOffset="502324.4241">20637 12973 0,'0'-25'32,"0"0"-17,50 0 1,-25 1-1,25 24-15,24-25 16,-49 0 0,0 25-16,24 0 15,-24 0 1,25 0 0,-50-25-16,49 25 15,-24 0 1,0 0-1</inkml:trace>
  <inkml:trace contextRef="#ctx0" brushRef="#br1" timeOffset="503456.5568">15900 12799 0,'0'-25'31,"0"50"47,0 50-62,0-26-16,0 26 16,0-1-1,0 25-15,0 1 16,0 48-1,0-73-15,0-26 16,0 1-16,0 0 16,0-26-1,0 26-15,0-25 16,0 24-16,25-24 16,-25 50-1,24-51-15,-24 1 16,0 0-1,0 0 1,25-25-16</inkml:trace>
  <inkml:trace contextRef="#ctx0" brushRef="#br1" timeOffset="505891.0335">15974 12799 0,'50'-25'172,"-1"1"-172,26-26 15,-1 50 1,50-50-16,0 26 15,25-1-15,25 25 16,24-25 0,25-25-16,-49 26 15,0 24 1,-75-25-16,50-25 16,0 25-16,-25 1 15,99-26 1,-99 0-16,50 26 15,-1-1 1,75-25-16,-25 0 16,-24 1-16,49-1 15,-74 25 1,-1-24-16,1 24 16,-1 0-16,1 0 15,-100 25 1,1 0-16,24 0 15,-49 0 1,24 0-16,-24-24 16,-1 24-16,26 0 15,-1 0 1,-24-25-16,49 25 16,0 0-1,-24 0-15,-1-25 16,-24 25-16,24 0 15,-49 0 1,0 0 0,0 0-16,-1 0 62,-24 25-15,0 49-47,0 75 16,0-25-16,0 25 15,0-25 1,0 25-16,0-25 16,0 99-1,0-49-15,0-50 16,0-50-16,0 1 15,0-26 1,0-24 0,0 0-16,0 0 15,-24-25 251,-1 24-266,-25 1 16,-24-25-1,-1 0-15,-49 25 16,25 25-1,25-26-15,-1-24 16,-24 25-16,25 0 16,-26 0-1,26 0-15,-50-1 16,0 1 0,-25 0-16,25-25 15,-25 50-15,-99 49 16,0 0-1,-50 0-15,50 25 16,25-24 0,0-26-16,24 0 15,26-24-15,-1-25 16,25 24 0,-24-24-16,49 0 15,-50 0-15,0-25 16,-24 25-1,0-25-15,49 0 16,25 24-16,49-24 16,1 0-1,0 0-15,-26 0 16,26 0 0,-1 0-16,1 0 15,24 0-15,-24 0 16,24 0-1,-24 0-15,24 0 16,26 0 0,-1 0-16,0 0 15,-25 0 1,26 0 15,24-24 0,0-1 1,0 0-17,0-25 1,0 26 0,0-26-16,0 0 15,24 26 1,-24-51-16,75-49 15,-1-25-15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45:20.6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2208 2456 0,'0'-25'47,"-25"25"-31,25-25-1,0 50 110,0 0-109,-25-25 0,25 24-16,0 1 15,0 0 1,0 0 0,0 24 15,0-24-16,0 25-15,0 0 32,0-26-17,0 1 1,0 0 31,0 0-32,0 0 1,0-1 31,0 1 0,25-25-32,-25 25 1,25-25-16,-1 0 16,1 0-1,0 0 1,0 0-16,0 0 31,-1 0-31,1 0 16,0 0 15,-25-25-31,25 25 16,0-25-1,-1-24 1,-24 24 15,25 0-31,-25 0 16,0 1-16,25-1 15,-25 0 1,0 0-16,0-25 31,0 26-15,0-1 15,0 0-15,0 0-1,0 50 157,0 25-156,0-1-16,0-24 16,0 0-1,0 0-15,0 0 16,0-1-1,0 1 1,0 0-16,0 0 31,0 0-15,0-1 15,0 1 0,0 0-31,0 0 47,0 0 31</inkml:trace>
  <inkml:trace contextRef="#ctx0" brushRef="#br0" timeOffset="1606.5461">2828 2778 0,'0'0'0,"-25"0"78,25-25-78,0 1 47,0-1-15,0 0-17,0 0 32,25 25 0,0 0-31,-1 0 15,1 0 0,-25 25 0,25 0-15,-25 0-16,0 49 16,0-49-1,0 0-15,0-1 16,0 26-1,0 0 1,0-26 0,0 1 15,-25-25-31,25 25 31,-25-25-31,1 25 16,24 0-1,-25-25 1,0 24 31,0-24-16,0 0-31,1 0 47,24-24-47,0-1 16,0 0-1,0 0 1,0 0 15,0 1-15,0-1-1,49 25-15,-24 0 16,0 0-16,0 0 31,-1 0-15,1 0 15,0 0-31,0 0 31,0 0-15,-25 25 0,24-1-1,1 1 17,0-25-17,-25 25-15,25-25 31,-25 25-31</inkml:trace>
  <inkml:trace contextRef="#ctx0" brushRef="#br0" timeOffset="2738.5207">3497 2604 0,'50'0'156,"-25"0"-140,0 0-16,-1 0 15,1 0 1,0 0 15,0 0-31,0 0 16,0 0 0,24 0-1,-24 0 1,0 0 15,0 0 0</inkml:trace>
  <inkml:trace contextRef="#ctx0" brushRef="#br0" timeOffset="3669.5961">3597 2853 0,'-25'0'0,"50"0"172,-1 0-157,1 0 1,0 0-1,0 0 17,0 0-32,0 0 15,-1 0 17,1 0-1,0 0-16,0 0 95</inkml:trace>
  <inkml:trace contextRef="#ctx0" brushRef="#br0" timeOffset="6367.3452">4762 2307 0,'0'-25'78,"0"0"-78,0 0 16,0 1-1,0-1 16,-24 25 1,-1-25-32,0 25 31,0 0 0,0 25 0,1 24-15,24-24 15,0 0-31,0 0 16,-25 0 0,25-1-1,0 1-15,0 0 16,0 0-1,0 24 1,0-24-16,0 0 16,0 25-1,0-1-15,0 1 16,0-25-16,0 0 16,0 24-1,0-24 1,0 0-16,0 0 15,0-1 1,0 1 15,0 0-15,0 0 0,0 0-1,0-1 16,0 1 32</inkml:trace>
  <inkml:trace contextRef="#ctx0" brushRef="#br0" timeOffset="6992.5236">4465 2704 0,'0'-25'0,"0"0"47,0 0-31,25 25-1,-1 0-15,1 0 32,0-25-32,0 25 15,0 0-15,-1 0 32,1 0-1,0 0-16,0 0 17</inkml:trace>
  <inkml:trace contextRef="#ctx0" brushRef="#br0" timeOffset="8281.8029">4862 2704 0,'25'-25'141,"-1"25"-110,1 0-15,0 0 15,0 0 0,-25 25 0,0 0-15,0-1-16,0 1 16,0 0-1,0 0 1,0 0 0,0-1-16,0 1 15,0 0 1,-25 0 15,0 0-15,0-25 15,25 24-31,-24-24 31,-1 0 16,25-24-16,0-1-15,0 0-16,0 0 31,0 0 16,25 25-47,-25-24 16,24 24-1,1 0 1,0 0 0,0 0-1,0 0 16,-25 24-15,24-24 0,1 25 31,0-25-32,-25 25 1</inkml:trace>
  <inkml:trace contextRef="#ctx0" brushRef="#br0" timeOffset="9440.6753">5531 2629 0,'0'-25'110,"25"25"-95,0 0 1,0 0 0,24 0-1,-24 0 1,0 0-16,0 0 16,0 0-1,-1 0 1</inkml:trace>
  <inkml:trace contextRef="#ctx0" brushRef="#br0" timeOffset="9991.3608">5705 2381 0,'0'25'47,"0"25"-47,-25-1 16,25 1-1,0-25-15,0 24 16,0 1 0,0-25-1,0 0 1,0-1-1,0 1-15,0 25 16,0-25 0,0-1-16,0 1 15</inkml:trace>
  <inkml:trace contextRef="#ctx0" brushRef="#br0" timeOffset="13095.6423">6524 2232 0,'-25'0'125,"25"25"-125,0 25 16,-25-25 0,25-1-16,-25 26 15,25-25-15,0 0 16,0-1 0,-25 1 15,25 0-16,-24 0 17,-1 0-17,25-1 17,-25-24-1,25 25-31,0 0 15,-25-25 1,25 25 0,0 0-16,-25-25 31,25 25-31,-24-1 16,48-24 109,1 0-94,0 0 0,0 0-15,0 0-16,-1 0 31,1 0-31,-25-24 16,50 24-16,-25 0 31,-1 0-31,1 0 15,-25-25 1,25 25-16,0 0 16,0 0 31,-1 0-32,1 0 1,0 0 15,-25-25 16,25 25-31,-25-25 15,0 0-16,0 0 17,0 1-17,0-1 1,0 0-16,0 0 31,0 0-31,-25 1 16,0-1 15,0 0-15,25 0-1,0 0 1,-24 25-16,24-24 31,-25 24-15,25-25-1,0 0 1,-25 25 0,0 0 15,25-25-15</inkml:trace>
  <inkml:trace contextRef="#ctx0" brushRef="#br0" timeOffset="14508.8537">6945 2108 0,'0'25'94,"0"0"-94,0 0 15,0 24 1,0-24 0,0 0-1,0 0 1,0 0 0,-24-1 15,24 1 0,0 0-31,0 0 16,0 0 15,0-1 0,0 1-31,0 0 16,0 0 15,0 0-15,0-1-16,0 1 31,0 0 0,0 0 0,0 0 1,24-25-1,1 0-15,0 0-1,0 0 1,0 0-1,-1 0 1,1 0 0,0 0-1,0 0 17,0 0-17,-25-25 1,24 0 15,-24 0 0,0 0-15,0 1-16,0-1 16</inkml:trace>
  <inkml:trace contextRef="#ctx0" brushRef="#br0" timeOffset="15416.7981">6896 2406 0,'25'0'172,"-1"0"-156,1 0-1,0 0 1,0 0-1,0 0 17,-1 0-1,1 0-15,0 0 30,-25-25-14,25 25-17</inkml:trace>
  <inkml:trace contextRef="#ctx0" brushRef="#br0" timeOffset="17641.7638">7888 1885 0,'-25'0'188,"-25"0"-188,26 0 16,-1 0-1,0 0-15,0 0 16,0 0-1,1 0 1,-1 0-16,0 0 31,0 0-31,0 0 47,1 25 63,24 0-95,0 0 16,0 24-31,0-24 16,0 0 0,-25 24-16,25-24 15,0 0-15,0 0 16,0 0 0,0-1-16,0 1 15,-25-25 1,25 50-16,0-1 15,0 1-15,0 0 16,0-1 0,0 1-16,0-1 15,0 1-15,0 25 16,0-51 0,0 1-16,0 0 15,0 49 1,0-49-16,0 50 15,0-26-15,0 1 16,0 24 0,0-24-16,0-1 15,0 1-15,0 0 16,0-26 0,0 1-16,0 0 15,0 0 1,0 0-16,0-1 15,0 1-15,0 0 16,0 25 0,0-26-16,0 1 15,25 25-15,-25-25 16,0 0 0,0-1-16,0 26 31,0-25-16,0 0-15,0-1 16,0 1 15,0 0 1,0 0 14,0 0 17,25-25-32,-1 0-15,1 0 15,0 0-15,0 0 15,0 0 0,-1 0 0,1 0 1,0 0-17,0 0 32,0 0 31</inkml:trace>
  <inkml:trace contextRef="#ctx0" brushRef="#br0" timeOffset="19682.4391">8310 2232 0,'0'-24'0,"0"-1"31,0 99 63,0-24-94,0-25 16,0 24-1,0-24-15,0 0 16,0 0-1,0-1 1,0 1-16,0 25 31,0-25-15,0 24-16,0-24 31,0 0-15,0 0-1</inkml:trace>
  <inkml:trace contextRef="#ctx0" brushRef="#br0" timeOffset="20281.7164">8111 2828 0,'25'0'62,"0"0"-30,0 0-32,-1 0 15,26 0 1,-25 0 0,0 0-1,24 0 1,-24 0-1,0 0 17,0 0-32,-1 0 31,1 0-15,0 0-16,0-25 15</inkml:trace>
  <inkml:trace contextRef="#ctx0" brushRef="#br0" timeOffset="21937.0052">8310 3101 0,'-25'0'31,"0"0"-15,25-25-1,-25 25 17,25-25-1,0 0 0,0 0-15,0 1-1,0-1 17,25 25-17,0 0 1,0 0 15,-1 0-31,1 0 16,0 25 15,-25-1-31,0 1 31,25 0-31,-25 25 16,0-1-16,25 1 16,-25-25-1,0 24-15,0-24 16,0 0-1,0 0-15,0-1 16,0 1-16,0 0 16,-25 0-1,0 0 1,0-1 0,25 1-1,-25-25 1,1 25-1,-1-25-15,0 25 32,0-25-32,0 0 15,1 0 17,-1 0-17,25-25 16,0 0-15,0 0-16,0 1 31,0-1-31,0 0 32,25 0-32,-1 25 15,26 0 16,-25 0-15,0 0 0,-1 0-16,1 0 15,0 0 1,0 0 0,0 0-1,-25 25 1,24-25-16,-24 25 15,25-25 1,0 25 0,0-25-1,-25 24 1,25 1 0,-1-25 15</inkml:trace>
  <inkml:trace contextRef="#ctx0" brushRef="#br0" timeOffset="22960.9243">8830 2356 0,'0'0'0,"0"-24"47,0 48 47,0 1-94,0 0 16,0 0-1,0 0-15,0-1 31,0 1-15,0 0-16,0 0 31,0 0-15,0-1 0,0 1-1,0 0 16</inkml:trace>
  <inkml:trace contextRef="#ctx0" brushRef="#br0" timeOffset="24236.8066">9128 2282 0,'-25'0'78,"1"0"-31,-1 0-16,25 25-16,-25-25-15,0 25 16,25-1 0,-25 1-1,0 0 32,25 0-16,-24 0-15,-1-25 0,25 24-1,0 1 17,-25-25-1,25 25 31,25-25-15,0 25-31,-1 0-1,1-25 1,0 0-16,0 24 16,0-24-1,0 0 1,-1 0 15,1 0-15,-25 25 15,25-25-15,-25 25-1,25-25 1</inkml:trace>
  <inkml:trace contextRef="#ctx0" brushRef="#br0" timeOffset="25368.7876">9277 2505 0,'25'0'78,"0"0"-47,-25-25-15,24 25 15,-24 25 63,0 0-79,0 0 1,0 0-1,0-1 1,0 1 15,0 0-31,-24 0 47,24 0-16,0 0 16,0-1-15,24-24 46,26 0-47,-25 0 0,0 0 0,-1 0-31,-24-24 32,25 24-32</inkml:trace>
  <inkml:trace contextRef="#ctx0" brushRef="#br0" timeOffset="26509.3859">9649 2505 0,'0'-25'0,"-25"25"141,25 25-110,0 0 0,0 0-15,0 0-1,0 24 1,0-24 0,0 0 15,0 0 0,0 0 0,25-25-15,0 0 0,0 0-1,-1 0 17,1 0-1,0 0 16,0-25-16,-25 0-15,0 0-1,0 0 16,0 0-15,0 1 15,-25 24-15,25-25-16,-25 25 31,25-25-31,-25 25 16,25-25-1,-24 25 17</inkml:trace>
  <inkml:trace contextRef="#ctx0" brushRef="#br0" timeOffset="28289.3807">10145 2183 0,'0'-25'16,"0"50"78,0 24-94,0-24 15,0 0 1,0 0-16,0 24 31,-25-24-15,25 0-16,0 0 15,0 0 1,0-1-16,0 1 16,0 25-16,0-1 15,0-24 1,0 0-16,0 0 31,0 0-15,0 0 15,0-1 0,25-24-15,0 0-1,0 0-15,0 0 16,-1 0 15,1 0-15,0-24-16,-25-1 16,25 0-1,0-25-15,-25 25 16,24 1-16,-24-26 15,25 25 1,-25-24-16,0 24 16,0-25-1,0 25-15,0 1 16,0-1-16,0-25 16,0 25-1,0 1-15,0-26 16,0 25-1,0 0 1,0 1 15,0 48 63,0 26-94,0 0 31,0-26-31,0 1 16,0 0 0,0 0-16,0 24 15,0-24 16,0 0-31,0 0 16,25-25 0,-25 25-16,0-1 15,0 1 1,0 0 0,25-25-1,-25 25 1,25-25-1,-25 25 17,24-1 30</inkml:trace>
  <inkml:trace contextRef="#ctx0" brushRef="#br0" timeOffset="29421.0474">10666 2456 0,'0'-25'31,"0"50"94,0 24-110,0-24 1,0 0 0,0 0 15,0-1-15,0 1 15,25-25 0,-25 25-15,25-25-1,-1 0-15,1 0 32,0 0-1,-25-25 16,25 25-32,-25-25 1,0 1 0,0-1-1,0 0 16,0 0 16,-25 25-31,0 0 0,0 0-1,1 0 1</inkml:trace>
  <inkml:trace contextRef="#ctx0" brushRef="#br0" timeOffset="30408.4825">11336 2480 0,'-25'0'0,"50"0"125,0 0-110,-1 0 1,1-24 0,0 24-16,0-25 15,0 25 1,24-25-1,-24 25 17,0 0-1,-25-25-31,25 25 16</inkml:trace>
  <inkml:trace contextRef="#ctx0" brushRef="#br0" timeOffset="31143.608">11534 2232 0,'0'25'47,"0"0"-47,0 0 16,0 0 0,0-1-1,0 1 1,0 0 15,0 0-31,0 0 31,0-1-15,0 1 15,0 0-15</inkml:trace>
  <inkml:trace contextRef="#ctx0" brushRef="#br0" timeOffset="31925.9341">12129 1910 0,'0'-25'47,"0"50"63,0 0-110,0 24 15,0 26-15,0-26 16,0 1 0,0-25-16,0 0 15,0 24 1,0-24-1</inkml:trace>
  <inkml:trace contextRef="#ctx0" brushRef="#br0" timeOffset="32624.5357">11956 2356 0,'25'0'32,"-1"0"-32,1 0 15,0 0 1,0 0 15,0 0-15,-1 0-1,1 0 1,25 0 0,-25 0-16,0 0 15,24-24 1,-24 24-16,0 0 16,0 0-1,24 0-15,-24 0 16,0-25-1,0 25 1,-1 0 0</inkml:trace>
  <inkml:trace contextRef="#ctx0" brushRef="#br0" timeOffset="34062.3874">12179 2704 0,'0'0'0,"-25"0"32,0 0-1,25-25 0,0 0-31,0-25 31,0 26-15,0-1 0,25 25-1,-25-25 1,25 0 0,0 25-1,0 0 16,0 0-31,-1 0 32,-24 25-32,25 0 15,0 24 1,-25 1 0,0-25 15,0 0-31,0 0 15,0-1-15,0 26 32,0-25-17,0 0-15,0-1 16,0 1 0,-25 0-16,25 0 15,-25-25 1,25 25-16,-24-1 15,-1-24-15,25 25 16,-25-25 0,25 25-1,-25-25 1,0 0 15,0 0-15,25-25-1,-24 0-15,24 1 32,0-1-17,0 0 1,0 0 0,0 0-1,0 1 16,49-1-31,-24 25 32,0 0-32,0 0 15,0 0 1,-1 0 0,1 0-1,0 0 1,0 0-1,0 25 1,-1-1 15,1-24-15,0 25 0,0-25-16,0 0 15,-25 25 1</inkml:trace>
  <inkml:trace contextRef="#ctx0" brushRef="#br0" timeOffset="35284.6301">12849 1910 0,'0'-25'0,"0"50"125,0 0-125,0 0 15,0-1 16,0 1-31,0 0 32,0 0-17,0 0-15,0-1 16,0 1 0,0 0-1,0 0-15,0 0 31,0-1-15,0 1 0,0 0-1</inkml:trace>
  <inkml:trace contextRef="#ctx0" brushRef="#br0" timeOffset="36259.428">13097 1910 0,'0'25'109,"-50"0"-93,50-1-16,-25 1 16,25 0-1,-24 0 1,-1-25-1,25 25-15,-25-25 16,25 24 0,-25-24-1,25 25 17,0 0-1,0 0 16,0 0-32,50-1 1,-25-24 0,-25 25-1,24-25-15,1 25 16,0-25-16,0 25 31,0 0-15,-1-25-1,1 0 17</inkml:trace>
  <inkml:trace contextRef="#ctx0" brushRef="#br0" timeOffset="37652.1836">13320 2232 0,'0'-24'16,"0"-1"-1,0 0 17,0 0-17,0 0 16,25 1 1,0 24-17,0-25 17,-1 25-1,1 25 16,-25-1-47,0 26 15,0-25-15,0 24 16,0-24 0,0 0-16,0 0 15,0 0 1,0-1-16,0 1 15,-25 0 1,25 0 0,-24 0 15,-1-25 0,25 24-15,-25-24-1,0 0 17,0 0-17,1 0 48,24-24-1,24 24-15,1 0-47,0 0 16,0 0-16,0 0 15,-1 0 1,1 0 0,0 0-1,0 0 17,0 0-17,-1 0 32,1 0 0,-25 24-16</inkml:trace>
  <inkml:trace contextRef="#ctx0" brushRef="#br0" timeOffset="38230.8495">13742 2108 0,'0'-24'15,"0"48"110,0 1-125,0 0 16,0 0 0,0 24-16,0-24 15,0 0 1,0 0-1,0 0 17</inkml:trace>
  <inkml:trace contextRef="#ctx0" brushRef="#br0" timeOffset="39935.3834">14039 1811 0,'0'25'94,"0"-1"-79,0 1 1,0 0-16,0 25 15,0-26 1,0 1-16,0 0 16,0 0-16,0 0 15,0-1 1,0 1 15,0 0-31,0 0 31,0 0-15,0-1 15,0 1 1,25-25-17,0 0 16,0 0-15,0 0 0,-1 0-1,1 0 1,0 0 15,0 0-31,-25-25 16,25 25-1,-25-24 1,0-26-16,0 0 16,24 26-1,-24-26-15,0 0 16,0 26 0,0-1-1,0 0-15,0 0 16,0 0 15,0 1 0,0 73 63,0 1-78,0-1-1,25-24-15,-25 0 16,0 25 0,0-26-16,0 26 15,0-25 16,25 0-15,-25-1-16,0 1 31,0 0-15</inkml:trace>
  <inkml:trace contextRef="#ctx0" brushRef="#br0" timeOffset="40775.3805">14635 2108 0,'25'25'125,"-25"0"-109,0 0-1,0 0 1,0-1-16,0 1 31,0 0-15,0 0-16,0 0 15,0-1 1,0 1 15</inkml:trace>
  <inkml:trace contextRef="#ctx0" brushRef="#br0" timeOffset="41703.713">15081 2208 0,'0'0'0,"-25"0"15,1 0 16,48 0 63,1-25-78,0 25-1,0 0 1,0 0-16,-1 0 16,1 0-1,0 0-15,0 0 16,0-25 0,-1 25-16,1 0 15,0 0-15,0 0 31,0 0-15,-25-25 0</inkml:trace>
  <inkml:trace contextRef="#ctx0" brushRef="#br0" timeOffset="42389.3211">15230 1960 0,'0'24'16,"0"1"15,0 0-16,0 25 1,0-26 0,0 1-1,0 0 1,0 0-16,0 0 16,0-1-16,0 1 15,0 0 1,0 0-16,0 0 31,0-1-31,0 1 16,0 0-16,0 0 31,0 0-15</inkml:trace>
  <inkml:trace contextRef="#ctx0" brushRef="#br0" timeOffset="43463.9201">16545 1587 0,'0'25'140,"0"0"-140,0 25 16,0-1 0,0-24-16,0 25 15,0-1-15,0 1 32,0-25-17,0 0-15,0-1 16,0 1-1,0 0 1,0 0 0</inkml:trace>
  <inkml:trace contextRef="#ctx0" brushRef="#br0" timeOffset="44024.891">16321 2108 0,'0'25'16,"25"-25"-16,0 0 15,-25 25 1,25-25-16,0 0 16,0 0-16,-1 0 31,1 0-31,0 0 16,0 0 15,0 0-16,-1 0 1,1 0-16,0 0 16,0 0-1,0 0 1,-1 0 0,1 0-1</inkml:trace>
  <inkml:trace contextRef="#ctx0" brushRef="#br0" timeOffset="45436.4441">16421 2604 0,'-25'0'0,"0"0"15,25-24 48,0-1-63,0-25 31,0 25-15,0 1-1,0-1 1,25 25 0,0 0-1,0 0 1,-1 0 0,1 0-1,-25 25-15,25-1 16,-25 1-1,25 0-15,0 25 16,-25-26 0,0 26-16,0 0 15,24-25-15,-24 24 16,0 1 0,0-1-16,0 1 15,0-25 1,0 0-1,0-1-15,0 1 16,-24-25 0,24 25-1,-25 0-15,0-25 32,25 25-32,-25-25 15,0 0-15,1 0 31,-1 0 1,25-25-17,0 0 1,0 0 0,0 0-16,0 1 15,0-1-15,0 0 16,0 0 15,25 25-15,-1-25-16,1 25 15,0 0-15,0-24 16,24 24 0,-24 0-1,0 0 1,0 0-16,0 0 15,-1 0 1,-24 24 0,25-24-16,0 25 15,0 0 1,-25 0 0,25 0 15</inkml:trace>
  <inkml:trace contextRef="#ctx0" brushRef="#br0" timeOffset="47565.4526">17239 1612 0,'-25'0'16,"25"25"31,0 0-31,0 0-16,0 0 15,0-1 1,0 1-16,0 25 15,0-25 1,0 24 0,0-24-16,0 0 15,0 0 1,0 24 0,0-24-1,0 0 16</inkml:trace>
  <inkml:trace contextRef="#ctx0" brushRef="#br0" timeOffset="48792.5223">17462 1662 0,'0'-25'0,"25"0"31,-25 0 32,0 50 31,0 0-94,-25 0 15,1 25-15,24-1 31,-25-49-31,25 25 16,-25-25 0,0 25-1,25 0 17,-25-1-32,1-24 46,24 25-30,0 0 93,24-25-77,-24 25-17,25-25 1,0 25 0,0-1-1,0-24 16,-25 25-31,24-25 32</inkml:trace>
  <inkml:trace contextRef="#ctx0" brushRef="#br0" timeOffset="50040.6939">17686 1811 0,'0'-25'0,"25"25"31,-25-25-15,24 25 15,1-25-31,0 25 16,0 0 0,0 0-1,-1 0 1,-24 50 62,0-25-62,0 0-1,0-1-15,0 26 16,0 0-1,-24-50 1,24 24-16,-25-24 16,25 25-1,-25 0 1,25 0 0,-25-25-16,0 0 15,25 25-15,-24-1 31,24 1 1,0 0-17,24-25 79,1 0-94,0 0 16,0 0-1,0 0 1,-1 0-16,26 0 31,-25 0-15,0 0 15,-1 0 16,1 0-31</inkml:trace>
  <inkml:trace contextRef="#ctx0" brushRef="#br0" timeOffset="51499.5643">18107 1786 0,'0'0'0,"25"-25"16,-25 0-1,25 25 1,0 0 15,0 0 1,-1 0 14,-24 25-14,0 0-1,0 0-15,0 0-1,0-1-15,0 1 16,0 0-1,0 0 1,-24-25 0,24 25-16,0-1 31,-25-24-15,25 25 15,0 0 0,0 0 78,25-25 16,-1 0-109,1 0 0,0 0-1,0 0 17,0 0-17,-1 0 16</inkml:trace>
  <inkml:trace contextRef="#ctx0" brushRef="#br0" timeOffset="53095.2205">18653 1587 0,'0'-24'16,"0"73"109,0 26-125,0-50 15,0-1 1,0 26-16,0-25 15,-25-25 1,25 25 0,0-1-1,0 1 1,0 0 0,0 0 15,0 0 0,0-1-15,25-24 62,0 0-63,0 0 1,0 0-16,-1 0 16,1 0-1,0 0 1,0-24 0,-25-1 15,25 25-16,-25-25 1,0 0 0,0 0-16,24-24 15,-24 24 1,25 0 0,-25 0-1,0 1-15,0-26 16,0 25 15,0 0 0,0 50 94,0 0-125,0 0 16,0 0-16,0 24 16,0-24-1,0 0-15,0 0 31,0-1-31,0 1 16,25 0-16,-25 0 16,0 0-1,0-1 1,0 1 15,0 0 0</inkml:trace>
  <inkml:trace contextRef="#ctx0" brushRef="#br0" timeOffset="54188.5608">19100 1910 0,'0'-25'32,"24"25"-17,-24-25 1,25 25 15,0 0 0,0 0 16,0 0-31,-25 25 31,0 0-47,0 25 15,0-26 17,0 1-17,0 0 1,0 0-16,0 0 31,-25-1 0,25 1 1,0 0-1,25-25 16,-1 0-32,1 0 1,0 0 0,0 0-16,0 0 31,-1 0 16,1 0-32</inkml:trace>
  <inkml:trace contextRef="#ctx0" brushRef="#br0" timeOffset="55861.7629">19621 1240 0,'-25'0'0,"0"0"15,50 0 110,0 0-125,-1 0 16,26 0 0,-25 0-16,24 0 15,-49-25 1,25 25-1,0 0-15,0 0 16,0 0-16,-1 0 63,-24 25-48,0 25 16,25-25-31,-25-1 16,0 26 0,0 24-16,0 1 15,0-1 1,0 1-16,0-1 16,0 1-16,0-26 15,0 26 1,0-1-16,0-24 15,0 49-15,0 0 16,0-25 0,0 50-16,0-24 15,0-26-15,0 1 16,0-26 0,0 26-16,0-26 15,0 26 1,0-1-16,0 0 15,0 26-15,0-26 16,0 0 0,0-24-16,0 24 15,0-24 1,0-25-16,0 0 16,0 24-16,0-24 15,0 0 1,0 0-16,0 49 15,0-24 1,0-1-16,0-24 16,0 0-16,0 25 15,0-26 1,0 1 15,-25-25 16,1 0-47,-1 0 16,0 0-16,-25 0 15,26 0 1,-51 0-16,26 0 16,-1 0-16,25 0 15,-25 0 1,1 0-16,-1 25 15,1 0 1,24-25 15</inkml:trace>
  <inkml:trace contextRef="#ctx0" brushRef="#br0" timeOffset="57940.4472">20489 2133 0,'0'25'109,"49"-25"-93,-24 0-16,25 0 16,24 0-1,-24 0-15,-1 0 16,1 0 0,24 0-16,-49 0 15,0 0-15,25 0 16,-26 0-16,1-25 15,0 25 1,0 0-16,0 0 16,-1 0-1,1 0 32</inkml:trace>
  <inkml:trace contextRef="#ctx0" brushRef="#br0" timeOffset="58955.8518">21258 1885 0,'24'0'125,"1"25"-94,0-25-15,0 25-1,0-25 17,-25 25-17,0-1 16,0 1-15,0 0 0,0 25-16,0-26 15,0 26 1,0-25-16,-25 0 16,25 24-16,-25-24 15,0 0 1,0 0-16,1-1 15,-1 1 1,25 0 0,-25 0-1,0 0 17,25-1 14</inkml:trace>
  <inkml:trace contextRef="#ctx0" brushRef="#br0" timeOffset="60136.6977">22051 1786 0,'25'0'62,"25"0"-46,-25 0-1,-1-25-15,1 25 16,0 0 0,0 0-1,-25 50 32,0-25-47,0-1 16,0 1-1,-25 25-15,0-25 16,25 24-16,-25-49 16,25 25-1,-24 0-15,-1 0 16,25-1 0,-25-24-1,25 25 1,-25-25-1,25 25 1,-25 0 15,25 0 32,25-25-32,25 0 0,-25 0-15,-1 0 0,1 0-1,0 0 1,0 0-1,0 0 1,-1 0 0,1 0-1,0 0 17</inkml:trace>
  <inkml:trace contextRef="#ctx0" brushRef="#br0" timeOffset="61790.534">22523 1612 0,'0'0'0,"0"-25"16,-25 1 0,25-1-1,-25 25 1,0-25 15,0 25-31,1 0 16,-1 0-16,0 0 15,-25 0 1,26 0-16,-1 0 16,-25 0-16,25 0 31,1 0-31,-1 0 31,0 0-31,25 25 16,-25-25-16,0 0 31,25 25-31,-24-25 16,-1 24-16,0 1 31,25 0 0,-25-25-15,25 50-16,0-25 15,-25-1 1,1 51-16,-1-26 16,25 26-1,0-1-15,0-24 16,0-1-16,0-24 15,0 25 1,0-1-16,0 1 16,0 0-1,0-26-15,0 26 16,0 0-16,25-26 16,-25 26-1,0-25 1,24 0-1,-24-1-15,0 1 16,25 0-16,0 0 16,0 0-1,-25 0 1,49-1-16,-24 1 16,25 0-1,-1-25-15,1 25 16,-25-25-16,0 25 15,24-25 1,-24 0 0,0 0-1,0 0-15,-1 0 16,26 0 15,-25-25-31,0-25 16,24 1-1,-24 24-15,0-50 16,24-24-16,-49 74 16,50-24-1,-25-1-15,-25 25 16,0 0-16,25 1 16,0-1-1,-25 0 1,0 0-1,0 0-15,0 1 16,0-26-16,0 25 31,0 0-31,0 1 16,0-1 0,0 0-16,0 0 15,0 0 1,0 1-1,0-26 1,-25 50 0,25-25-16,-50 0 15,50 1-15,-25-1 16,25 0 0,-49 25-16,49-25 15,-25 25-15,0-25 31,0 25-31,0-24 16,1-1 0,-1 25-16,0-25 15,0 25 1,0-25 0,1 25-1,24-25-15</inkml:trace>
  <inkml:trace contextRef="#ctx0" brushRef="#br1" timeOffset="67863.4767">2704 4738 0</inkml:trace>
  <inkml:trace contextRef="#ctx0" brushRef="#br1" timeOffset="89586.9363">2729 4713 0,'24'0'172,"1"0"-140,0 0-17,0 0-15,0 0 47,-25 25-31,0 24-16,0-24 15,0 0-15,0 0 16,0 0 0,0-1-1,0 1-15,0 0 31,0 0-15,0 0 0,0-1-1,0 1 17,-25-25-1,25 25-16,0 0 1,-25-25 15,25-25 157,0 0-188,25 0 15,0 1 1,-25-26-16,24 50 16,-24-50-16,25 50 15,0-24 1,-25-1-16,25 25 16,-25-25-1,0 0 1,25 0-1,-1 0 17,1 25-1,-25-24-31,0-1 31,25 25-31,-25-25 31,0 0 32,0 50 93,-25-25-156,0 50 16,25-26-16,0 1 15,-24 0 1,-1 25 0,25-25-1,0-1 1,0 1-16,0 0 31,0 0-15,0 0 15,0-1-31,25 1 47,-1-25-16,-24 25-31,25-25 31,0 0-15,0 0 0,-25 25-16,25-25 15,-1 25 1,1-25 0,0 0-1</inkml:trace>
  <inkml:trace contextRef="#ctx0" brushRef="#br1" timeOffset="90920.49">3299 4936 0,'0'-25'15,"0"1"79,0-1-63,0 0 16,25 25 0,0 0-16,-1 0-15,1 25 15,-25 0-15,0-1-16,0 26 16,25-25-16,-25 0 15,0 24 1,0-24-1,0 0-15,0 0 16,0-1 0,0 1 15,0 0-15,0 0-1,-25-25 1,0 25-1,1-25 17,-1 0-1,0 0-31,0 0 47,25-25 0,0 0-32,0 0 1,25 0 31,0 25-47,0 0 31,-1 0-31,1 0 16,0 0-1,0 0 1,0 0 0,-1 0-1,1 0 1,-25 25 15,25-25-31,0 0 31</inkml:trace>
  <inkml:trace contextRef="#ctx0" brushRef="#br1" timeOffset="91713.603">3919 4887 0,'0'-25'16,"0"0"47,0 0 46,25 25-93,25 0-1,-26 0 1,1 0-1,0 0-15,0 0 16,0 0 0,-1 0-1,1 0 1,0 0 31</inkml:trace>
  <inkml:trace contextRef="#ctx0" brushRef="#br1" timeOffset="92302.6451">4018 5011 0,'25'0'109,"0"0"-93,0 0-16,0 0 15,-1 0 1,1 0-1,0 0 17,0 0-32,0 0 47</inkml:trace>
  <inkml:trace contextRef="#ctx0" brushRef="#br1" timeOffset="93513.6275">4614 4738 0,'0'0'0,"0"-25"15,0 0 32,-25 25 0,0 0 0,25 25-31,0 0-1,0-1 16,0 1-31,0 0 16,0 0 15,0 0-15,0 0 0,25-1-1,0-24-15,-25 25 16,24 0-1,1-25-15,0 25 16,25-25-16,-50 25 16,24-25-1,-24 24 1,25-24 0,0 0 15,0-24-16,-25-1 1,25 0 0,-25 0-1,0 0-15,0-24 32,0 24-17,0 0 1,0 0-1,0 0 1,0 1 0,0-1-1,0 0 17,-25 25-32,0-25 15,0 0 1,0 25-1,1 0-15,24-24 16,-25 24 0,0 0-1,0 0 17</inkml:trace>
  <inkml:trace contextRef="#ctx0" brushRef="#br1" timeOffset="94024.3359">5135 4812 0</inkml:trace>
  <inkml:trace contextRef="#ctx0" brushRef="#br1" timeOffset="94750.0798">5432 4440 0,'0'25'78,"0"0"-78,0 24 31,0-24-15,0 0-16,0 0 16,0 24-1,0-24 1,0 0-16,0 0 16,0-1-1,0 1-15,0 25 31,0-25-31,0 0 16,0-1-16,25 1 31,-25 0-15</inkml:trace>
  <inkml:trace contextRef="#ctx0" brushRef="#br1" timeOffset="95523.4167">6400 4887 0,'0'-25'16</inkml:trace>
  <inkml:trace contextRef="#ctx0" brushRef="#br1" timeOffset="95930.2245">6449 4986 0,'0'25'0,"0"24"31,0-24-16,0 0 1,0 0 0,0-1-16,0 1 15,-25 0 1,25 0 15,-24-25-31,24 25 16,-25-25-1</inkml:trace>
  <inkml:trace contextRef="#ctx0" brushRef="#br1" timeOffset="97969.3389">7838 4936 0,'-25'0'109,"1"0"-93,-1 0-1,-25 0 1,25 0-1,-24 0-15,24 0 16,0 0 0,0 0-1,1 0 1,-1 0 15,25-25 79,0 1-95,0-1 1,0 0-1,25 25 1,-25-25-16,24 0 16,1 0-16,0-24 31,-25 24-15,25 0-16,0 0 15,-25-24 1,49 24-16,-49 0 15,0 0 1,25 1-16,-25-1 16,25 25-16,-25-25 15,0 0 1,0 0 15,25 25 0,-1 0 32,1 25-16,0 0-32,-25 0 1,0 24 0,25-24-1,-25 25 1,25-25 15,-25 24-31,0-24 16,0 0-16,0 49 15,0-49 1,24 0 0,-24 0-1</inkml:trace>
  <inkml:trace contextRef="#ctx0" brushRef="#br1" timeOffset="99111.5232">8210 4291 0,'0'-25'15,"0"50"110,0 0-109,0 25-1,-24-26 17,24 1-32,0 0 15,0 0 1,0 0 0,0-1 15,-25 1-31,25 0 15,0 0 1,0 0 0,0-1-16,0 1 15,0 0 1,0 0 0,0 0-1,0-1 1,0 1 15,0 0-15,0 0-1,0 0 32,0 0-16,0-1 1,25-24-1,-1 0-31,1 0 16,0 0-1,0 0 1,0 0-16,-1 0 31,1 0-31,0 0 16</inkml:trace>
  <inkml:trace contextRef="#ctx0" brushRef="#br1" timeOffset="99903.0708">8136 4638 0,'25'0'141,"0"-24"-141,-1 24 16,1 0-1,0 0 1,0 0 15,0 0 32,-1 0-32</inkml:trace>
  <inkml:trace contextRef="#ctx0" brushRef="#br1" timeOffset="100696.5221">8756 4638 0,'25'0'110,"24"0"-95,-24 0 17,0 0-17,0 0 1,0 0 0,-1 0 15</inkml:trace>
  <inkml:trace contextRef="#ctx0" brushRef="#br1" timeOffset="101556.9953">8806 4812 0,'24'0'156,"1"0"-125,0 0 0,0 0-15,0 0 0,-1 0-1,1 0 16,0 0-15,0 0 0,0 0-1</inkml:trace>
  <inkml:trace contextRef="#ctx0" brushRef="#br1" timeOffset="107089.0747">9649 4514 0,'-25'0'141,"0"0"-110,1 0 0,-1 0-15,25 25 0,-25 0-1,0-25 17,25 25-32,0 0 46,0-1-30,0 1 15,0 0-15,0 0 15,0 0-31,0-1 47,25-24-47,0 0 31,-25 25-31,25-25 16,-1 0 0,1 0-1,0 0 1,0 0 15,0 0 0,-1 0-15,1 0 0,0 0 30,-25-25-14,0 1 15,0-1-32,0 0 16,0 0-15,-25 25 0</inkml:trace>
  <inkml:trace contextRef="#ctx0" brushRef="#br1" timeOffset="107719.7137">9947 4688 0</inkml:trace>
  <inkml:trace contextRef="#ctx0" brushRef="#br1" timeOffset="108800.7787">10294 4465 0,'0'-25'32,"-25"25"-1,0 0-15,1 0-1,-1 0 16,0 0-31,0 0 47,25 25-47,0 0 16,0-1 0,-25-24-16,25 25 15,0 0-15,-24 0 16,24 0-1,0-1 1,0 1 15,0 0-15,0 0 0,24-25-1,-24 25 1,25-25-1,-25 24 1,25 1 0,0-25-1,0 0-15,-1 0 32,1 0-1,0 0-16,0 0-15,0 0 32,-25-25-1,24 1-15,-24-1-1,0 0-15,0 0 31,0 0-31,0 1 32,0-1-32,0 0 31,0 0 16</inkml:trace>
  <inkml:trace contextRef="#ctx0" brushRef="#br1" timeOffset="109914.8755">10641 4390 0,'0'-24'31,"0"48"125,0 1-140,0 0 0,0 0-1,0 0 1,0-1 15,0 1-15,25 0-1,-25 0 17,25-25-17,-25 25 1,25-25 0,-1 24-1,-24 1-15,25-25 16,-25 25-1,0 0 17,0 0-1,0-1 0,0 1-31,0 0 31,0 0 1,-25 0-1,1-25-15,-1 0-1,0 0 1</inkml:trace>
  <inkml:trace contextRef="#ctx0" brushRef="#br1" timeOffset="110540.5198">10740 4217 0,'0'-25'46,"25"25"-14,0 0 15,0 0-47,0 0 31,-1 0-31,1 0 15,0 0-15,0 0 16,0 0 0,-1 0-16,1 0 15,0 0 1,0 0 0,49 0-16</inkml:trace>
  <inkml:trace contextRef="#ctx0" brushRef="#br1" timeOffset="119511.7026">1488 6573 0,'0'0'0,"0"-25"47,0 1 0,0-1-16,-25 25-31,1 0 16,-1 0 46,0 0-15,25 25-15,0-1-32,0 1 15,-25 0 1,25 0-1,0 0-15,0-1 16,0 1-16,0 0 31,0 25-15,0-26 0,0 26-1,0 0 16,0-25-31,0 24 16,0 26 0,0-51-1,0 26-15,0-25 16,0 0 0,0-1-1,0 1 1,0 0-1,0 0 32,0 0-47</inkml:trace>
  <inkml:trace contextRef="#ctx0" brushRef="#br1" timeOffset="120209.3739">1265 6995 0,'0'-25'15,"0"0"95,25 1-79,0 24-31,-1 0 15,1 0 1,0 0 0,-25-25-16,25 25 31,0 0 16,-1 0-32</inkml:trace>
  <inkml:trace contextRef="#ctx0" brushRef="#br1" timeOffset="121503.5688">1587 7020 0,'0'-25'94,"0"0"-63,0 0-15,25 25 15,0-24-15,0 24 15,0 0-31,0 0 47,-25 49-16,0-24-15,24 0 0,-24 24-16,0-24 15,0 0 1,0 0-1,0 0 1,0-1 0,0 1 15,-24 0-15,-1-25-1,0 25 1,0-25-1,0 0 17,0 0 15,25-25-16,0 0-16,0 0 17,25 25-1,25 0-15,-25 0-1,0 0 1,-1 0-1,1 0 1,0 0 0,0 0-1,-25 25 1</inkml:trace>
  <inkml:trace contextRef="#ctx0" brushRef="#br1" timeOffset="122306.1203">2208 6945 0,'-25'-24'16,"0"24"-1,25-25 79,25 25-63,0 0-31,-1 0 16,26-25-16,-25 25 16,0 0-1,-1 0-15,1 0 16,0 0 15,0 0-15</inkml:trace>
  <inkml:trace contextRef="#ctx0" brushRef="#br1" timeOffset="122973.6043">2307 7144 0,'25'0'157,"-1"0"-142,1 0 17,0 0-32,0 0 31,0 0-16,-1 0 17</inkml:trace>
  <inkml:trace contextRef="#ctx0" brushRef="#br1" timeOffset="124134.7331">3621 6350 0,'0'-25'16,"0"0"15,0 1-31,0-1 47,-24 25-16,-1 0-31,0 0 31,0 0-15,0 0 31,1 0-47,24 49 15,0-24 1,0 0-16,0 49 16,0-49-1,0 0 1,0 0-16,0 0 16,0 24-1,0-24 16,0 25-31,0-26 16,0 26 0,0 24-1,0-49-15,0 25 16,0-25-16,0 49 16,0-49-1,0 0-15,0 0 16,0 24-1,0-24 1,0 0 0,0 0 15</inkml:trace>
  <inkml:trace contextRef="#ctx0" brushRef="#br1" timeOffset="124772.3645">3423 6722 0,'25'0'78,"0"-25"-63,-1 25 17,26 0-17,-25-25 1,0 25 0,-1 0-16,1 0 31,0 0 0,0 0 16</inkml:trace>
  <inkml:trace contextRef="#ctx0" brushRef="#br1" timeOffset="125682.9747">3969 6350 0,'-25'0'125,"25"25"-109,-25 0-16,0-1 15,1 26 1,24-25-16,0 0 16,0-1-1,-25-24-15,25 50 16,0-25 0,0 24-1,0-24 1,0 0-16,0 0 15,0 0 1,0-1 15,0 1 1,0 0-17,25-25 1,-1 25-1,1-25-15</inkml:trace>
  <inkml:trace contextRef="#ctx0" brushRef="#br1" timeOffset="127249.5912">4167 6548 0,'0'-24'31,"0"-1"-31,0 0 32,0 0-1,25 25 0,0 0-31,0 0 31,-1 0 1,1 25-17,-25 0-15,0 24 16,0-24-1,0 0-15,0 0 16,0 0 0,-25-1-1,25 1-15,-24-25 16,24 25 0,-25-25-16,25 25 31,-25-25-16,0 0 17,50 0 93,-25-25-110,25 25 1,-25-50-16,49 26 16,-49-1-16,0 0 15,25 25 1,0-50-16,-25 26 15,25 24 1,-25-25 0,0 0-16,25 25 15,-1-25 1,1 25 0,-25-25-1,0 1 32,25 24-16,-25-25-15,0 50 109,0-1-94,0 1-15,-25 0 15,25 0-31,0 0 16,0-1 15,0 1 0,0 0-15,0 0 15,0 0 16,25-25-31,-25 24 15,25-24 0,-25 25-15,25-25-1,-1 0 1</inkml:trace>
  <inkml:trace contextRef="#ctx0" brushRef="#br1" timeOffset="127924.8019">4614 6300 0,'0'-24'0,"24"24"93,1 0-46,-25 24-15,25 1-32,-25 0 15,25 25-15,-25-26 16,0 1-1,0 0-15,0 25 16,0-26 0,0 1-16,0 0 15,0 0 1,0 0 15,0-1-31</inkml:trace>
  <inkml:trace contextRef="#ctx0" brushRef="#br1" timeOffset="129282.7625">5110 5904 0,'0'0'0,"0"-25"15,0 50 79,0-1-78,0 1-16,0 25 15,0-1 1,0 1-16,0 0 15,0-26 1,-25 51-16,25-26 16,0 26-16,0-1 15,0-24 1,0-1-16,0-24 16,0 0-1,0 25-15,-25-26 16,25 1-16,0 25 15,0-1 1,0-24-16,0 50 16,0-50-16,-25 49 15,25-49 1,0 0-16,0-1 16,-24 26-1,24-25 1,0 0-16,0-1 15,0 1 1,0 0 0,0 0-1,0 0 1,0-1 0,0 1-1,0 0 1,0 0-1,0 0 1,0-1 15,0 1-31,0 0 16,0 0 15,0 0 16</inkml:trace>
  <inkml:trace contextRef="#ctx0" brushRef="#br1" timeOffset="131051.5965">5358 7144 0,'-25'0'62,"0"49"-46,25-24-1,-25-25 1,25 25-16,0 0 31,0 0-15,0-1 0,0 1 15,0 0-16,0 0 1,25 0 31,0-25-16,0 0-31,0 0 31,-1 0 16,1-25 0,-25 0-47,25 0 16,-25-24-1,0 24 1,0 0 0,0 0-1,0 0 1,0 1 15</inkml:trace>
  <inkml:trace contextRef="#ctx0" brushRef="#br1" timeOffset="131666.7788">5631 7317 0,'24'0'31</inkml:trace>
  <inkml:trace contextRef="#ctx0" brushRef="#br1" timeOffset="132353.3864">5854 7119 0,'0'25'156,"0"0"-140,0 24-1,0-24 1,0 0 0,0 0-16,0-1 31,0 1-15,0 0-1,0 0 32,0 0-16</inkml:trace>
  <inkml:trace contextRef="#ctx0" brushRef="#br1" timeOffset="133311.0276">6499 6424 0,'25'0'78,"-25"-24"-63,24 24-15,1 0 16,0 0 0,0 0-1,0 0-15,-1 0 32,1 0-32,0 0 31</inkml:trace>
  <inkml:trace contextRef="#ctx0" brushRef="#br1" timeOffset="134026.6199">6598 6598 0,'0'25'0,"-25"-25"16,50 0 171,0 0-171,0 0 0,-1 0 15,1 0 0,0 0 16,0 0-16</inkml:trace>
  <inkml:trace contextRef="#ctx0" brushRef="#br1" timeOffset="137839.591">7665 6226 0,'0'-25'0,"0"0"62,-25 25-62,0 0 16,-25 0 15,26 0-15,-1 0-1,0 0-15,0 0 16,0 0-1,25 25 1,-24 0 0,24 0-16,-25 0 15,25-1 1,-25 26 0,25-25-1,0 0 1,0-1-16,0 1 31,0 0-15,0 0-1,0 0 1,25-25-16,0 0 16,-25 24-1,24-24-15,-24 25 16,25-25-1,0 0 1,0 0 0,0 0-1,-1 0-15,1 0 16,0 0 0,0 0 15,0 0 0,-25-25-31,0 1 16,0-1-1,24 0-15,-24-25 16,0 26 15,0-1-31,0 0 16,0 0-1,0-24 1,-24 49-16,24-25 16,-25 25-1,25-25 1,-25 25 0,25-25-1,-25 25 1</inkml:trace>
  <inkml:trace contextRef="#ctx0" brushRef="#br1" timeOffset="138339.3021">7937 6474 0</inkml:trace>
  <inkml:trace contextRef="#ctx0" brushRef="#br1" timeOffset="139905.5082">8334 6201 0,'-24'0'16,"-1"0"-1,0 0 1,0 0-16,25-25 16,-25 25-1,25-24 32,0-1 0,0 0-16,25 25-15,0 0-1,0 0 1,0 0 31,-25 25 0,0 0-32,0-1 1,0 1-16,0 0 16,0 0-1,0 0-15,0-1 16,0 1 0,0 0-1,0 0 16,0 0-15,0-1 0,0 1 15,0 0 0,0 0 0,0 0 1,0-1-1,24 1 16,1-25-32,0 0 1,0 0 15,0 0-15,-25-25 31,0 1-32,0-1 1,0 0 0,0 0-16,0 0 15,0 1 1,-25-1 15,0 25-15,0-25-1,0 25 1,25-25 0,-24 25-16,-1 0 15,0 0-15,0 0 32</inkml:trace>
  <inkml:trace contextRef="#ctx0" brushRef="#br1" timeOffset="141851.0012">8682 6052 0,'0'-24'16,"0"-1"31,0 50 62,0 24-93,0-24-1,0 0-15,0 24 16,0-24-16,0 0 31,0 0-31,0 0 16,0-1 15,0 1-15,0 0-1,0 0 1,0 0 31,0-1-16,0 1 0,0 0 0,24-25 1,1 0 15,0 0-32,0 0 1,0 0 15,-1 0 0,1 0-15,0-25 15,-25 0-31,0 1 31,0-1-31,25-25 32,-25 25-17,0 1-15,0-1 16,0 0 0,0 0-1,0 0-15,0 1 31,0-1-15,0 0 15,0 0 16,0 50 31,0 25-78,0-1 16,0-24 0,0 0-16,0 24 15,0-24 1,0 0-1,0 0-15,0 0 16,0-1 0,0 1-1,0 0-15,0 0 16,0 24 0,0-24 15,0 0-16,0 0 17,0 0-17,0-1 1,0 1 0,0 0 15,0 0-16</inkml:trace>
  <inkml:trace contextRef="#ctx0" brushRef="#br1" timeOffset="143493.6222">13171 5854 0,'0'-25'78,"-25"0"-47,1 25-31,-1-25 31,0 25-31,0 0 16,0-24 15,1 24 16,-1 0-31,0 0 15,25 24-15,-25 1 15,25 0-15,0 0-16,0 0 15,0 0 1,0-1-1,0 26-15,0-25 16,0 0 0,0-1-16,0 26 15,0 0-15,0-1 32,0-24-32,0 0 15,0 0 1,0-1-16,0 1 15,0 0-15,0 25 32,0-26-17,0 26-15,0 0 16,0-26 0,0 1-16,25 0 15,-25 0 1,0 0-1,0-1 32</inkml:trace>
  <inkml:trace contextRef="#ctx0" brushRef="#br1" timeOffset="144169.8285">12824 6226 0,'25'0'47,"-25"-25"-47,25 25 15,-25-25 1,24 25-16,1 0 16,0 0-16,25-24 31,-26 24-31,1 0 31,0 0-31,0 0 16,0 0-1,-1 0 1,1 0 0,0 0-1,0 0 17</inkml:trace>
  <inkml:trace contextRef="#ctx0" brushRef="#br1" timeOffset="145565.1209">13444 6375 0,'-25'25'16,"1"-25"0,-1 0-1,0 0 32,25-25-31,0 0-1,0 0 17,0 0-1,0 1 0,25 24-15,0 0-1,-1 0-15,1 0 32,0 24-1,-25 1-16,0 25 1,25-25 0,-25-1-16,0 1 15,0 50-15,0-51 32,0 1-32,0 0 15,-25 0 1,0 0-1,25-1 1,-25-24 0,25 25-1,-24-25-15,-1 0 16,0 0 0,0 0 15,0 0-16,1 0 17,24-25 77,24 25-93,1 0-1,0 0 1,0 0 0,0 0-16,-1 0 31,26 0-16,-25 0 1,0 0 15,-1 0 1,1 0-32</inkml:trace>
  <inkml:trace contextRef="#ctx0" brushRef="#br1" timeOffset="146549.5577">10517 6474 0,'0'0'0,"-25"0"16,75-25 125,24 0-126,1 25-15,24-24 16,-49 24 0,24-25-16,0 0 15,1 0-15,-26 25 16,26 0-1,-25 0-15,-1 0 16,-24 0-16,25-25 16,-26 1-1,1 24 17</inkml:trace>
  <inkml:trace contextRef="#ctx0" brushRef="#br1" timeOffset="147122.241">10418 6152 0,'50'0'93,"24"-25"-77,-24 25 0,-26 0-16,26 0 15,0 0 1,-1 0-16,-24 0 16,0 0-16,0 0 15,-1 0 1,26 0-16,-25 0 15,24 0-15,1 0 16,0 0 0,-1 0-16,-24-25 15,0 25 1,0 0-16</inkml:trace>
  <inkml:trace contextRef="#ctx0" brushRef="#br1" timeOffset="147864.4343">11261 5804 0,'25'0'78,"0"0"-78,0 0 16,0 0-16,-1 0 31,1 25-31,0-25 16,0 25-1,0-25 1,-1 25-16,-24 0 15,50-25 1,-50 24-16,25 1 16,24 0-1,-24 0 17,-25 0-1,25-1-16,-25 1 1,0 0-16,0 49 16,0 1-1,0-26-15,-25 1 16,25-25-16,-25 24 16,1-24-1,24 0-15,-25 0 16,25 0-16</inkml:trace>
  <inkml:trace contextRef="#ctx0" brushRef="#br1" timeOffset="149247.7676">14486 5755 0,'-25'0'31,"0"0"-31,1 0 47,24 24-16,-25-24-15,25 50-16,0 0 31,-25-50-31,25 25 16,0-1-1,0 1 1,0 0 15,0 0-31,0 0 31,25-1 1,0-24-17,-1 0 1,1 25-16,0-25 31,0 0-31,0 0 16,-1 0-16,1 0 31,0 0-15,0 0-1,0-25 32,-25 1-31,0-26-1,0 25 1,0-24-16,0 24 16,0-25-1,0 25 1,0 0-1,-25 25 1,25-24-16,-25 24 16,25-25-1,-25 25-15</inkml:trace>
  <inkml:trace contextRef="#ctx0" brushRef="#br1" timeOffset="149798.4489">15056 5978 0</inkml:trace>
  <inkml:trace contextRef="#ctx0" brushRef="#br1" timeOffset="151152.2448">15255 5655 0,'0'-24'16,"0"-1"-1,0 0 16,25 25-15,-25-25 15,24 25-15,1 0 0,0-25-1,0 25 1,0 0 15,-25 25 16,0 0-31,0 0-1,0 0 1,0-1-16,0 1 15,-25 25-15,0-25 16,25-1 0,-25 26-16,0-25 31,25 0-31,0 0 16,-24-25-16,24 24 15,0 1 1,0 0 15,0 0-15,0 0-1,0-1 17,0 1-17,0 0 1,24 0 15,1-25 0,0 25-15,0-25 15,0 0-15,0 0 15,-1-50 0,-24 25-15,0 0-16,0 1 16,0-1-1,0 0-15,0 0 16,0 0-1,0 1 1,0-1 15,-24 0-15,-1 25-16,25-25 16,-25 25-1,25-25 1,-25 25-16,0 0 31,0 0-31,1 0 31,-1 0 1</inkml:trace>
  <inkml:trace contextRef="#ctx0" brushRef="#br1" timeOffset="152809.6707">15776 5631 0,'0'24'125,"0"1"-109,0 0 0,0 0-1,0 0 1,0-1-1,0 1-15,0 0 16,0 0 0,0 0-16,0 0 15,0-1-15,0 1 32,0 0-17,0 0 1,0 0 31,25-25 31,-1 0-63,1 0-15,0 0 32,0-25-1,0 0-15,-25-49-16,0 49 15,0 0 1,0 0-1,24 0 1,-24 0 0,0 1-16,0-1 31,0 0 16,0 75 62,0-1-93,0-24-16,0 0 15,0 25 1,0-26-16,0 1 16,0 0-16,0 0 15,0 0 1,0-1 0,0 1-1,0 0 1,0 0-16,0 0 15,0-1 1,0 1-16,0 0 31</inkml:trace>
  <inkml:trace contextRef="#ctx0" brushRef="#br1" timeOffset="153830.7266">13791 6077 0,'0'-25'93,"25"25"-14,0 0-79,0 0 15,-25-24 1,25 24-1</inkml:trace>
  <inkml:trace contextRef="#ctx0" brushRef="#br1" timeOffset="154556.314">13891 6176 0,'24'0'156,"1"0"-140,0 0-1,0 0 32,0 0-16</inkml:trace>
  <inkml:trace contextRef="#ctx0" brushRef="#br1" timeOffset="155658.6042">12526 5705 0,'0'-25'15,"0"50"79,0 25-94,0 24 16,0 25-16,0-24 15,0-1 1,0-24-16,25-1 16,-25 1-16,0 0 15,0-26 1,0 1-16,0 25 15,25 24-15,0-24 16,-25-25 0,0-1-16,25 1 15,-25 0 1,0 0-16,0 0 16,0-1 15</inkml:trace>
  <inkml:trace contextRef="#ctx0" brushRef="#br1" timeOffset="159622.6882">12551 5581 0,'50'0'187,"-25"-25"-171,24 25-16,-24-25 15,25 25-15,-1-24 16,26-1 0,-51 25-16,51-25 15,-26 25 1,1 0-16,0-25 16,24 25-16,-24 0 15,-1-25 1,1 25-16,24 0 15,1-24-15,24 24 16,-25 0 0,1-25-16,24 0 15,-74 25 1,24 0-16,-24 0 16,25 0-16,-25 0 15,-1 0 1,1-25-16,50 25 15,-51 0 1,26 0-16,0 0 16,-1 0-16,26 0 15,24 0 1,0 0-16,0 0 16,25 0-16,-24 0 15,-26 0 1,-24 0-16,-1 0 15,26 0 1,-26 0-16,26 0 16,-26 0-16,1 0 15,0 0 1,-1 0-16,1-25 16,-1 25-16,1 0 15,0-24 1,-1 24-16,-24 0 15,25 0 1,24-25-16,-49 0 16,24 25-16,1 0 15,0 0 1,24 0-16,-24 0 16,24 0-16,-24 0 15,-1 0 1,1 0-16,0 0 15,-26 0 1,51 0-16,-50 0 16,-1 0-16,1 0 15,25 0 1,-1 0 0,-24 0 15,-25 25 203,0 24-218,0 26-16,0-1 15,0 1 1,0-26-16,0 1 16,0-1-1,0-24-15,0 0 16,0 25-16,0 24 16,0-24-1,0-25-15,0 24 16,-25-24-1,25 25-15,0-1 16,0-24-16,0 0 16,0 24-1,0-24-15,0 0 16,0 0-16,0 0 16,0-1-1,0 1-15,0 0 31,0 0-15,0 0 15,-24-25-31,24 24 32,-25-24-17,25 25-15,-25 0 16,0 0-1,-49 0 1,49-1-16,-25 1 16,1-25-1,-26 50-15,1-25 16,-1-1 0,26 1-16,-26 0 15,26-25 1,-50 0-16,49 25 15,0 0-15,-24-25 16,24 24-16,1-24 16,-26 25-1,26-25-15,-1 25 16,25-25 0,-24 0-16,-1 25 15,-24-25-15,24 0 16,-24 0-1,24 0-15,0 25 16,-24-25 0,24 0-16,1 25 15,-1-25-15,1 0 16,24 0 0,-50 24-16,26-24 15,-26 0 1,26 0-16,-26 0 15,26 0-15,-26 0 16,50 0 0,-24 0-16,-1 0 15,25 0 1,-24 25-16,24-25 16,-25 0-16,-24 25 15,49-25 1,-24 0-16,-1 25 15,0 0-15,1-1 16,24-24 0,-25 0-16,-24 0 15,24 25 1,1-25-16,-1 0 16,1 25-16,-1-25 15,0 0 1,1 0-16,24 0 15,0 0 1,-25 0-16,26 0 16,-1 0-16,-25 25 15,25-25 1,-24 0 0,24 0-1,-25 0 1,26 0-1,-1 0-15,0 0 16,0 0 0,0 0 15,1 0-31,-1 0 16,0 0 15,0 0 0,25-25 0,-25 25-15,1-25 0,24 0-1,-25 25 1,25-24-1,0-1 1,0 0 0,0 0 15,-25 25-31,25-25 16,0 1-1,0-1 1,0 0-1,0 0 1,0 0 15,0 0 1</inkml:trace>
  <inkml:trace contextRef="#ctx0" brushRef="#br1" timeOffset="166904.5659">1091 8954 0,'0'25'125,"0"0"-109,0 0-1,0 0-15,0 0 16,0-1 0,0 1-16,-24 0 15,24 0 16,0 0-15,0-1 0,0 1-1,0 0 17,0 0-32,-25 0 15,25-1 1,0 1 15</inkml:trace>
  <inkml:trace contextRef="#ctx0" brushRef="#br1" timeOffset="168316.0804">1364 8954 0,'25'0'16,"-25"-24"-16,-25 48 171,0-24-155,25 25 0,0 0-1,-24-25 1,-1 0-16,25 25 16,-25-25-1,25 25 1,-25-25-16,25 25 15,-25-25 1,1 24-16,24 1 16,-25-25-1,25 25 1,0 0 15,-25-25-31,25 25 31,0-1-15,-25-24 0,0 25-1,25 0 17,-24-25-1,24 25-16,0 0 17,0-1 30,24-24-46,1 0-16,-25 25 15,25-25 1,0 0 15,-25 25-31,25 0 32,-1-25-32,-24 25 31,25-25-16,0 24 1,0 1 15,0-25-15,-25 25 15</inkml:trace>
  <inkml:trace contextRef="#ctx0" brushRef="#br1" timeOffset="169624.303">1488 9302 0,'0'-25'16,"0"0"78,25 25-94,-25-25 15,25 25 17,0 0-17,-1 0 16,-24 25 1,0 0-1,0 0-15,0 0-1,0-1 1,0 1-1,0 0 17,0 0-1,-24-25 0,24 25-31,-25-25 16,25 24-1,25-24 173,-1 0-172,1 0-1,0 0 16,0 0-15,0 0 31,0 0 0,-1 0-16,1 0-31,-25-24 16,25 24-1,0 0 17</inkml:trace>
  <inkml:trace contextRef="#ctx0" brushRef="#br1" timeOffset="170724.362">2009 9227 0,'-25'0'78,"1"0"-62,-1 25 30,25 0-30,0 0 15,-25-25-31,25 25 16,0-1 0,0 1 15,0 0-16,0 0 1,0 0 0,0-1-1,0 1 17,25-25-17,0 0 1,-1 25-1,1-25 1,0 0 15,0 0 1,0 0-32,-1 0 31,-24-25 16,25 25-47,-25-25 15,0 1-15,0-1 16,0 0 15,0 0 0,0 0 1,0 1-17,-25-1 17,1 0-1</inkml:trace>
  <inkml:trace contextRef="#ctx0" brushRef="#br1" timeOffset="171546.1934">2654 9203 0,'0'-25'63,"50"25"46,-25 0-93,-1-25-16,51 25 15,-50 0 1,-1 0 0,1 0-1,0 0-15,0 0 16,0 0 31</inkml:trace>
  <inkml:trace contextRef="#ctx0" brushRef="#br1" timeOffset="172164.8374">2729 9351 0,'0'25'31,"0"0"31,24-25-30,1 0-32,0 0 15,0 0-15,0 0 16,-1 0-1,1 0 1,0 0 0,0 0-1,0 0 1,-1 0 15</inkml:trace>
  <inkml:trace contextRef="#ctx0" brushRef="#br1" timeOffset="173035.7506">3696 8558 0,'0'0'15,"0"-25"-15,0 50 110,0-1-95,0 26 1,0-25-16,0 24 16,0-24-1,0 25-15,0-1 16,0-24-16,0 25 15,0-25 1,0 24-16,0-24 16,0 25-1,0-25-15,0 24 16,0 1 0,0-25 15</inkml:trace>
  <inkml:trace contextRef="#ctx0" brushRef="#br1" timeOffset="174041.2789">4118 8533 0,'-25'25'109,"0"-25"-93,0 24-16,0 26 16,-24-25-1,24 0 1,0-1-16,0 1 16,1 0-16,-1 0 15,0 0 1,25-1-1,-25 1 17,25 0-17,-25-25 17,25 25-17,0 0 16,0-1 1,0 1-17,25-25 1,0 25-16,0 0 16,0-25-1,-1 25-15,1-25 16,-25 25-1,25-25-15,-25 24 16,25-24 0,0 0-1,-25 25 1,24-25 15</inkml:trace>
  <inkml:trace contextRef="#ctx0" brushRef="#br1" timeOffset="174873.4801">4490 8533 0,'0'0'0,"0"-25"16,0 0 15,-25 25 32,0 50-48,0-25 1,0 24-16,-24 1 16,49-1-1,-25-24 1,0 0-16,25 25 16,-25-1-1,25 1 1,0-1-16,0-24 15,-24 0 1,24 25-16,0-25 16,0 24-1,0-24 1,0 0 15,24-25-31,1 49 16,0-24-1,0-25 1,0 0 0,-1 25-1</inkml:trace>
  <inkml:trace contextRef="#ctx0" brushRef="#br1" timeOffset="176507.0964">4638 8731 0,'25'0'15,"0"25"1,-25 0 0,0 0-1,0-1 1,0 1 15,0 0-15,0 0-1,0 0 1,0-1 0,-25 1-16,25 0 15,-25 0-15,1 0 16,-1 0 0,0-1-16,0-24 31,25 25-16,0-50 64,25 1-79,0-1 15,0 0 1,-1 25-16,-24-25 15,25 25 1,-25-25-16,50 25 16,-50-25-16,25 1 15,-25-1 1,24 25-16,1-50 16,0 25-1,0 1-15,-25-1 16,25 0-16,0-25 15,-25 26 1,24-1 0,-24 0-16,0 0 31,0 0 16,0 50 31,-24 0-78,24 25 16,-25-26-1,0 1-15,25 25 16,0-25-1,-25 24 1,25-24 0,0 0-16,0 0 15,0 24 1,0-24-16,0 0 16,0 0-1,0 0 1,25-25 15,-25 24-31,50-24 16,-26 25-1,1-25 1,0 0-16</inkml:trace>
  <inkml:trace contextRef="#ctx0" brushRef="#br1" timeOffset="176970.8739">5135 8905 0,'24'0'78,"-24"25"-47,0-1-15,0 26 0,0-25-16,0 0 15,0 0 16</inkml:trace>
  <inkml:trace contextRef="#ctx0" brushRef="#br1" timeOffset="178006.5928">5507 8582 0,'0'0'0,"0"-24"16,0 48 156,0 1-172,0 25 15,0-1 1,0 1-16,-25-25 15,25 0 1,0 24-16,0-24 16,0 0-1,0 0 1,0-1 0,0 1 15,0 0-16,0 0 17,0 0-32,0 0 31,25-25-15,-1 0-1,1 0 1,0 0-16,0 0 15,0 0 1,-1 0-16,1 0 16,0 0-1,0-25 17</inkml:trace>
  <inkml:trace contextRef="#ctx0" brushRef="#br1" timeOffset="178596.2661">5457 8855 0,'0'-25'110,"0"1"-95,0-1 1,50 25-16,-26-25 16,1 25-1,-25-25-15,25 25 16,-25-25 0,25 25 30,0 0-30,-1-24-16</inkml:trace>
  <inkml:trace contextRef="#ctx0" brushRef="#br1" timeOffset="179428.7887">5904 8434 0,'0'-25'16,"24"25"77,1 0-77,-25 25 0,0 24-16,25-24 15,0 25-15,-25-1 16,0-24 0,0 0-16,0 24 15,0-24 1,0 0-1,0 0 1,0 0-16,0 24 16,0-24-16,0 0 15,0 24 1,0-24-16,-25 0 16,25 0-16,0 0 15,-25 0 1,25-1-1</inkml:trace>
  <inkml:trace contextRef="#ctx0" brushRef="#br1" timeOffset="180597.5911">6350 8062 0,'0'-50'0,"25"25"16,-25 0-1,0 0 1,0 1-16,0 48 109,0 26-109,0-25 16,0 25-16,0-1 16,0 1-1,0-1-15,0 26 16,0-1-16,0 1 15,0-1 1,0-24-16,0-26 16,0 26-1,0-25-15,0 49 16,0 1-16,0-26 16,0 26-1,-25-1-15,25 25 16,-25-49-16,25 0 15,-25-1 1,25 26-16,0-1 16,0 0-1,-24 1-15,-1-1 16,0 25 0,0 1-16,25-26 15,0 0-15,0-24 16,0 0-1,0-25-15,-25 24 16,25 1-16,0-1 16,-24 51-1,24-51-15,0 26 16,0 24 0,0-25-16,0-24 15,0-1-15,0 1 16,0 0-1,0-26-15,0 1 16,0 0-16,0 0 31,0 0 1</inkml:trace>
  <inkml:trace contextRef="#ctx0" brushRef="#br1" timeOffset="181931.3918">6524 10319 0,'-25'0'125,"25"25"-109,0-1-1,-25 1-15,25 0 16,-25 0 0,25 0-1,0-1-15,0 1 16,0 0 15,0 0-15,0 0-16,0-1 15,0 1 1,0 0 31,25-25-16,0 25-15,0-25-1,-1 0 1,1 0 15,0 0-15,-25-25 15,0 0-31,25 25 16,-25-49-1,0 24 1,0 0-16,0 0 16,0 0-1,0 1-15,0-1 16,0 0 15,0 0-15,-25 0 31,0 1-32</inkml:trace>
  <inkml:trace contextRef="#ctx0" brushRef="#br1" timeOffset="182483.1306">6871 10567 0</inkml:trace>
  <inkml:trace contextRef="#ctx0" brushRef="#br1" timeOffset="183227.7626">6945 10344 0,'0'0'0,"0"-25"31,0 0-31,25 0 31,0 50 110,-25 0-126,0 0 1,0-1-16,0 1 16,0 0 15,0 0-31,0 0 31,0-1-15,0 1-1,0 0 1,0 0-16,0 24 31,0-24-15,0 0-16,0 0 15,0 0 1,0-1 0</inkml:trace>
  <inkml:trace contextRef="#ctx0" brushRef="#br1" timeOffset="183788.4417">7218 10517 0,'25'0'62,"0"0"-31,-25 25 16,0 0-31,0 0-1,0-1-15,0 26 16,0-25 0,0 24-1,0 1 1,-25-50-16,25 25 16</inkml:trace>
  <inkml:trace contextRef="#ctx0" brushRef="#br1" timeOffset="185084.9445">7565 10368 0,'-24'0'156,"24"25"-156,-25 0 32,25 0-17,0 0 1,0-1 15,0 1 16,0 0 16,25-25-48,-1 0 1,-24 25-1,25-25 1,0 0 31,0 0-16,0 0 0,-1 0 16,-24-25-15,0 0-1,0 0-31,0 1 31,0-1-31,0 0 31,0 0 1,0 0 30,-24 25-46</inkml:trace>
  <inkml:trace contextRef="#ctx0" brushRef="#br1" timeOffset="185810.5756">7838 10220 0,'25'0'15,"0"0"32,0 0-16,-1 24 1,-24 1-17,0 0-15,25 25 31,-25-1-31,0 26 16,0-1 0,0-24-16,0-1 15,0 1-15,0-25 16,0-1 0,0 1-16,0 0 15,-25 0 1,25 0-1</inkml:trace>
  <inkml:trace contextRef="#ctx0" brushRef="#br1" timeOffset="187028.6617">6424 10319 0,'0'-25'0,"0"0"31,-24 25 78,24 25-93,0 0-16,0 0 31,-25-25-31,25 24 16,0 1-1,0 0 1,0 0 0,0 0-1,-25-1 1,25 1 0,0 25-1,0-25 16,0 24-31,0-24 16,0 0 0,0 0-1,0-1 1,0 1 15,25-25-31</inkml:trace>
  <inkml:trace contextRef="#ctx0" brushRef="#br1" timeOffset="188140.469">8161 8756 0,'25'0'94,"24"0"-63,1 0-31,-25 0 16,-1 0-16,1 0 15,25 0 1</inkml:trace>
  <inkml:trace contextRef="#ctx0" brushRef="#br1" timeOffset="188864.4981">8260 8954 0,'25'0'62,"0"0"-46,-1 0-1,1 0 1,0 0-16,0 0 16,0 0-1,-1 0-15,1 0 16,0 0-16,0-24 16,0 24-1,-1 0 1,1 0-1,0 0 1,0 0-16</inkml:trace>
  <inkml:trace contextRef="#ctx0" brushRef="#br1" timeOffset="202350.1733">9922 8434 0,'0'-25'219,"0"0"-188,0 0-15,25 25 15,-25-25-31,24 25 31,1 0-31,-25-24 16,25 24-16,0 0 47,0 0-16,0 0-15,-25 24 15,24-24-31,-24 25 16,0 0-1,0 0-15,0 0 32,0-1-17,0 1-15,0 0 31,0 0-15,-24 0 15,-1-1-31,0 1 32,0-25-32,0 25 15,0-25 16,25 25-31,0 0 32,25-25 93,0 0-110,0 0 1,0 0 0,-25 24-1,25 1 16,-1 0-15,-24 0 0,0 0-1,0-1 1,0 1 0,0 0-1,0 0 16,0 0-15,0-1 15,0 1 1,-24 0-32,-1-25 31,25 25-31,-25-25 15,0 25-15,25 0 16,-25-25 0,0 24-1,1-24 1,-1 0 0,0 0-1,0 0 16</inkml:trace>
  <inkml:trace contextRef="#ctx0" brushRef="#br1" timeOffset="203085.8377">10418 8830 0</inkml:trace>
  <inkml:trace contextRef="#ctx0" brushRef="#br1" timeOffset="204072.3684">10666 8409 0,'0'25'62,"0"-1"-46,0 1-16,0 0 15,0 0 1,0 0 0,0-1 15,0 1-16,25-25 17,-25 25-17,25-25-15,-25 25 32,24 0-17,1-25 1,-25 24-16,0 1 15,25-25-15,-25 25 16,0 0 0,25 0-16,-25-1 15,0 1 1,0 0 0,0 0-1,0 0 1,0-1-1,0 1 1,0 0 15,0 0-15,-25 0 0,0-25-1,0 0 1,1 0-1</inkml:trace>
  <inkml:trace contextRef="#ctx0" brushRef="#br1" timeOffset="204749.4133">10765 8285 0,'0'-25'0,"25"0"63,25 25-32,-50-25-15,24 25-1,1 0-15,0 0 16,0 0 0,-25-24-1,25 24-15,-1 0 31,1 0-15,0 0 15</inkml:trace>
  <inkml:trace contextRef="#ctx0" brushRef="#br1" timeOffset="206083.3625">11385 8210 0,'0'50'125,"-49"-50"-125,49 50 16,-25-26 0,0 1-16,25 50 15,-49-75 1,49 49-16,0 1 15,-25-50 1,0 49-16,25-24 16,0 0-1,0 0 1,-25 0-16,25-1 16,0 1-1,0 0 1,0 0-1,0 24 1,0-24 0,0 0-1,0 0 1,0 0 0,25-1-1,-25 1 1,25-25-16,0 25 15,-1-25 1,1 0 0,0 0-1,0 0 1,0 0 0,-1 0 15,-24-25 0,25 0-31,-25 1 16,0-1 15,0 0-15,0 0-16,0 0 31,-25 1 0,1 24-15,-26-25 15,25 25-31,-24 0 31,24 0-15,0 0-1,0 0 1</inkml:trace>
  <inkml:trace contextRef="#ctx0" brushRef="#br1" timeOffset="206944.3974">12254 8682 0,'-25'0'0,"0"0"15,25 24 1,-25-24 15,50 0 47,25 0-62,-26 0 0,26 0-16,-25 0 15,0 0-15,-1 0 16,26 0-1,-25 0-15,0 0 16,24 0 0,-24 0-16,25 0 15,-26-24 17,1 24-17,0 0 1,-25-25-1</inkml:trace>
  <inkml:trace contextRef="#ctx0" brushRef="#br1" timeOffset="207495.3878">12154 8533 0,'25'0'78,"25"-25"-62,-25 25-16,-1 0 15,1 0 1,0 0-16,0 0 16,24 0-16,-24 0 15,0 0 1,0 0-16,49 0 15,-49 0 1,0 0-16,0 0 16,24 0-16,-24 0 15,0-25 1</inkml:trace>
  <inkml:trace contextRef="#ctx0" brushRef="#br1" timeOffset="208424.2455">12824 8310 0,'0'-25'47,"25"25"-16,0 0-15,-1 0 15,1 0-15,-25 25-1,25-25-15,0 24 16,0-24-16,-1 50 31,1-50-15,-25 25-16,25-25 16,0 25-1,0-25 16,-25 24-15,0 1 0,0 0-1,0 0 17,0 0-32,0-1 15,0 26-15,0-25 16,-25 0-1,0 24-15,0-24 16,25 0-16,-25 0 16,1-25-1,24 49-15,-25-49 16,25 25 0,-25-25-1,25 25-15</inkml:trace>
  <inkml:trace contextRef="#ctx0" brushRef="#br1" timeOffset="209500.2922">14734 7813 0,'0'25'125,"0"0"-109,0 25-16,0-26 15,0 26 1,0-25-16,0 0 16,-25 24-16,25 1 31,0-25-31,0 0 16,0-1-1,0 1-15,0 0 16,0 0-1,0 0 1,0-1 0,0 1-16</inkml:trace>
  <inkml:trace contextRef="#ctx0" brushRef="#br1" timeOffset="210850.8177">14982 7913 0,'0'-25'31,"0"0"31,0 50 32,0 0-63,-25-1-31,25 1 16,-25 0 0,25 0-1,0 0 17,-24-25-1,24 25-16,-25-25 17,25 24-32,0 1 31,-25-25 16,0 0 0,25 25-32,-25-25 32,25 25 0,25 0 62,0-25-93,0 24 15,0-24-15,-1 0 15,1 0-15</inkml:trace>
  <inkml:trace contextRef="#ctx0" brushRef="#br1" timeOffset="211906.112">15205 8086 0,'25'0'31,"-25"-24"31,25 24-46,0 0 15,-1 0-31,1 0 32,-25 49 61,0-24-93,-25 0 16,1 24 0,-1-24-16,0 0 15,25 0-15,0 0 16,-25-25-1,25 24-15,0 1 16,0 0 62,25-25-47,0 0-15,0 0 0,-1 0-1,1 0 17,0 0-1</inkml:trace>
  <inkml:trace contextRef="#ctx0" brushRef="#br1" timeOffset="212913.256">15602 8012 0,'0'-25'47,"-25"25"31,25 25-63,0 0 1,-24-25-16,24 25 16,0-1-1,0 1 1,0 0 0,0 0 15,0 0-31,0-1 15,0 1-15,0 0 16,0 0 0,0 0-1,49-1 17,-24-24-17,0 0 16,0 0-15,-1 0 31,1-24 0,-25-1-16,0 0-31,0 0 16,0 0 15,0 1-15,0-1-1,0 0 16,0 0-15,-25 0 0,25 1-1,-24 24 1</inkml:trace>
  <inkml:trace contextRef="#ctx0" brushRef="#br1" timeOffset="213743.225">16470 8062 0,'-24'0'0,"-1"0"16,50 0 109,-1 0-110,1 0 17,0 0-17,0 0 1,0 0-1,-1 0 17,1 0-17</inkml:trace>
  <inkml:trace contextRef="#ctx0" brushRef="#br1" timeOffset="214419.3972">16421 8260 0,'25'0'125,"-1"0"-110,26 0 17,-25 0-17,0 0 1,-1 0 15,1 0-31,0 0 47,0 0-16</inkml:trace>
  <inkml:trace contextRef="#ctx0" brushRef="#br1" timeOffset="217020.7622">17438 7813 0,'0'-24'63,"0"-1"-17,0 0-14,0 0-17,24 0 1,1 25 15,0 0-31,0 0 16,0 0-1,0 0 17,-1 0-1,-24 25-31,0 0 16,0 0-1,0 0 1,0-1 15,0 1-31,-24 0 31,-1 0 1,0 0-1,0-1 0,25 1 16,25-25 31,0 0-78,0 0 31,-1 0-31,1 0 16,0 0 0,0 0-1,0 0 16,-1 0-15,-24 25 15,25 0 1,-25 0-17,0 0 1,0-1-1,0 1 17,0 0-17,0 0 17,-25-25-32,25 25 31,-24-25-16,-1 0 1,0 24 0,0-24-1,25 25 1,-49-25 0,24 0 15,0 25-16,0-25 17</inkml:trace>
  <inkml:trace contextRef="#ctx0" brushRef="#br1" timeOffset="217678.7439">18132 7913 0</inkml:trace>
  <inkml:trace contextRef="#ctx0" brushRef="#br1" timeOffset="218742.6805">18331 7615 0,'0'-25'31,"0"50"110,0 0-110,0 0-31,24-1 32,1-24-17,0 25-15,-25 0 31,25-25-31,0 0 16,-25 25 0,24-25-1,-24 25 17,25-25-17,-25 24 1,0 1-1,25-25-15,0 25 16,-25 0 0,25 0-1,-25-1 1,0 1 0,0 0-1,0 0 16,0 0-31,0 0 32,0-1 15,0 1-16,-25-25-16,0 25-15,0-25 32,0 0-17,1 0 1</inkml:trace>
  <inkml:trace contextRef="#ctx0" brushRef="#br1" timeOffset="219324.6073">18455 7541 0,'-25'0'32,"25"-25"-1,0 0 0,0 0-15,25 25-1,-25-25 1,24 25-16,26 0 16,-25 0-1,0 0 1,0 0 0,-1 0 30</inkml:trace>
  <inkml:trace contextRef="#ctx0" brushRef="#br1" timeOffset="220801.877">19298 7417 0,'0'-25'16,"0"0"62,-25 25-31,0 0-16,1 0-15,-1 0-16,0 25 16,0-25-1,0 25-15,1-1 31,24 1-31,-25 0 16,0 0 0,25 0-1,0 24-15,-25-49 16,25 25 0,-25 25-16,25-1 15,-24-24 1,24 25-1,0-26 1,0 1 0,0 0-1,0 0-15,0 0 16,0-1 0,0 1-16,0 25 15,24-50 1,-24 25-1,25-25-15,-25 25 16,25-25 0,0 24-1,0 1 1,-1-25 0,1 0-1,0 0 1,0 0-1,0 0 1,-1 0 0,-24-25-1,0 1-15,25 24 16,-25-50 0,0 25-1,0 0 1,0 0-1,0 1-15,0-1 32,0 0-17,0 0 1,-25 0 0,1 1 15,-26 24-16,25 0 1,0 0 0,1 0-1,-1 0 1,0 0 0,0 0 15</inkml:trace>
  <inkml:trace contextRef="#ctx0" brushRef="#br1" timeOffset="222726.5366">14263 7392 0,'0'-25'62,"0"50"94,0 0-140,0-1 0,0 26-16,0 24 15,0-24 1,0 24-16,0 1 16,0-1-16,0 1 15,0-1 1,0 1-16,0-1 15,0-24 1,-25 24-16,25-24 16,-25-1-16,25 1 15,0-1 1,0-24-16,0 0 16,0 25-16,0-26 31,0 1-31,0 25 31,0-25-15,0-1-1,0 1 1,0 0 0</inkml:trace>
  <inkml:trace contextRef="#ctx0" brushRef="#br1" timeOffset="227977.6196">14263 7342 0,'24'0'235,"51"0"-220,-1 0-15,26 0 16,-26 0 0,0 0-16,-24 0 15,-25 0-15,0 0 16,24 0 0,1 0-16,-1 0 15,1-25-15,0 25 16,-1-24-1,1 24-15,-1 0 16,-24 0 0,25 0-16,-1 0 15,1 0-15,0 0 16,-1 0 0,1 0-16,24 0 15,1 0-15,-26 0 16,26 0-1,-26-25-15,1 25 16,0-25 0,-1 0-16,26 25 15,-26 0-15,1 0 16,49-25 0,-49 25-16,24 0 15,-24 0 1,24-24-16,-24 24 15,24 0-15,-49-25 16,49 25 0,-49 0-16,0 0 15,0 0 1,0 0-16,24 0 16,-24 0 15,0 0-16,-25 25 173,25-25-141,-1 0-32,26 0 1,24 0-16,1 0 16,24 0-16,-49 0 15,-26 0 1,26 0-16,-25 0 16,0 0-16,-1 0 15,26 0 1,-25 0-1,25 0 1,-26 0 15,26 0-15,0 0-16,24 0 16,0 0-1,-24 0-15,24 0 16,-24 0-16,-25 0 15,24 0 1,1 0-16,0 0 16,24 0-1,-24 0-15,-26 0 16,1 0-16,25 0 16,-25 0-1,24 0 1,-24 0-1,0 0 1,0 0-16,24 0 16,-24 0-1,0 0-15,25 0 16,-26 0-16,1 0 16,0 0-1,0 0-15,0 0 16,-1 0-1,1 0-15,0 0 16,0 0-16,0 0 16,-1 0-1,1 0-15,25 0 16,-25 0 0,24 0-1,-24 0-15,25 0 16,-1 0-1,1 0-15,-25 0 16,24 0-16,-24 0 16,0 0-1,0 0-15,-1 0 16,26 0 0,-25 0-1,25 0 1,-26 0-1,-24 49 282,0 50-281,0-24 0,0-26-16,0 1 15,0 0-15,0-26 16,0 26-1,0-25-15,0 0 16,0 24 0,0 1-16,0-1 15,0-24 1,0 0-16,0 25 16,0-26-16,0 26 31,0-25-31,0 0 15,0 0-15,0-1 32,0 1-32,0 0 15,0 0 1,0 24 0,0-24 15,0 25-31,0-25 15,0-1 1,0 1-16,0 25 16,0-25 15,0-1-15,0 1 15,0 0-31,0 0 15,0 0 17,0-1 15,0 1-16,0 0 16,-49-25 234,24 0-234,0 0-47,0 0 15,-24 25 1,24-25-16,-25 0 16,1 25-1,-1-25-15,0 0 16,-24 0-16,24 24 16,1-24-1,-1 25-15,-24-25 16,24 25-1,1-25-15,-1 0 16,0 0-16,-24 25 16,24-25-1,-49 25-15,74-25 16,-24 24 0,-1-24-16,0 0 15,1 0-15,-26 0 16,1 25-1,24 0-15,-24-25 16,0 0-16,24 0 16,0 0-1,1 0-15,-26 0 16,26 0-16,-26 25 16,1 0-1,24-25-15,-24 24 16,-1-24-1,26 0-15,-26 0 16,1 25-16,0 0 16,-50 0-1,49 0-15,1-25 16,-1 0-16,1 25 16,24-1-1,1-24-15,-1 0 16,1 25-1,24-25-15,-25 0 16,0 0 218,26 0-202,-1 0-32,-25 0 15,-24 0-15,-1 0 16,26 0 0,-26 0-16,1 0 15,-25 0 1,24 0-16,1 0 15,24 0-15,-24 0 16,24 0 0,1 0-16,-1 0 15,0 0-15,26 0 16,-26 0 0,-24 0-1,49 0-15,0 0 16,-25 0-16,1 0 15,24 0-15,-25 0 16,26 0 0,-1 0-16,0 0 15,0 0 1,-24 0-16,24 0 16,-25 0-1,25 0 1,1 0-16,-1 0 15,0 0-15,0 0 16,0 0 0,-24 0-1,49-25 1,-25 25-16,0 0 16,0 0 15,1 0 0,-1-24-15,0-1-1,0 25 17,25-25-32,-25 25 31,25-25-31,-25 25 15,25-25 17,-24 25-32,24-25 15,0 1 1,-25 24-16,25-25 16,0 0-1,0 0-15,-25 0 16,25 1 15,0-1-15,0 0-1,0 0 17</inkml:trace>
  <inkml:trace contextRef="#ctx0" brushRef="#br1" timeOffset="230745.5848">1339 11757 0,'0'25'218,"-24"0"-202,24 0 0,0 24-16,0 1 15,-25 0 1,25 24-16,0-24 15,-25 49-15,25-49 16,0-26 0,-25 26-16,25-25 15,0 0 1,0-1 0,0 1 15</inkml:trace>
  <inkml:trace contextRef="#ctx0" brushRef="#br1" timeOffset="231952.9463">1587 11832 0,'-24'49'110,"-1"-24"-110,-25 25 15,50-25 1,-49-1-16,49 1 16,-25 0-1,0 0 1,0 0 0,0-25 15,25 24-16,-24-24-15,24 25 16,-25 0 0,0-25-1,25 25 32,0 0 16,25 0-32,0-25-15,-25 24-1,49-24-15,-24 0 31,0 25-31,0-25 16,-1 0 0,-24 25-1,25-25-15,-25 25 16,25-25 0,0 0-1,0 0-15,-25 25 16,24-25-1,1 24 17,0-24 15</inkml:trace>
  <inkml:trace contextRef="#ctx0" brushRef="#br1" timeOffset="233085.8358">1761 12129 0,'25'0'63,"0"0"-48,0 0 1,-1 0 0,1 0 15,0 0-31,-25 25 62,0 0-46,0 0-16,0 0 16,0 0-1,0-1-15,0 1 16,0 0 0,0 0-16,-25-25 15,25 25 16,-25-25-15,25 24 31,0 1 47,25-25-16,0 0-78,0 0 31,0 0-15,-1 0-1,1 0-15,0 0 16,0 0 15,0 0-15,-1 0-16,1 0 31,0 0-15</inkml:trace>
  <inkml:trace contextRef="#ctx0" brushRef="#br1" timeOffset="233608.8649">2307 12080 0,'0'25'94,"0"-1"-79,0 1-15,0 0 16,0 25 0,0-25-16,0-1 15,0 26-15,0-25 16,0 0-1,0-1 1,0 1 0</inkml:trace>
  <inkml:trace contextRef="#ctx0" brushRef="#br1" timeOffset="234487.8006">3076 12055 0,'0'-25'94,"25"25"-63,-1 0-16,1 0 1,0 0-16,25 0 16,-26 0-16,1 0 15,0 0 1</inkml:trace>
  <inkml:trace contextRef="#ctx0" brushRef="#br1" timeOffset="235318.7205">3101 12303 0,'24'0'31,"1"0"-15,0 0 15,0 0 16,0 0-31,-1 0-1,1 0 17,0 0-17,0 0 48,0 0-48,-1 0 32</inkml:trace>
  <inkml:trace contextRef="#ctx0" brushRef="#br1" timeOffset="236566.1598">4415 11782 0,'0'25'172,"0"0"-172,0 24 15,0 1 1,0 0-16,0-26 16,0 1-1,0 0-15,0 0 16,0 0 0,0-1-1,0 1 1,0 0-1,0 25-15,0-25 16,0-1 0,0 1-1,0 0 1</inkml:trace>
  <inkml:trace contextRef="#ctx0" brushRef="#br1" timeOffset="237707.1137">4713 11857 0,'0'-25'0,"0"50"125,-25 24-109,0 1-16,0-50 16,25 25-16,-24-1 15,-1 1 1,25 0-1,-25-25-15,25 25 32,-25-25-17,25 25 1,0-1 0,-25-24 15,25 25-31,0 0 31,0 0 0,0 0-15,0 0 15,0-1-15,25-24 15,-25 25-31,25 0 16,0-25-1,0 0 1,-1 25 0,1-25-1,0 0 16,0 25-15,0-25 15,-25 24 1,24-24-32</inkml:trace>
  <inkml:trace contextRef="#ctx0" brushRef="#br1" timeOffset="238570.1593">5159 11733 0,'-24'24'94,"-1"26"-94,-25 0 16,50-26-1,-25 51-15,1-75 16,24 25-1,0-1-15,-25 1 16,25 0-16,0 0 16,0 0-1,0 24-15,0-24 16,0 0 0,0 0-16,0 24 15,0 1 1,0-25-1,25 0 1,-1-1-16,-24 1 31,25-25-31,-25 25 16,25-25 0,0 0-16,0 25 15,-1 0 1,1-1-1,0-24 1</inkml:trace>
  <inkml:trace contextRef="#ctx0" brushRef="#br1" timeOffset="240020.9641">5259 12204 0,'0'-25'16,"0"0"15,0 0-16,24 25 17,-24-24-17,25 24 1,0 0 0,0 0 15,0 0 0,-1 0-15,-24 49 15,0-24-15,0 0-1,0 0 1,0 0-16,0-1 31,-24-24-15,24 25 15,0-50 78,0 1-93,24-1-16,-24 0 16,50 25-1,-50-50-15,25 50 16,-25-25-16,25 1 15,-1-1 1,1 0 0,-25 0-16,0 0 15,0 1 1,25 24-16,-25-50 16,0 25 15,0 50 63,-25 25-79,0-26-15,1 26 16,24 0-1,0-26 1,0 26-16,0-25 31,0 25-31,0-26 16,0 1 15,0 0 0,0 0-31,24-25 16,1 0-16,25 25 16,-25-25-1,-1 0 1,1 0 15</inkml:trace>
  <inkml:trace contextRef="#ctx0" brushRef="#br1" timeOffset="240473.1125">5779 12105 0,'25'0'0,"0"0"31,0 0-16,0 0 17,0 24-1,-25 26-15,0-25-1,0 0-15,0 0 16,0 24-1,0-24 1,0 0 0</inkml:trace>
  <inkml:trace contextRef="#ctx0" brushRef="#br1" timeOffset="241569.6394">6276 11633 0,'0'25'63,"0"0"-48,0 0 1,0 0 0,0-1 15,0 1-15,0 25-1,0-25 16,0-1-31,0 26 16,0-25 0,0 0-1,0-1 1,0 1 0,0 0-1,0 0 16,0 0 1,0-1-1,24-24-15,1 0-1,25 25 1,-25-25 15,-1 0-15,1 0-1,0 0 1,0 0 15,-25-25-15,0 1-1,0-1 1</inkml:trace>
  <inkml:trace contextRef="#ctx0" brushRef="#br1" timeOffset="242107.6212">6251 11857 0,'25'0'125,"49"-25"-110,50 0 1,-50 25-16,-24 0 15,0-25-15,-26 25 16</inkml:trace>
  <inkml:trace contextRef="#ctx0" brushRef="#br1" timeOffset="242882.7965">6846 11534 0,'25'0'78,"0"0"-47,0 75-31,-25-51 16,0 1-16,24 25 15,-24 24 1,0-49-16,0 49 16,0 26-1,0-51-15,0-24 16,0 25-16,0-26 15,0 1 1,0 0-16,-24-25 16,24 25-16,-25 0 31,25 0-31</inkml:trace>
  <inkml:trace contextRef="#ctx0" brushRef="#br1" timeOffset="244002.604">7342 11410 0,'0'0'16,"0"-25"-16,0 1 47,0 48 47,0 26-94,0-25 15,0 0-15,0 24 16,0 1-1,0-1-15,0 1 16,0 0 0,0-1-16,0 1 15,0-1-15,0 1 16,0 0 0,0-26-16,0 51 15,-25-1 1,25 1-16,0-26 15,0-24-15,0 25 16,0-25 0,0 24-16,0-24 15,0 0 1,0 0 0,0-1-16,0 1 31,0 0-16</inkml:trace>
  <inkml:trace contextRef="#ctx0" brushRef="#br1" timeOffset="255411.0472">27310 3423 0,'-25'0'0,"0"0"47,1 0-31,-1 0-1,25 25 1,-25 0-16,25 24 15,-25-24 1,25 0-16,0 24 16,0-24-16,0 0 15,0 0 1,0 25 0,0-26 15,25 1 0,0-25-31,0 0 16,-1 0 15,1 0-15,0 0-1,0 0 1,0 0-1,-1-25 1,1 25 0,-25-24-1,25-1 1,-25 0 0,0 0-1,0 0 1,0 0-16,0 1 31,0-1-31,0 0 31,-25 0-15,0 25-16,25-25 16</inkml:trace>
  <inkml:trace contextRef="#ctx0" brushRef="#br1" timeOffset="255837.9852">27608 3621 0,'24'25'0,"1"-25"79</inkml:trace>
  <inkml:trace contextRef="#ctx0" brushRef="#br1" timeOffset="256861.8087">27880 3423 0,'0'-25'46,"0"50"79,0 0-125,0 0 32,0-1-32,0 1 15,0 25 1,0-25 0,0-1-1,0 1 1,0 0 15,25-25-31,0 0 31,0 25-15,0-25 0,-1 0-16,1 0 31,0 0-31,0 0 47,-25-50-16,0 25-15,0 1-16,0-1 15,0 0 1,0-25-1,0 26 17,-25 24-32,25-25 15,-25 25 1,-24-25 0,24 25-1,-25 0-15,50-25 16,-25 25-16,1 0 31</inkml:trace>
  <inkml:trace contextRef="#ctx0" brushRef="#br1" timeOffset="257848.7949">28253 3324 0,'24'0'15,"-24"-25"32,25 25-47,-25 50 156,0-26-156,0 1 16,0 0 0,0 0-1,25 0-15,-25-1 16,25 1 0,0-25-1,-25 25 1,24-25-1,-24 25 1,25-25 0,-25 25-1,25-25 1,-25 24 0,25-24-1,-25 25 1,0 0-1,0 0 17,0 0-17,0 0 1,0-1 0,0 1-1,-25-25 1,25 25-1,-25-25 1,0 0 15</inkml:trace>
  <inkml:trace contextRef="#ctx0" brushRef="#br1" timeOffset="258419.9092">28302 3249 0,'25'0'94,"25"0"-79,-26 0 1,1 0 0,0 0-1,0 0 1,0 0 0</inkml:trace>
  <inkml:trace contextRef="#ctx0" brushRef="#br1" timeOffset="259609.0261">27682 4291 0,'-25'0'15,"0"0"16,1 0-15,-1 0 15,0 0 1,0 25-1,25 0-16,0 0 1,0-1 0,0 1-1,0 0 1,0 0-16,0 24 16,25-24-1,25 25 16,-26-50-31,1 0 16,-25 25 0,25-25-16,0 0 15,0 0 1,-25-25 15,0 0-15,0 0-1,0 0 1,0 1 0,0-1 15,0 0-31,0 0 16,0 0 15,-25 25-16,25-24 32</inkml:trace>
  <inkml:trace contextRef="#ctx0" brushRef="#br1" timeOffset="260005.018">27930 4390 0</inkml:trace>
  <inkml:trace contextRef="#ctx0" brushRef="#br1" timeOffset="260653.2273">28178 4217 0,'0'25'78,"0"24"-62,0 1-1,0-25-15,0-1 16,0 1 0,0 0-16,0 25 15,0-26 16,0 1-15,0 0 0,0 0-1,0 0 1,0-1-16,0 1 16,0 0-1</inkml:trace>
  <inkml:trace contextRef="#ctx0" brushRef="#br1" timeOffset="262752.3413">28575 4415 0,'0'25'235,"25"0"-204,0 0 0,-25-1-15,0 1 15,24-25 0,-24 25-31,25-25 125,0 0-78,0 0-47,0-25 32,-1 0-32,1 1 15,25-1 1,-50 0-16,49 0 15,-24 0 1,0 25 0,0-24-16,-25-1 15,25 25 1,-25-25 0,24 25-16,-24-25 15,25 25-15,-25-25 31,25 1-31,-25-1 63</inkml:trace>
  <inkml:trace contextRef="#ctx0" brushRef="#br1" timeOffset="269343.7374">28848 3373 0,'0'25'188,"0"0"-157,0 0 0,0 0 16,0-1-15,25-24-17,-1 0 110,1 0-94,0 0-15,0 0 0,0 0 15,-1-24-15,1 24-1,-25-25 1,0 0 31,25 25-32,-25-25-15,25 0 16,0 25 0,-25-24-16,25 24 15,-1 0-15,1-25 16</inkml:trace>
  <inkml:trace contextRef="#ctx0" brushRef="#br1" timeOffset="279998.0848">7764 12179 0,'-25'0'47,"0"0"-16,0 0 0,1 0 16,24 25-31,0 0 15,-25-25-15,25 25-16,0-1 15,0 1 1,0 0 15,0 0 0,0 0 1,0-1 15,25-24 31,-25 25-47,24-25-31,1 0 47,0 0-32,0 0 1,0 0 15,-1 0 1,1 0 14,0 0-30,0-25 62,-25 1-47,0-1-15,0 0 0,0 0 15,0 0 0,0 1-31,0-1 31,0 0 1</inkml:trace>
  <inkml:trace contextRef="#ctx0" brushRef="#br1" timeOffset="280548.078">8037 12303 0,'25'0'16</inkml:trace>
  <inkml:trace contextRef="#ctx0" brushRef="#br1" timeOffset="281362.9665">8260 12055 0,'0'25'188,"0"0"-172,0-1-16,0 1 15,0 25 1,0-25-16,0 0 15,0-1-15,0 1 16,0 0 0,0 0-1,0 0 1,0-1 0,0 1 46,0 0-46</inkml:trace>
  <inkml:trace contextRef="#ctx0" brushRef="#br1" timeOffset="281989.7655">8508 12229 0,'25'0'16,"0"0"46,-25 25-31,0-1-15,0 1 15,0 0-15,0 0 0,0 0-1,0-1-15,0 1 31,0 0-31,0 0 16,-25 0 15</inkml:trace>
  <inkml:trace contextRef="#ctx0" brushRef="#br1" timeOffset="283258.2061">9004 12105 0,'-25'0'32,"0"0"-1,1 0 16,-1 0-47,0 0 47,25 24-16,-25-24-31,25 25 15,0 0 1,0 0 15,0 0 1,0 0-17,0-1 1,25 1 31,25 0-16,-26-25-15,1 0-1,0 0 1,0 0-1,0 0 17,0-25 15,-25 0-32,0 1-15,0-1 16,0 0 15,0 0-31,0 0 47</inkml:trace>
  <inkml:trace contextRef="#ctx0" brushRef="#br1" timeOffset="283760.0858">9277 12179 0,'25'0'15</inkml:trace>
  <inkml:trace contextRef="#ctx0" brushRef="#br1" timeOffset="284765.1864">9550 12055 0,'25'0'0,"-25"-25"47,-25 25 78,25 25-110,-25 0 1,25 0-1,0-1-15,0 1 16,0 0 0,0 0 15,0 0-15,0 0 15,25-25-16,-25 24 17,25-24-32,-1 0 31,1 0 16,0 0-32,0 0 32,-25-49-15,0 24-17,0 0 1,0 0-16,0 0 31,0 1 16</inkml:trace>
  <inkml:trace contextRef="#ctx0" brushRef="#br1" timeOffset="285664.879">9872 11981 0,'0'-25'0,"25"25"79,-25 25-17,25-1-46,-25 1-1,0 25 1,25-25 0,-25-1-16,24-24 15,-24 25-15,0 0 31,25 0-15,-25 0 0,0 0 31,0-1-32,0 1 1,0 0-1,0 0 17,0 0-17,-25-25 17,1 24-32,-1-24 15</inkml:trace>
  <inkml:trace contextRef="#ctx0" brushRef="#br1" timeOffset="286100.1038">9996 11956 0,'0'-25'47,"0"0"-15,50 25-32,-25 0 15,0 0 1,24-25-16,-24 25 15,0 0-15,0-24 16,-1 24 0</inkml:trace>
  <inkml:trace contextRef="#ctx0" brushRef="#br1" timeOffset="286690.8627">10443 11807 0,'25'0'16,"-1"0"-1,1 0 17,0 25-1,-25 0-16,0-1 1,0 26-16,0 24 16,0 1-1,0-1-15,0-24 16,0 24 0,0-24-16,-25 0 15,-24 24-15,24-24 16,-25-1-16,25-24 15,-24 25 1</inkml:trace>
  <inkml:trace contextRef="#ctx0" brushRef="#br1" timeOffset="287975.9112">7689 11981 0,'-24'0'63,"-1"24"-48,0-24 1,25 25 0,-25 0-1,25 0 1,0 0-16,-25-25 16,25 49-16,-24-24 31,24 25-31,-25-50 15,25 49-15,0-24 16,-25-25 0,25 25-16,0 0 15,0 0 1,0-1-16,0 1 16,0 25-16,0-1 15,0-24 1,0 0-16,0 0 15,0 0 1</inkml:trace>
  <inkml:trace contextRef="#ctx0" brushRef="#br1" timeOffset="289040.5045">11534 11559 0,'-25'0'0,"50"0"157,50 0-157,-1 0 15,25 0-15,-49 0 16,24 0 0,-49 0-16,0 0 15,0 0-15</inkml:trace>
  <inkml:trace contextRef="#ctx0" brushRef="#br1" timeOffset="289649.3462">11609 11782 0,'24'0'94,"1"0"-79,0 0 1,25 0-16,-26 0 15,-24-25 1,25 25-16,0 0 16,0 0 31</inkml:trace>
  <inkml:trace contextRef="#ctx0" brushRef="#br1" timeOffset="296158.5078">12799 11112 0,'0'-24'0,"-25"24"16,25-25 31,0 0-16,0 0 32,0 0-32,25 25-15,0 0-1,0 0 1,0 0-1,-1 0 32,-24 25 0,0 0-16,0 0-31,0 0 16,0-1 15,-24 1 1,24 0-17,-50 0 1,50 0-1,-25 0-15,25-1 32,-25-24-32,1 25 15,24 0 32,24-25 31,1 0-46,0 0-32,0 0 15,0 0 1,-1 0 15,1 0 0,0 0 1,-25 25-17,0 0 1,25-1-1,-25 1 1,0 0 15,0 0-15,0 0 0,0-1-1,-25-24 1,0 25-1,0-25 1,1 0 0,-1 0-16,25 25 15,-25-25 1</inkml:trace>
  <inkml:trace contextRef="#ctx0" brushRef="#br1" timeOffset="297009.4628">13171 11361 0,'0'-25'31,"25"25"63</inkml:trace>
  <inkml:trace contextRef="#ctx0" brushRef="#br1" timeOffset="298160.9809">13370 11013 0,'25'0'16,"-25"-25"30,0 1-30,24-1 15,1 25 1,-25-25-32,25 25 15,0 0 1,0 0-16,-1 0 15,1 0-15,0 0 16,0 0 0,0 50 15,-25-26-15,0 26-16,0-25 15,0 24 1,0 1-16,0-25 15,0 0-15,0 24 16,-25-24 0,0 25 15,0-50-31,0 0 16,25 25-16,-24-25 15,-1 0 1,0 0-16,0 0 31,25-25 47,0 0-47,0 0-15,25 25-16,25-25 31,-26 25-15,1 0 0,0 0 15,0 0-31,0 25 31,-25 0-15,24-25-16,1 25 31,0-25-15,0 25-1</inkml:trace>
  <inkml:trace contextRef="#ctx0" brushRef="#br1" timeOffset="299814.7751">14015 10988 0,'0'-24'15,"0"-1"1,0 0 15,-25 25 32,0 0-48,0 0 1,0 0 0,1 0-1,-1 0 1,25 25 15,-25 0-15,25-1-1,0 1-15,0 25 32,0-25-32,0-1 15,0 1-15,0 0 16,0 0-1,0 0 17,25-25-1,0 0-15,-1 0-16,1 0 15,0 0 16,0 0-15,0 0 0,-1-25 15,-24 0-15,0 0-1,25 0 1,-25 1-16,25-1 15,-25 0 1,0 0 0,0 0 15,25 75 94,-25 0-109,0-1-16,0 1 15,0 0 1,0-26-16,0 1 15,25 0-15,-25 0 32,0 0-32,0-1 31,0 1-15,0 0 15,0 0-16,0 49 1,0-24-16,0-25 16,0-1-16,0 1 15,0 0 1,0 0-16,0 0 31</inkml:trace>
  <inkml:trace contextRef="#ctx0" brushRef="#br1" timeOffset="300539.7494">14982 11286 0,'-25'0'94,"25"-25"-47,25 25-31,0 0-1,24 0-15,1 0 16,-25 0-1,0 0-15,-1 0 16,1 0-16,25 0 31,-50-24-31,25 24 16,-1 0 0,1 0-1</inkml:trace>
  <inkml:trace contextRef="#ctx0" brushRef="#br1" timeOffset="301110.9103">14957 11112 0,'25'-24'94,"0"24"-94,0 0 31,24 0-31,-24 0 16,25 0-1,-1 0 1,-24 0-16,0 0 15,24 0 1,1 0 0,-25 0-1</inkml:trace>
  <inkml:trace contextRef="#ctx0" brushRef="#br1" timeOffset="301748.744">15503 10864 0,'25'0'141,"0"25"-125,-1-25-1,-24 25-15,25 0 16,-25 0-16,50-25 15,-50 24 1,0 1-16,25-25 16,-25 25-1,24-25 1,-24 25-16,0 0 31,0-1-31,0 26 16,-24 0-1,24-25-15,-50 24 16,25-24-16,0 0 16,1 24-1,-26-24-15,50 0 16,-25 0-16</inkml:trace>
  <inkml:trace contextRef="#ctx0" brushRef="#br1" timeOffset="302939.8044">16867 10468 0,'0'-25'32,"0"50"77,0-1-93,0 1-16,0 0 15,0 0 1,0 0 0,0 24-1,0 1 1,0-1-1,0 26 1,0-1-16,0-24 16,0-25-16,0-1 15,0 1 1,0 0 0,0 0 15</inkml:trace>
  <inkml:trace contextRef="#ctx0" brushRef="#br1" timeOffset="304291.7019">17140 10517 0,'0'-25'16,"0"1"15,0 48 78,-25 1-93,25 0-16,-25-25 16,25 25-1,-24-25-15,24 25 16,-25-25 15,25 24-31,-25-24 16,25 25-1,-25 0 17,25 0-17,-25-25 16,25 25-31,0-1 47,0 1-15,-24-25-32,24 25 93,0 0-15,0 0-46,24-25-17,-24 24-15,25-24 32,-25 25-17,25-25 1,0 25-1,0-25 1,-25 25 0,0 0-1,24-25-15,1 0 63</inkml:trace>
  <inkml:trace contextRef="#ctx0" brushRef="#br1" timeOffset="305772.8873">17462 10815 0,'0'-25'31,"0"0"16,-24 25-16,-1-25-15,25 1-1,0-1 1,0 0 15,0 0 16,0 0-31,25 25-1,-1 0 1,1 0 15,0 0-15,0 0 15,-25 25 0,0 50-31,0-26 16,0-24-16,0 0 16,0 24-1,0-24 1,0 0-16,0 0 16,0 0 15,0-1 0,0 1-15,-25-25-1,25 25-15,-25-25 16,0 0 0,1 0 15,-1 0-31,0 0 31,25-25 47,0 0-47,25 25 1,0 0-32,-1 0 15,1 0 1,0 0 0,0 0-1,0 0 16,0 0-15,-1 0 0,1 0-1,0 0 17,0 25-17</inkml:trace>
  <inkml:trace contextRef="#ctx0" brushRef="#br1" timeOffset="306458.7695">17859 10716 0,'0'-25'31,"0"0"0,0 50 63,0 24-78,0-24-1,0 0 1,0 0-16,0 0 15,0-1 1,0 1 0,0 0-1,0 0 1,0 0 15,0-1-15,0 1-1</inkml:trace>
  <inkml:trace contextRef="#ctx0" brushRef="#br1" timeOffset="307261.8937">18455 10790 0,'-25'0'31,"25"-25"63,25 0-63,24 25-15,1 0-1,-25 0 1,0-24 0</inkml:trace>
  <inkml:trace contextRef="#ctx0" brushRef="#br1" timeOffset="307946.9086">18529 10914 0,'25'0'78,"0"0"-63,24 0 1,-24 0 0,25 0-1,-25 0 1,-1 0 15</inkml:trace>
  <inkml:trace contextRef="#ctx0" brushRef="#br1" timeOffset="309795.0687">19273 10492 0,'0'-24'109,"0"-1"-93,0 0-1,0 0 1,25 25 0,-25-25-16,25 1 15,0 24 1,24-50 0,-24 50-1,25-25-15,-1 25 31,-24 0-15,0 0 0,-25 25 46,0 25-46,0-1-1,0-24 1,-25 0 15,0 0-15,25-1 15,-25-24-15,25 25-1,0 0 48,25-25-1,0 0-62,0 0 32,0 0-1,0 25-15,-1-25 15,-24 25-16,0-1 1,0 1 0,0 0-16,0 0 15,0 0 1,0-1-16,0 1 16,0 0-1,0 0 1,0 0 15,-24-1-31,-1-24 16,0 25-1,0-25 1,0 0 0,0 0-1</inkml:trace>
  <inkml:trace contextRef="#ctx0" brushRef="#br1" timeOffset="310287.9817">20092 10468 0</inkml:trace>
  <inkml:trace contextRef="#ctx0" brushRef="#br1" timeOffset="311458.1691">20513 10368 0,'0'-24'62,"-24"24"-46,-1 0-16,25-25 15,-25 0 1,25 0 0,0 0-1,0 1 1,0-1-1,0 0 1,0 0 0,50 25-1,-26 0-15,1-25 16,25 25 0,-25 0-1,-1 0 16,-24 25-31,0 50 16,0-1 0,0-24-16,0 24 15,0-24 1,0-1-16,0 1 16,0-1-1,0-24-15,0 25 16,0-25-16,-24 24 15,-1-49-15,25 25 16,-25-25 0,0 0-16,25 25 15,-49-25 1,24 0 0,0 0-1,0 0 16,25-25-15,0 0 0,0 0 15,0 1 0,25 24-15,0 0-16,0 0 15,-1 0 1,1 0-16,0 0 16,0 0-16,24 0 31,-24 0-15,0 24-16,0 1 15,0 0 16</inkml:trace>
  <inkml:trace contextRef="#ctx0" brushRef="#br1" timeOffset="312937.9626">21183 10096 0,'0'-25'15,"0"0"1,0 0 15,-25 25 0,25-25-15,-24 25 0,-1 0-16,0 0 15,0 0-15,0 0 31,1 0-31,-1 0 16,25 25-16,-25 0 16,25 0-1,0 0 1,-25 24 0,25-24-16,0 0 15,0 0-15,0-1 16,0 1-1,0 0-15,0 0 32,0 0-32,0-1 31,25-24-15,0 0-16,-25 25 15,49-25 1,-24 0-1,0 0-15,0 0 16,0 0 15,-1 0 1,1-25-17,-25-24 1,25-1-16,-25 25 15,0 1-15,0-1 16,0 0 0,0 0-16,0 0 31,0 1 16,25 24 15,-25 24-46,0 26 0,0-25-16,0 0 15,0 24 1,0-24-16,0 0 15,0 24-15,0 1 16,0-25 0,25 24-16,-25 26 15,0-50 1,0 24-16,0-24 16,0 0-16,0 0 15,0-1 1,0 1-1,0 0 1,0 0 31</inkml:trace>
  <inkml:trace contextRef="#ctx0" brushRef="#br1" timeOffset="314050.2593">16545 10244 0,'0'25'79,"0"0"-64,0 25 1,0 24-16,0 0 15,0 1-15,0-1 16,0 1 0,25-26-16,-25 1 15,0-1-15,24-24 16,-24 0 0,0 25-16,0-1 15,25-24-15,-25 74 16,25-49-1,-25 0-15,0-26 16,0 1 0,0 0-16,0 0 15,0 0 48</inkml:trace>
  <inkml:trace contextRef="#ctx0" brushRef="#br1" timeOffset="317561.4826">16644 10443 0,'0'-25'31,"0"0"32,0 0-16,-25 25-47,25-24 31,0-1 78,0 0-93,99 0-1,50-24-15,0 24 16,-75-25-16,1 25 16,-26 1-1,26 24-15,-1 0 16,-24 0-16,24-25 16,26 0-1,-26 0-15,0 25 16,50-50-16,-49 26 15,74-1 1,-25 0-16,0 0 16,-25 0-1,-25 25-15,1 0 16,-1 0-16,-24-24 16,-1 24-1,51-50-15,24 25 16,-25 0-1,50 1-15,-50 24 16,-25-25 0,1 0-16,24 25 15,25-25-15,-25 25 16,-24 0-16,-1 0 16,25 0-1,-24 0-15,-26 0 16,26 0-1,-1 0-15,25 0 16,0 0-16,1 0 16,-1 0-1,0 0-15,25 0 16,-25-25 0,-24 25-16,-1 0 15,1 0-15,-1 0 16,0 0-1,1 0-15,-1 0 16,-24 0 0,-25 0-16,24 0 15,-49 50 329,0-25-328,0 0-16,25 24 15,-25 1-15,0-25 16,0 24 0,0-24-16,25 25 15,-25-1-15,0 1 16,0 0-1,0-1-15,0 26 16,0-51 0,0 26-16,0-25 15,0 24-15,0 1 16,0-25 0,0 24-16,0-24 15,0 50 1,0-51-16,0 1 15,0 0-15,0 25 16,0-26 0,0 1-16,0 25 15,25-1-15,-25-24 16,0 0 0,0 0-1,0 0 1,0-1 46,25-24-46,-50 50 218,0-50-218,0 0 0,25 25-1,-25-25-15,-49 0 16,-1 0-16,26 25 15,-1-25 1,1 0-16,-1 0 16,25 24-16,-49-24 15,-1 0 1,-24 0-16,25 25 16,-25-25-1,24 0-15,1 25 16,-1-25-16,1 0 15,-1 25 1,-24-25-16,25 25 16,-75-25-1,75 0-15,-1 0 16,-24 0-16,-75 25 16,1-1-1,-1 1-15,25-25 16,0 0-16,50 25 15,-50 0 1,25 0-16,0-1 16,25 1-1,25 0-15,-26-25 16,26 0-16,-25 0 16,24 0-1,-24 0-15,25 0 16,-1 0-16,1 0 15,24 0 1,26 0-16,-1 0 16,0 0-1,0 0-15,0 25 16,-24-25-16,24 0 16,0 25-1,-25-25-15,26 0 16,-1 24-1,0-24-15,0 25 16,0-25-16,1 0 31,-1 25-31,0-25 16,0 0-16,0 0 16,1 25-1,-1-25-15,0 0 16,0 0-1,25 25-15,-25-25 16,1 0 15,-1 0-31,0 24 32,0-24-32,0 0 15,1 0 1,-1 0-1,0 25 1,0-25-16,0 0 31,1 0-15,-1 0 0,0 0-1,0 0 16,0 0 16,1 0 0,24-25-31,-25 25-1,25-24 1,0-1 0</inkml:trace>
  <inkml:trace contextRef="#ctx0" brushRef="#br1" timeOffset="319708.1415">1339 13643 0,'0'24'219,"0"1"-219,0 0 15,0 0 1,0 0 0,0-1-16,0 1 15,0 25 1,0-1 0,0-24-16,0 0 15,0 0 1,0 0-1,0-1 1,-24 1 0,24 0 15</inkml:trace>
  <inkml:trace contextRef="#ctx0" brushRef="#br1" timeOffset="321189.2671">1563 13692 0,'-25'0'156,"0"0"-156,25 25 16,-25-25-1,0 25-15,25 0 16,-24-25 0,-1 24-1,25 1-15,-25 0 16,0 0-1,0 0 1,25-1 15,-24 1 1,24 0-17,-25-25 16,25 25 1,-25 0 15,50-1 78,24-24-110,-24 0 1,0 0-1,0 0 1,0 0 0,-25 25-16,24-25 15,1 0 1,0 0 15,0 0-15,0 0 15,-1 0 0,-24 25 1,25-25 14,0 0-14</inkml:trace>
  <inkml:trace contextRef="#ctx0" brushRef="#br1" timeOffset="324606.5754">1836 13841 0,'0'-25'78,"24"25"-62,1 0-1,0 0 1,0 0 0,0 0 15,-1 0 0,1 0 32,-25 25-48,0 0 1,0 0-1,0-1 1,0 1 15,0 0-15,-25-25 0,25 25-16,-24 0 15,24-1 16,-25-24-15,25 25 15,0 0 16,0 0 16,25-25 62,-1 0-110,1 0 1,0 0 0,0 0-1,0 0 32,-1 0-31,1 0 46</inkml:trace>
  <inkml:trace contextRef="#ctx0" brushRef="#br1" timeOffset="326051.7378">2282 13841 0,'25'0'172,"0"0"-110,-25 25-31,0 0-31,0-1 32,0 1-32,0 0 15,0 0 1,0 0 15,0-1 0,0 1-15,0 0 15,0 0 16,-25-25-31,25 25 77,25-25-46,-1 0-31,1 0 15,0 0-15,0 0-16,0 0 15,-1 0 17,1 0-17,0 0 32</inkml:trace>
  <inkml:trace contextRef="#ctx0" brushRef="#br1" timeOffset="326971.0963">3423 13816 0,'-25'0'31,"0"0"1,50 0 30,25 0-31,-25 0-31,24 0 16,-24 0 0,0 0-1,0 0-15,-1 0 31,1 0-15,0 0 15</inkml:trace>
  <inkml:trace contextRef="#ctx0" brushRef="#br1" timeOffset="327579.2537">3448 14064 0,'25'0'110,"24"0"-95,-24 0 1,49 0 0,-49 0-16,0 0 15,25 0 1,-1 0-16,26 0 15,-50 0-15</inkml:trace>
  <inkml:trace contextRef="#ctx0" brushRef="#br1" timeOffset="328954.5879">4589 13494 0,'0'49'312,"0"1"-312,0 49 16,0-24-16,0-26 16,0 1-1,0-25-15,0 24 16,0-24 0,0 0-16,0 0 15,0-1-15,0 1 16,0 0-1,0 0 17</inkml:trace>
  <inkml:trace contextRef="#ctx0" brushRef="#br1" timeOffset="329951.2219">4936 13519 0,'0'24'94,"-25"26"-78,25 0-16,-24-26 15,-1 26-15,0-25 32,0 24-17,0-49 1,25 25-16,-25-25 16,25 25-16,-24-25 15,-1 0 1,25 25-16,-25 0 15,0-1 1,0 1 31,1-25-31,48 0 77,1 25-77,25-25 0,-25 25-1,-1-25 1,1 0-1,0 0-15,-25 25 16,50-25-16,-25 0 16,24 0 15,-49 24-31,25-24 16</inkml:trace>
  <inkml:trace contextRef="#ctx0" brushRef="#br1" timeOffset="330810.0121">5308 13370 0,'-25'49'110,"-24"26"-95,24-26-15,0 51 16,0-51-1,25 1-15,0-25 16,-24 24 0,24-24-1,0 25-15,0-26 32,0 1-17,0 0 1,0 0-1,0 0 1,24-25 0,-24 24-1,25-24 1,0 0 0,-25 25-16,50-25 15,-26 25-15,26-25 16,-25 0-1</inkml:trace>
  <inkml:trace contextRef="#ctx0" brushRef="#br1" timeOffset="332134.8196">5507 13667 0,'0'-24'16,"0"-1"15,0 0-15,0 0 15,24 25-16,1 0 17,0 0-32,0 0 31,0 0-15,-25 50-16,0-1 15,0 1 1,0-25-16,0 24 15,0-24 1,0 0-16,0 0 16,0 0 15,-25-25-31,0 24 16,0 1 15,50-25 78,-25-49-93,50-1-16,-26 0 15,-24 26 1,25-26-16,0 0 16,-25 26-1,25 24 1,-25-25-16,0 0 16,25 25-1,-25-25-15,24 25 16,1-25 15,-25 1 0,0-1-15,25 25-16,-25 25 141,-25 24-126,25 1-15,-25-25 16,25-1-1,-24 1-15,24 0 16,0 0 0,0 0-1,0-1 32,24-24-47,-24 25 16,25-25-1,0 0 1,-25 25 0,25-25-1,0 0-15,0 0 32</inkml:trace>
  <inkml:trace contextRef="#ctx0" brushRef="#br1" timeOffset="332588.7327">6152 13717 0,'0'-25'16,"24"25"0,-24-25-1,25 25 16,0 0 1,0 0-17,-25 25 1,25 0 0,-25 0-16,0 0 15,0-1-15,0 1 16,0 0-1</inkml:trace>
  <inkml:trace contextRef="#ctx0" brushRef="#br1" timeOffset="333652.7601">6573 13271 0,'0'24'94,"0"1"-79,0 0 1,0 0-16,0 0 16,0-1-1,0 1-15,0 0 16,0 0 15,0 0 0,0-1-15,0 1 0,0 0 15,0 0 0,0 0 0,0-1-31,0 1 32,0 0-1,25-25 0,-25 25-15,25-25-1,0 0-15,-25 25 16,24-25 0,1 0-1</inkml:trace>
  <inkml:trace contextRef="#ctx0" brushRef="#br1" timeOffset="334396.8513">6623 13593 0,'-25'0'0,"50"-25"188,0 25-157,-1 0-16,1 0 48,0 0-47</inkml:trace>
  <inkml:trace contextRef="#ctx0" brushRef="#br1" timeOffset="335102.6974">6796 13395 0,'25'0'16,"-25"-25"15,25 25 16,0 0-16,-25 49-15,25 1-16,0 24 15,-25-24 1,0 0-16,0-26 16,0 51-1,0-50-15,0 24 16,0-24 15,0 0-15,0 0-1</inkml:trace>
  <inkml:trace contextRef="#ctx0" brushRef="#br1" timeOffset="336117.8394">7193 13196 0,'0'0'16,"0"-25"-16,0 0 0,0 1 16,25-1-1,-25 0 16,0 0-15,0 0 15,0 50 47,0 25-62,0-1-16,0-24 16,0 25-1,0 0-15,0-26 16,0 1 0,0 25-16,0 24 15,0-24-15,0 49 16,0-25-1,0-24-15,0 0 16,0-1 0,0-24-16,0 0 15,0 24-15,0 1 32,25-50-32,-25 25 15,0 24-15,0 26 16,0-1-1,0 1-15,0-26 16,0 1 0,0-25-16,0 0 15,0 24-15,0-24 32</inkml:trace>
  <inkml:trace contextRef="#ctx0" brushRef="#br1" timeOffset="338351.8755">7565 14064 0,'0'25'140,"0"0"-124,0 0 0,0-1 15,0 1-31,0 0 47,0 0-16,0 0 16,25-25-32,0 0-15,0 0 32,0 0-1,-1 0 0,1 0 0,-25-25-31,0-25 32,0 25-17,0 1 1,0-1 15,0 0 0,0 0 1,-25 25-1,1 0-31,-1 0 31</inkml:trace>
  <inkml:trace contextRef="#ctx0" brushRef="#br1" timeOffset="338990.9147">7813 14139 0</inkml:trace>
  <inkml:trace contextRef="#ctx0" brushRef="#br1" timeOffset="339657.6545">7962 13940 0,'0'-25'16,"0"1"-1,0 48 110,0 1-125,0 25 32,0-25-32,0-1 15,0 1 1,0 25-16,0-25 15,0-1-15,0 26 16,0-25 0,0 0-1,0-1-15,0 1 16,0 0 0,0 0-1</inkml:trace>
  <inkml:trace contextRef="#ctx0" brushRef="#br1" timeOffset="340198.7941">8235 14089 0,'0'0'15,"25"0"-15,-25 50 141,0-1-141,0-24 31,0 25-31,0-26 16,0 1-16,0 0 31</inkml:trace>
  <inkml:trace contextRef="#ctx0" brushRef="#br1" timeOffset="341234.6293">8483 13990 0,'0'25'125,"0"-1"-110,0 1-15,0 25 16,0-25 0,0-1-16,0 1 15,25-25 48,0 0-48,0 0 1,-1 0 0,1 0-1,0 0 32,-25-25-31,0 1-1,0-1-15,0-25 32,0 25-17,0 1 1,0-1-1,0 0 17,-25 25-17</inkml:trace>
  <inkml:trace contextRef="#ctx0" brushRef="#br1" timeOffset="341764.9372">8781 14064 0,'25'0'62</inkml:trace>
  <inkml:trace contextRef="#ctx0" brushRef="#br1" timeOffset="342364.9735">8954 13841 0,'25'-25'16,"-25"0"-1,0 50 157,0 25-172,0-25 16,0-1-1,0 1-15,0 0 16,0 0-16,0 0 16,0-1-1,0 1-15</inkml:trace>
  <inkml:trace contextRef="#ctx0" brushRef="#br1" timeOffset="342993.1671">9227 13791 0,'0'-24'0,"0"-1"63,25 25-32,0 0-15,-25 25-1,0-1 1,25 26 0,-25-25-16,0 0 15,0-1 1,0 26-16,0-25 15,0 0-15,0 24 16,0 26 0,0-26-16,-25 1 15,25-25 1,-25-1-16</inkml:trace>
  <inkml:trace contextRef="#ctx0" brushRef="#br1" timeOffset="344233.5529">7541 13990 0,'-25'0'16,"0"0"15,0 0 16,0 0-16,25 25 1,-24-1-32,24 1 15,0 0 1,-25 25-1,25-26 1,0 1-16,0 0 31,0 0-15,0 0 0,0-1-1,0 1 16,0 0-15,0 0 0,25 0-1</inkml:trace>
  <inkml:trace contextRef="#ctx0" brushRef="#br1" timeOffset="345236.7353">10492 13494 0,'50'-25'79,"-25"25"-48,0 0-31,-1 0 15,1 0 1,0 0-16,0 0 16,0 0-1</inkml:trace>
  <inkml:trace contextRef="#ctx0" brushRef="#br1" timeOffset="346106.8004">10616 13667 0,'0'25'0,"-24"-25"15,48 0 157,1 0-141,0 0 1,0 0-17,0 0-15,-1 0 31,1 0-15,0 0 15</inkml:trace>
  <inkml:trace contextRef="#ctx0" brushRef="#br1" timeOffset="356216.2139">11782 13320 0,'0'-25'188,"0"1"-173,0-1 32,0 0-15,25 25-17,0-25 1,0 25-16,-1 0 31,1 0-15,0 0 15,0 0 0,-25 25-15,0 0-1,0 0-15,0-1 16,0 1 0,0 0-1,0 0 17,0 0-17,0-1 1,-25 1-1,25 0 1,-25-25 0,25 25-1,-25-25 17,25 25-17,-24-25 32,48 0 78,1 0-109,0 0-1,0 0 1,0 0 0,-1 0 15,1 0 16,-25 24-16,25-24-15,-25 25-16,0 0 46,0 0-14,0 0-17,0-1 1,0 1 15,-25-25-15,25 25-1,-25-25 1,25 25 0,-24-25 15,24 25-31,-25-1 16,0-24-1,0 0 16,0 25 1,1-25-17,-1 0 1,0 0 15</inkml:trace>
  <inkml:trace contextRef="#ctx0" brushRef="#br1" timeOffset="357241.2401">14114 13295 0,'-50'0'0,"25"0"16,1 25-1,-51 0-15,50 0 16,1-25-16,-26 25 16,25-25-1,0 24-15,1-24 16,-1 0 0,0 0-1,50 0 32,24 0-31,1 0-1,0 0-15,-1 0 16,1 0 0,-1 0-16,1 0 15,0 0-15,-26 0 16,1 0-1,0 0-15,25 0 32,-26 0-17</inkml:trace>
  <inkml:trace contextRef="#ctx0" brushRef="#br1" timeOffset="357861.2263">13742 13246 0,'0'-25'78,"25"0"-62,-1 25-16,1 0 15,25 0 1,-1 0-16,1 0 16,-25 0-16,24 0 15,1 0 1,0 0-16,-26 0 15,26 0-15,0-25 16,-26 25 0,1 0-1,0 0 1</inkml:trace>
  <inkml:trace contextRef="#ctx0" brushRef="#br1" timeOffset="358614.1256">14461 12998 0,'0'-25'31,"25"25"31,0 0-46,0 0 0,-1 0-1,1 0-15,-25 25 16,25-25-16,0 0 15,-25 24 1,25-24-16,-25 25 16,24 0-1,1 0 17,0 0-1,-25-1-16,0 1 1,0 0-16,0 0 16,0 25-1,-25-50 1,25 24-16,-25 1 16,1 0-1,-1 0-15,25 0 16,-25-1-1,0 1-15,0 0 16,1 0 15,-1-25-31,25 25 16</inkml:trace>
  <inkml:trace contextRef="#ctx0" brushRef="#br1" timeOffset="359836.2309">16123 12626 0,'0'-25'16,"0"50"93,0-1-93,0 26-1,0-25 1,0 0-16,0-1 16,0 1-16,0 0 15,0 0 1,0 0-16,0-1 15,0 1 1,0 25 0,0-25-1,0-1 17,0 1-32,0 0 31,0 0 0,0 0-15</inkml:trace>
  <inkml:trace contextRef="#ctx0" brushRef="#br1" timeOffset="360985.9519">16346 12675 0,'0'-25'47,"-25"50"94,1 25-126,-26-25 1,50 24-1,-25-24-15,0 25 16,1-26-16,-1 26 16,25-25-1,-25 0-15,0-1 16,25 1 0,-25 0-1,25 0 16,0 0 48,0-1-64,25-24 16,0 25-31,0-25 16,24 0 0,-24 0-1,25 0 17,-25 0-17,24 0 1,-24 0 15,0 0-15</inkml:trace>
  <inkml:trace contextRef="#ctx0" brushRef="#br1" timeOffset="362443.2679">16818 12898 0,'0'-24'47,"-25"24"-32,0 0 1,0 0 31,25-25-16,0 0 0,0 0-15,0 0 31,25 25-47,0 0 31,0 0-15,-1 0 15,1 0 0,-25 50-15,25 24-16,-25-24 16,0 0-1,25-26-15,-25 26 16,0-25-16,0 0 15,0-1 1,0 1-16,0 0 16,0 0-1,0 0 1,-25 0 0,0-25-16,0 24 15,1-24-15,-1 25 16,0-25-1,0 0-15,0 0 16,1 0 15,24-25 16,0 1-16,0-1-31,0 0 16,24 0 15,1 25-31,25-25 16,-25 25 0,-1 0-16,1 0 15,0-25-15,25 25 31,-26 0-15,1 0-16,0 0 16,0 0-1,0 0-15,-1 0 16,1 0 0,0 0 15</inkml:trace>
  <inkml:trace contextRef="#ctx0" brushRef="#br1" timeOffset="363734.3388">17314 12874 0,'0'-25'0,"0"0"31,0 0-15,0 0 15,0 1-16,0-1 1,0 0 0,0 0-1,24 25 1,-24-25 0,25 25-16,0 0 31,0 0-16,0 0 1,-25 50 0,24-25-16,1 24 31,-25 1-31,0-25 16,0 0-16,0 24 15,0 1 1,0 24-16,0-49 15,0 25 1,0-26 0,0 1-1,-25 0 1,1 0 15,-1 0-15,-25-25-1,25 0 1,1 0 0,-1 0 46,25-25-31,0 0-15,0 0-16,0 0 16,25 25-16,-25-24 15,24 24 1,-24-25-16,25 25 16,0 0-1,0 0 1,0 0-1,-1 0 1,1 0-16,0 0 31,0 0-31,0 0 16,0 25 15,-1-25 0</inkml:trace>
  <inkml:trace contextRef="#ctx0" brushRef="#br1" timeOffset="364648.5724">18058 12824 0,'49'0'110,"-24"0"-95,0 0-15,0 0 16,24 0 0,-24 0-1,25 0 1,-25 0-16,-1 0 16,1 0-1</inkml:trace>
  <inkml:trace contextRef="#ctx0" brushRef="#br1" timeOffset="365257.3202">18231 13047 0,'0'25'109,"25"-25"-78,0 0-15,0 0-16,0 0 15,-1 0 1,1 0-16,0 0 16,0 0-1,0 0 1</inkml:trace>
  <inkml:trace contextRef="#ctx0" brushRef="#br1" timeOffset="366687.5846">18901 12750 0,'0'-25'16,"0"0"-16,0 0 15,0 0-15,0 1 31,0-1-31,0 0 32,25 25-17,-25-25-15,25 25 16,0-25 0,-1 25-1,26 0 1,-25 0 15,-25 25 0,0 0-15,0 0 0,0 0-16,0-1 15,0 1-15,0 0 16,0 0-1,0 0 1,-25-1 0,25 1-1,0 0 1,-25 0 0,25 0 15,-25-25-31,25 24 15,0 1 48,25-25-32,-25 25-15,25-25-1,0 0 1,-25 25 0,25-25-1,-1 0 1,-24 25 0,25-25-1,-25 24 1,0 1-16,0 0 15,0 25 1,25-50 0,-25 24-16,0 1 31,0 0-31,0 0 16,0 0 15,0 0-16,-25-1 17,25 1-32,-25-25 15,1 0 1,-1 0-16,0 0 16,0 25-1,0-25 1</inkml:trace>
  <inkml:trace contextRef="#ctx0" brushRef="#br1" timeOffset="367810.2785">15875 12650 0,'0'-24'16,"0"48"78,-25 51-79,25-26-15,0 1 16,0 24 0,0-24-16,0 24 15,0 26 1,0 24-16,0 0 16,0-50-16,0 1 15,0-26-15,0-24 16,0 0-1,0 24-15,0-24 32,0 0-32,0 0 15,0 0 32</inkml:trace>
  <inkml:trace contextRef="#ctx0" brushRef="#br1" timeOffset="370742.9184">15875 12576 0,'25'0'203,"0"0"-187,-1 0-16,26-25 16,-25 25-1,0 0-15,24-25 16,-24 25-16,25 0 15,-26 0 1,26 0-16,-25-24 16,24 24-16,-24 0 15,25 0 1,0-25-16,-26 25 16,26 0-1,0 0-15,24-25 16,0 25-16,1 0 15,-1-25 1,-24 25-16,-1 0 16,26-25-1,-26 1-15,26 24 16,-26 0-16,51 0 16,-51 0-1,1 0-15,-1-25 16,1 25-16,0 0 15,-1 0 1,26-25-16,-26 25 16,1 0-1,-25-25-15,49 25 16,-24 0-16,-1 0 16,26 0-1,24 0-15,-49-25 16,24 25-1,25-24-15,-24 24 16,49-25-16,25-25 16,-25 25-1,-50 25-15,25-25 16,-74 1 0,25-1-16,-1 25 15,1 0-15,-25-25 16,24 25-1,1 0-15,-1-25 16,26 25-16,-26 0 16,-24 0-1,0 0-15,0 0 32,0 0-17,0 0 1,-1 0-1,1 0 1,-25 25 218,0 0-218,25 99 0,-25 99-16,0-24 15,0-26-15,0-49 16,0-49 0,0-1-16,0 25 15,0 1 1,-25-1-16,25-25 15,0-24-15,0 24 16,0-24 0,-25-1-16,25-24 15,0 0-15,0 0 32,0 0-17,0-1 1,0 1 31,-74-25 171,-25 0-202,-25 0 0,-75 0-16,1 0 15,24 0 1,50 0-16,-25 0 16,50 0-1,0 0-15,0 0 16,-1 0-16,-48 0 15,48 0 1,-24 0-16,25 0 16,-50 0-16,25 0 15,50 0 1,-25 25-16,24-25 16,1 0-1,24 0-15,-24 0 16,24 0-16,-24 25 15,24-25 1,1 0-16,24 25 16,-50-25-16,51 0 15,-26 0 1,25 0 0,0 0-1,1 0-15,-1 24 16,0-24-16,-25 25 15,25-25 1,1 0-16,-26 25 16,25-25-1,0 25-15,1-25 16,-1 0 0,0 0-1,0 25-15,-24-25 16,24 0 15,0 0-31,0 0 31,0 0-15</inkml:trace>
  <inkml:trace contextRef="#ctx0" brushRef="#br1" timeOffset="375031.8574">1215 16098 0,'-24'0'16,"24"-25"-1,49 25 48,-24 0-48,25 0 1,-50-24-16,24 24 16,1 0-1,0 0-15,-25-25 16,25 25 0,-25-25 15,25 25-31,-25-25 15,0 0-15,0 1 32,0-1-32,0 0 15,0 0 1,0 0 0,0 1 30,-50 24-46,25 0 32,0 0-17,1 0 1,-1 0 0,0 24-1,0 1 1,0 0-1,1 0-15,24 0 16,-25 24 0,0-24-16,25 0 15,-25 0 1,25-1 0,0 1-1,0 0-15,0 0 31,0 0-31,0-1 32,0 1-32,25 0 15,0 25 17,0-50-17,-25 24 1,24-24-16,1 0 15,0 25-15,25 0 16,-26-25 0,1 0-16,0 0 15,25 0-15,-26 0 16,26 0 0,-25 0-16,24 0 15,-49-25 1</inkml:trace>
  <inkml:trace contextRef="#ctx0" brushRef="#br1" timeOffset="376568.7823">1935 15751 0,'-25'0'47,"0"0"-47,0 0 16,1 0-16,-1 0 15,0 0 1,0 25-1,0 0 1,25-1-16,-24 1 16,-1 25-16,25 24 15,0 1 1,0-1-16,0-24 16,0-26-1,0 1-15,0 25 16,0-25-1,0-1 1,25 1 0,-1-25-1,26 0 1,-25 0-16,24 0 31,-24 0-31,0-25 16,0-24-16,24-1 15,-24 1 1,0 24-16,-25-25 16,0 25-1,25 1-15,-25-26 16,25 50-16,-25-25 16,0 0-1,0 1 1,0-1-16,0 50 109,24 24-93,-24 26-1,25-26-15,-25-24 16,0 25-16,0-1 16,25-24-1,-25 0-15,25 24 16,-25-24-16,0 0 16,0 25-1,25-25-15,-1-1 16,-24 1-1,50 0-15,-25 25 16,-25-1-16,25-24 16,-25 0-1,24 24 1,1-24 0,-25 0 30,25-25-30,0 0 62,0-25-62,-25-24-1,0-1-15,0 0 16,0 26-16,0-26 16,0 0-1,0-24-15,0 24 16,0 1 0,0-1-16,24 25 15,-24-24-15,0 24 16,0 0-1,0 0-15,25 0 32</inkml:trace>
  <inkml:trace contextRef="#ctx0" brushRef="#br1" timeOffset="377392.0342">2952 15627 0,'-25'0'63,"0"25"-48,25 0 1,-25-1-16,25 1 16,0 0-16,-24 25 15,-1-1 1,25-24-16,0 25 16,0-26-16,0 1 15,0 0 1,0 0-16,0 24 31,0-24-15,0 0-1,0 0 1,25 0-16,-1-1 31,1-24-15,0 50-16,25-25 31,-50 0-31,24-25 16,26 0-16,0 0 31,-26 0-15,1 0-1</inkml:trace>
  <inkml:trace contextRef="#ctx0" brushRef="#br1" timeOffset="378350.6477">3175 15751 0,'0'-25'16,"0"0"15,0 1-31,0-1 31,25 0 1,0 25-17,-1 0 1,1 0-1,0 0 1,0 0 0,-25 25-1,0 0 1,0-1 0,25 1-16,-25 0 15,0 0-15,0 0 16,0-1-1,0 26-15,0-25 16,0 0-16,0 24 16,-25-49-1,0 50-15,25-25 32,-25-25-32,25 24 15,-25-24 16,25 25-31,0 0 32,25-25 77,0 0-93,0 0-1,0 0 1,-1 0 0,1 0-16,0 0 15</inkml:trace>
  <inkml:trace contextRef="#ctx0" brushRef="#br1" timeOffset="378977.4567">3597 15503 0,'24'0'47,"1"50"-31,0-26-1,-25 1 1,50 50-16,-50-51 16,25 51-16,-1-1 15,1 1 1,-25-1-16,0-24 16,0 24-1,0-49-15,0 0 16,0-1-16,0 1 15,-25 0 1,25 0 0,-24-25-16</inkml:trace>
  <inkml:trace contextRef="#ctx0" brushRef="#br1" timeOffset="379740.5364">4366 16024 0,'0'0'0,"-25"0"0,-25 0 16,50-25 0,-25 25-16,1 0 15,24-25 79,49 25-78,50-25-1,25 25-15,-49 0 16,-1 0-1,-24 0-15,-25 0 16,-1 0-16,1 0 16,0 0-1</inkml:trace>
  <inkml:trace contextRef="#ctx0" brushRef="#br1" timeOffset="380659.6018">4390 15801 0,'0'-25'94,"75"25"-94,-1-25 15,-24 25 1,-1 0-16,-24 0 16,0 0-16,0 0 15,0 0 1,-1 0 0,1 0-1</inkml:trace>
  <inkml:trace contextRef="#ctx0" brushRef="#br1" timeOffset="381452.4681">4887 15453 0,'24'0'94,"1"0"-78,0 0-1,0 0-15,0 0 16,-1 50-16,1-25 31,0 0-31,0-1 16,0 1-1,-1-25 1,-24 25 0,0 0-1,25 0 1,-25-1 15,0 26-15,0-25-1,0 0-15,-25 24 16,25 1-16,-24-25 16,-1 24-1,-25 1-15,25-25 16,1 24 0,-1-49-16,0 50 15,0-25 1,0-25-1,25 24-15,-24-24 16,24 25 0</inkml:trace>
  <inkml:trace contextRef="#ctx0" brushRef="#br1" timeOffset="383889.0098">6201 15577 0,'-25'0'63,"1"0"-32,24 25 0,-25 0-15,25 0 0,0 0-1,0-1-15,0 26 16,0-25 0,0 0-1,0-1 1,0 1 15,0 0 0,0 0 1,0 0-17,0-1 16,25-24-31,-1 0 16,1 0 0,0 0-1,0 0 1,0 0 0,-1 0-1,1 0-15,0 0 16,-25-49-1,25 24-15,-25 0 16,25 0 0,-1 1-16,-24-26 15,25 25 1,0-24 0,-25-1-1,0 25 1,0 0-1,0 1 17,0-1-32,0 50 125,0 24-125,0 26 15,0-26-15,0 26 16,0-26 0,0-24-16,0 25 15,0-1 1,0 1-16,0-25 15,0-1-15,0 1 32,0 0-1</inkml:trace>
  <inkml:trace contextRef="#ctx0" brushRef="#br1" timeOffset="385213.1756">6821 15825 0,'-25'-24'125,"25"-1"-94,0 0-15,0 0 0,0 0 15,25 25 16,0 0-32,0 0 1,-25 50 15,0-25-31,0 0 16,0 24-1,0-24-15,0 0 16,0 0-16,0-1 16,0 1-1,0 0-15,0 0 16,0 0 0,0 24-16,0-24 15,0 0 16,-25 0-31,-25-25 16,50 24 0,-24-24-1,-1 0 1,0 0 0,0 0-1,0 0 16,25-24-31,0-1 16,0 0-16,0 0 16,0 0-1,0 1 17,25-1-32,0 25 15,0 0 1,0 0-1,-1 0 1,1 0 0,0 0-16,25 0 15,-25 25 17,-1-1-17,1-24-15,-25 25 16,25-25-1</inkml:trace>
  <inkml:trace contextRef="#ctx0" brushRef="#br1" timeOffset="385987.3871">7342 15900 0,'0'-25'0,"25"25"15,0-25 1,24 0 0,-24 25-1,0 0 1,0 0-16,0 0 31,-1 0-15,1 0 15,0 0-15</inkml:trace>
  <inkml:trace contextRef="#ctx0" brushRef="#br1" timeOffset="386659.4542">7392 16098 0,'25'0'109,"-1"0"-93,1 0-1,0 0 17,0 0 15,0 0-32</inkml:trace>
  <inkml:trace contextRef="#ctx0" brushRef="#br1" timeOffset="389623.2427">8384 15776 0,'-25'0'140,"0"0"-109,1 0 1,-1 0-1,25 25 0,0-1-15,0 1-1,-25-25 1,25 25-16,0 0 16,0 0 15,0-1-31,0 1 16,0 0-1,25 0 16,0 0-15,-1-25 0,1 0-16,0 0 15,0 0 1,0 0 0,-1 0-1,1 0 1,0 0 15,-25-25-31,0 0 16,25 0-1,-25 0 1,0 1 15,0-1-31,0 0 16,0 0 15,0 0-15,-25 25-1,0-24-15,0 24 16</inkml:trace>
  <inkml:trace contextRef="#ctx0" brushRef="#br1" timeOffset="390193.3964">8706 15801 0</inkml:trace>
  <inkml:trace contextRef="#ctx0" brushRef="#br1" timeOffset="391421.6366">9277 15751 0,'-25'0'0,"0"0"31,1-25-31,-1 0 15,0 1 17,25-1-1,0 0-15,0 0-16,0 0 31,0 1-16,25 24 1,0-25 0,-1 25-16,1 0 31,0 0 16,-25 25-47,0-1 15,0 1-15,0 25 16,0-25 0,0-1-16,0 1 15,0 0 1,0 0 15,-25 0-15,0-1-1,1 26 17,-1-50-32,25 25 15,-25-25 1,25 25-16,0-1 16,0 1-16,-25 0 31,25 0-31,0 0 15,0-1 17,0 1-1,25 0 0,25-25-15,-26 0 15,1 0-31,0 0 16,0 0-1,0 0 1,-25-25 0,0 0-1,0 1 1,0-1-16,0 0 31,0 0-31,0 0 31,0 1-15,-25 24-16,25-25 16,-25 0-1,0 25-15,0-25 16</inkml:trace>
  <inkml:trace contextRef="#ctx0" brushRef="#br1" timeOffset="392938.4636">9748 15577 0,'0'0'0,"0"-24"15,-25 24 1,25-25-1,-24 25-15,-1 0 16,25-25 0,-25 25-1,0 0 32,25 25 16,0 24-48,0-24-15,0 0 16,0 0 0,0 0-16,0-1 15,0 1 1,0 0-1,0 0 1,0 0 0,0-1-1,0 1-15,0 0 16,0 0 0,0 0 15,25-25 16,0 0-16,0 0-31,-1 0 16,1 0-1,0-25 1,-25 0-16,25 25 15,-25-25 1,25 0 0,-25 1-16,0-1 15,24 25 1,1-50-16,-25 25 16,0 1-16,0-26 15,25 0 1,-25 26-16,0-1 15,0 0 1,0 0 31,0 75 0,0-25-32,0-1 1,0 1-16,0 25 16,0-25-16,0-1 15,0 26 1,0-25-16,0 24 16,0 1-16,0-25 15,0 24 1,0-24-16,0 0 15,0 0 1,0 24 0,0-24-1,0 0 1,0 0 31</inkml:trace>
  <inkml:trace contextRef="#ctx0" brushRef="#br1" timeOffset="393702.7256">10542 15801 0,'-25'0'0,"50"0"156,25 0-156,-26 0 16,1 0 0,0 0-16,0 0 15,0 0 1</inkml:trace>
  <inkml:trace contextRef="#ctx0" brushRef="#br1" timeOffset="394321.4555">10666 15577 0,'0'-24'0,"0"48"110,0 26-95,0 0-15,0-26 16,-25 26 0,25 0-16,0-26 15,0 1 1,0 0-16,0 0 16,0 0-1,0-1 1,0 1-1</inkml:trace>
  <inkml:trace contextRef="#ctx0" brushRef="#br1" timeOffset="395694.3601">11832 15602 0,'-25'-25'16,"0"25"15,0 0 0,1 0-15,-1 0 15,0 0 16,25 25-16,0 0-31,0 0 16,0 24-16,0-24 16,0 0-1,0 25 1,0-26 0,0 1-1,0 0 1,25-25-1,0 50-15,24-50 16,-24 0-16,0 0 16,24 0-1,-24 0 1,-25-50 46,0 25-46,0 0 0,0 1-16,0-26 15,0 25-15,0 0 16,0 1 0,0-1-1,-25 25 1,1 0-1,24-25 1</inkml:trace>
  <inkml:trace contextRef="#ctx0" brushRef="#br1" timeOffset="396168.6252">12179 15776 0,'25'0'62</inkml:trace>
  <inkml:trace contextRef="#ctx0" brushRef="#br1" timeOffset="397086.6504">12427 15553 0,'-25'0'94,"1"74"-47,24-49-32,0 0 1,0-1-16,0 1 16,0 0-1,0 0-15,0 0 16,0-1-1,0 1 17,24-25-17,-24 25 1,25-25-16,0 0 16,0 0-1,-25 25-15,25-25 16,-1 0-1,1 0 1,0 0 0,0 0 15,-25-25-15,25-49-1,-25 24-15,0 25 16,0 0-1,0-24-15,0 24 16,0 0 0,0 0-1,0 1 17,-25-1-17,0 0 16,0 25-31,25-25 16,-25 25-16</inkml:trace>
  <inkml:trace contextRef="#ctx0" brushRef="#br1" timeOffset="398797.6761">13097 15379 0,'-25'0'156,"0"0"-140,0 0 0,1 0-1,-1 0 1,0 0 15,0 0-15,0 0 15,25 25 16,0 0-31,0-1-16,0 26 15,0-25 1,0 0 15,0-1-15,0 1 46,25-25 63,0 0-109,0 0-16,0 0 15,-1 0 1,1 0-16,0 0 16,0 0-1,0 0 17,-25 25 30,24-25-31,-24 25-15,0 0 0,0-1 15,0 1 0,0 0 0,0 0-15,0 0 15,0-1 0,-24 1 1,24 0-17,-25-25 1,25 25 0,-25-25-1,0 0-15,0 0 31,1 0-15,24 25-16,-25-25 16,0 0 15,0 0-15</inkml:trace>
  <inkml:trace contextRef="#ctx0" brushRef="#br1" timeOffset="401254.9843">14560 14932 0,'-24'0'156,"-26"0"-156,0 0 16,1 0-16,-1 0 31,25 0-15,-24 0-1,-1 0 1,25 0 0,0 0-1,25 25 1,-24-25-1,-1 0 17,25 25 30,0 0-31,0 0-15,0 24 15,0 1-31,0-25 16,0 24-16,0 1 16,0-1-1,0 1-15,0 25 16,0-26-1,0 1-15,0 24 16,0 1-16,0 24 16,0-25-1,0-24-15,0 24 16,0-24 0,0-1-16,0 1 15,0 0-15,0-1 16,0 1-1,0-1-15,0 26 16,0-1-16,0-24 16,0 24-1,0-24-15,0 0 16,0-26 0,0 1-16,0 25 15,0-25 1,0-1-1,0 1-15,0 0 32,0 0-32,0 0 15,0-1 1,0 1 0,0 0-1,0 0 1,0 0 93,25-25-93,-1 0-1,1 0 1,0 0 15,0 0 1,0 0-32,-1 0 31,1 0 0,0 0 0,0 0-15,0 0 0</inkml:trace>
  <inkml:trace contextRef="#ctx0" brushRef="#br1" timeOffset="404523.7751">15007 15677 0,'0'-25'16,"0"0"15,0 0 16,0 0-31,-25 25-1,0 0 1,0 0 0,1 0-1,-1 0 1,0 0 31,0 25-32,25 0-15,0 0 16,0 0-16,-25 24 16,25-24-1,0 0-15,0 0 16,0-1-1,0 1-15,0 0 16,0 0 15,0 0 1,0-1-17,25-24 16,-25 25-31,25-25 16,0 0 0,-25 25-1,25-25 1,-1 0 15,1 0-15,0 0-1,0 0 1,0 0 15,-1 0-15,1 0 0,0 0-1,0-25 48,-25 0-48,0 1-15,0-1 16,0-25 0,0 25-1,0 1 1,0-1-1,0 0 1,0 0 0,0 0-1,0 1 17,0-1-1,-25 25-16,25-25 32,-25 25-31,0 0 0</inkml:trace>
  <inkml:trace contextRef="#ctx0" brushRef="#br1" timeOffset="405528.264">15825 15850 0,'0'-25'16,"50"25"109,-25-24-110,0 24-15,49 0 16,-24 0-16,24 0 16,-24 0-1,-26 0-15,1 0 31,0 0-15,0 0 15</inkml:trace>
  <inkml:trace contextRef="#ctx0" brushRef="#br1" timeOffset="406436.0016">16098 15652 0,'0'25'125,"0"-1"-109,0 1 0,0 0-1,0 25 1,0-26 0,0 1-1,0 0 1,0 0-16,0 49 15,0-49-15,0 0 32,0 0-32,0-1 15,0 1 17,0 0-1,0 0-16</inkml:trace>
  <inkml:trace contextRef="#ctx0" brushRef="#br1" timeOffset="408670.3033">17016 15255 0,'0'0'0,"0"25"140,0-1-140,0 26 16,0-25 15,0 0-31,0 0 16,0-1-16,0 51 15,0-26 1,0 1-16,0 0 31,0-26-15</inkml:trace>
  <inkml:trace contextRef="#ctx0" brushRef="#br1" timeOffset="409328.1206">16892 15801 0,'25'0'109,"0"0"-93,-1 0-1,26 0 1,-25 0-1,0 0-15,24 0 16,-24 0 0,0 0-1,0 0-15,-1 0 32,1 0-17,0 0 16,0 0-15,0 0 0</inkml:trace>
  <inkml:trace contextRef="#ctx0" brushRef="#br1" timeOffset="410846.5375">17115 16049 0,'-25'0'15,"1"0"17,-1 0 30,25-25-31,0 0 1,0 0-1,25 25 16,-1 0-16,1 0-15,-25 25-1,25-25 1,-25 25-16,0 24 16,0-24-1,0 0-15,0 0 16,0 0-16,0-1 15,0 1 1,0 0 0,0 0-1,0 0 1,0-1 15,0 1-15,0 0 15,0 0-15,-25-25-16,0 25 31,1-25-15,-1 0-1,0 0 1,0 0 15,0 0-31,1 0 47,24-25-31,0 0-1,0 0 1,0 0 31,24 1 0,1 24-32,0 0 1,0 0-1,0 0 1,-1 0-16,1 0 16,25 0-1,-25 0 1,-1 24 15,1 1 0,0-25-15,-25 25-16,25 0 31</inkml:trace>
  <inkml:trace contextRef="#ctx0" brushRef="#br1" timeOffset="414414.4134">17785 15106 0,'0'25'110,"-25"0"-95,25-1 1,-25 26-16,25 0 16,-24 24-1,-1-24-15,25-1 16,-25 1-1,25 0-15,0-26 16,0 1-16,0 0 16,0 0-1,0 0-15,0-1 16,0 1-16,0 0 16,0 25-1,0-26 1,0 1-1,0 0-15,0 0 16,0 0-16,0-1 16,25 1-1,-25 0 1,0 0 0,25-25-1</inkml:trace>
  <inkml:trace contextRef="#ctx0" brushRef="#br1" timeOffset="415884.1765">17959 15478 0,'0'-25'31,"0"1"16,0-1-31,24 25 15,-24-25-15,25 25-16,0 0 15,0 0 1,0 0-1,-1 0 48,-24 25-16,0 0-32,0-1 1,-24 1 0,-1 0-16,0 0 15,0-25 1,25 25 0,0-1-16,-25-24 15,1 0 1,24 25-1,24-25 64,-24 25-64,25-25-15,0 0 31,0 25-15,0-25 0,-25 25-1,24-25-15,-24 24 16,25-24 0,-25 25-1,0 0 1,25 0-16,-25 0 15,0-1 1,0 1 0,0 0-1,-25 0 1,0 0 0,1-25-1,-26 0-15,25 24 16,0 1-16,1-25 15,-1 0 1,0 0-16,0 0 31,0 0-15</inkml:trace>
  <inkml:trace contextRef="#ctx0" brushRef="#br1" timeOffset="416445.1822">18306 15825 0</inkml:trace>
  <inkml:trace contextRef="#ctx0" brushRef="#br1" timeOffset="417412.0583">18479 15429 0,'0'-25'15,"25"0"32,0 25-31,0 0 15,0 0-31,0 0 16,-1 0-1,1 0 16,-25 25-15,0 0-16,0 24 16,0-24-16,0 0 15,0 0 1,0 49-16,0-49 16,0 0-1,0 24-15,0-24 16,0 0-1,-25 0 1,1-1 0,-1 1 15,25 0 16,25-25 0,24 0-32,1 0-15,-1 0 16,1 0 0,-25 0-1,-25-25 1</inkml:trace>
  <inkml:trace contextRef="#ctx0" brushRef="#br1" timeOffset="418870.7289">19124 15379 0,'0'-25'47,"-24"25"16,-1 0-48,0 0 16,0 0 1,0 25-17,25 0 1,0 0 0,0-1-1,0 1 1,0 0-1,0 0 1,0 0 0,0-1 31,25 1-16,0-25-16,0 0 17,0 0-17,-1 0 1,1 0 0,-25-25-16,0 1 31,25-1-31,-25 0 15,0 0 1,25 0 0,-25 1-1,25-1 1,-25 0 31,0 50 47,0 0-94,0 24 15,0-24 1,0 0-16,0 0 15,0-1 1,0 1-16,0 0 16,0 0 15,0 0-15,0-1-1,0 1 1</inkml:trace>
  <inkml:trace contextRef="#ctx0" brushRef="#br1" timeOffset="419779.6351">19472 14982 0,'24'0'15,"1"25"32,-25 24-16,0 1-31,0 0 16,0-1-16,25 1 16,-25-1-1,0-24-15,0 25 31,0-25-15,0 0-16,0-1 16,0 26-1,0 0-15,-25-26 16,0 26 0,25 0-16,-24 24 15,-1-49-15,25 0 16,0 24-1,-25-49-15,25 25 16,-25-25 0,25 25-1,0 0 1</inkml:trace>
  <inkml:trace contextRef="#ctx0" brushRef="#br1" timeOffset="430938.8598">19869 14957 0,'-25'0'94,"0"25"-63,0 25-15,0-1-16,25 1 15,-24 24 1,24-24-16,-25-1 16,25 26-16,0-50 15,0 0 1,0-1-16,0 1 15,-25-25 1,25 50-16,0-25 16,0 24 15,0-24-15,0 0-1,0 0-15,0-1 16,0 26-16,0 0 31,25-26-15,-25 1-1,49-25 1,-49 25-16,25 0 16,25-25-1,-25 0-15</inkml:trace>
  <inkml:trace contextRef="#ctx0" brushRef="#br1" timeOffset="432167.2755">20265 15379 0,'0'-25'16,"0"0"31,-24 25 15,-1 0-31,25 50 1,0-25-32,0 0 15,-25-1-15,25 1 16,0 0-1,0 0-15,0 0 32,0-1-17,0 1 1,0 0 15,25-25 0,-25 25-15,25-25 15,-1 0-15,1 0 0,25 0-16,-25 0 15,-1 0 1,1 0-16,0 0 15,0 0 32,-25-25-31,0 0 0,0 0-16,0 1 31,0-1-31,0 0 15,0 0-15,0 0 32,0 1-17,-25-1 1,0 25 0,25-25-1</inkml:trace>
  <inkml:trace contextRef="#ctx0" brushRef="#br1" timeOffset="432680.4432">20762 15478 0</inkml:trace>
  <inkml:trace contextRef="#ctx0" brushRef="#br1" timeOffset="433946.3022">21258 15230 0,'0'-25'16,"0"0"-16,0 1 31,0-1 0,0 0 1,-25 25 15,0 0-32,0 0 1,0 0-1,1 25 1,-1 0 0,25 24-1,0 1-15,-25-1 16,25 1 0,0-25 15,0 0-31,0 0 15,0-1 1,0 1 15,25-25-15,24 0 0,-24 0-16,0 0 15,0 0-15,0 0 16,-1 0-1,1 0 17,-25-25-32,25-24 15,-25-1-15,0 25 16,0 0 0,0 1-16,0-1 15,25 0-15,-25 0 31,0 0 1,0 75 61,0-25-93,0 0 16,0-1 0,0 1-16,0 0 15,0 0-15,0 0 16,0 0 0,0-1-16,0 1 15,0 0 1,0 25-16,0-26 15,0 1 1,0 0-16,0 49 16,0-49-1,0 0 1,0 0-16,0 0 16,0-1-1,0 1 16</inkml:trace>
  <inkml:trace contextRef="#ctx0" brushRef="#br1" timeOffset="435319.5533">21654 15429 0,'0'0'0,"25"0"32,-25-25-32,0 0 47,0 0-32,0 0 16,-25 25-15,25-25 0,-24 25-16,24-24 15,-25-1 1,25 0-16,-25 25 16,25-25-1,0 0 1,0 1-16,0-1 31,25 25-31,0-25 16,-1 0-1,1 25 1,0 0 15,0 0 16,-25 25-16,0 25-31,0-26 16,0 26-16,0-25 16,0 24-1,0-24 1,0 0-1,-25-25 1,25 25-16,-25 0 16,0-25-1,25 25-15,-24-1 16,-1 1 0,25 0-1,-25 0 1,0-25-1,25 25-15,0-1 16,0 1 0,0 0-1,0 0 17,0 0-32,0-1 31,25-24-16,0 0 1,0 0 0,24 0-1,-24 0 1,0 0 15,0 0 0,0-24-15,-25-1 0,0 0-16,0 0 15,0 0-15,0 1 16,0-1 0,0 0-16,0 0 15,0 0 16</inkml:trace>
  <inkml:trace contextRef="#ctx0" brushRef="#br1" timeOffset="436489.0549">21927 15329 0,'25'-25'15,"0"25"-15,-25-24 16,25-1 0,0 0-16,-1 0 15,-24 0 1,25 25 0,-25-24-1,0-1 48,25 0-32,0 25-15,0-25 15,-1 25 0,26 0-15,-25 0 15,-25 50 0,0-1-15,0-24-16,0 0 15,0 25 1,0-26 0,-25 1-1,0 0 17,25 0-17,0 0 16,0 0-15,25-25 0,-25 24-1,0 1 1,25-25-16,-25 25 16,25-25-1,-25 25-15,24 0 16,-24-1-16,0 1 15,0 0 1,0 0 0,0 0-1,0-1 1,0 1 0,0 0-1,-24-25 1,24 25-1,-25-25-15,0 25 16</inkml:trace>
  <inkml:trace contextRef="#ctx0" brushRef="#br1" timeOffset="437611.6953">22523 15081 0,'0'-25'63,"0"1"-16,0-1-32,24 25 1,1-25 0,0 25-16,0 0 15,0 0-15,-1-25 16,1 0 0,0 25-1,0 0 16,0 0 16,-25 25-31,0 0 0,0 0-1,0 0 1,0-1-16,0 26 31,0-25-31,0 24 16,0 1-16,0 0 15,0-26 1,0 51-16,0-50 16,0 0-16,0-1 15,0 26 1,0-25-1,0 0 1,0-1-16,0 1 16,0 0-1,0 0 1</inkml:trace>
  <inkml:trace contextRef="#ctx0" brushRef="#br1" timeOffset="438181.5788">22647 15404 0,'0'-25'16,"0"0"15,0 0-15,0 0 15,49 1-15,-24 24-16,25 0 15,-1-25 1,1 0-16,-25 25 16,0 0-1,-1 0 17</inkml:trace>
  <inkml:trace contextRef="#ctx0" brushRef="#br1" timeOffset="439148.7711">23068 14883 0,'25'0'63,"0"0"-16,0 0-16,0 0-15,-25 25-16,0 24 15,24 1-15,-24 24 16,0-49 0,25 25-16,-25-1 15,0-24 1,0 0-16,0 0 15,0 24 1,0-24-16,0 0 16,0 0-1,0 0 1,0-1 0,0 1-1,-25 0 16,25 0-31,-24 0 16,-1-1 0,25 1-16,-25 0 15,25 0 17,-25-25-17</inkml:trace>
  <inkml:trace contextRef="#ctx0" brushRef="#br1" timeOffset="444370.7239">23738 15205 0,'25'0'188,"0"0"-172,-1 0-1,26 0 1,-25 0 15,0 0-31,0 0 16,-1 0-1,1 0 1,0 0 62,0 0-31</inkml:trace>
  <inkml:trace contextRef="#ctx0" brushRef="#br1" timeOffset="445367.7506">23986 15106 0,'-25'25'219,"25"0"-204,0-1-15,0 26 16,0-25 0,0 24-1,0 1 1,0-25-1,0 0-15,0 0 16,0-1-16,0 1 31,0 0-31,0 0 32,0 0-17</inkml:trace>
  <inkml:trace contextRef="#ctx0" brushRef="#br1" timeOffset="446342.7255">24457 14957 0,'0'-25'0,"25"50"172,-25 50-172,0-51 16,0 1-16,0 25 15,0-1 1,0-24-16,0 0 16,0 25-1,0-1-15,0-24 16,0 25-1,0-25 1</inkml:trace>
  <inkml:trace contextRef="#ctx0" brushRef="#br1" timeOffset="446983.7361">24333 15453 0,'25'0'47,"25"0"-31,-25 0 0,-1 0-16,1 0 15,0 0 1,25 0-16,-26 0 15,26-24 1,-25 24-16,0 0 16,-25-25-1,24 25-15,1 0 16,0 0 15,0 0-15,0 0-1,-1 0 1,1 0 15</inkml:trace>
  <inkml:trace contextRef="#ctx0" brushRef="#br1" timeOffset="448605.81">24482 15776 0,'-25'0'15,"25"-25"64,0 0-64,0 0 16,0 1-15,0-1 0,0 0 31,25 25-32,0 0 1,0 0-16,0 0 31,-1 0-15,-24 25-1,25 0 1,-25-1-16,0 1 16,25-25-1,-25 25 1,0 0-16,0 0 15,0-1 1,0 1 0,0 0-16,0 25 31,0-26-31,0 1 16,0 0-1,0 0-15,-25-25 16,25 25-16,-25-1 15,25 1 1,-24-25 0,24 25-16,-25-25 15,25 25 1,-25-25-16,0 25 16,0-25 15,1 0-16,-1 0 48,25-25-32,0 0-31,0 0 16,0 0-16,0 1 15,0-1 1,0 0 0,0 0 15,25 0-15,24 25-1,-24-24 16,0 24-31,0-25 16,-1 25 0,1 0-1,0 0 1,0 0 0,0 0 15,-1 0 0,-24 25-15,0-1-1,25-24-15,0 0 16,-25 25-16,25-25 31,-25 25-15,25-25-1,-25 25 1,0 0 15</inkml:trace>
  <inkml:trace contextRef="#ctx0" brushRef="#br1" timeOffset="450028.7196">25202 14883 0,'-25'0'110,"0"0"-79,25 25-16,-25-1 1,25 1-16,-25 0 16,25 0-1,0 0 1,0-1-16,0 1 31,0 0-15,0 0-16,0 0 15,0-1 1,0 26 0,0-25 15,0 0-15,0-1-1,0 1 1,0 0-1,0 0 1,0 0 15,0 0-31,25-1 32,-25 1-1,25-25-16,-25 25 1,0 0 0,25-25-1,0 25 1,-1-25 0</inkml:trace>
  <inkml:trace contextRef="#ctx0" brushRef="#br1" timeOffset="452677.1206">25400 14883 0,'25'0'110,"0"0"-95,-1 0 1,1 0-1,0 0 1,0 0 15,0 0 1,-25 25 14,0 24-46,0 1 16,0-25 0,0-1-16,0 1 15,-25-25-15,25 25 16,-25-25 0,25 25-16,0 0 15,-25-25-15,25 24 31,-25-24 1,25 25-17,25-25 63,0 0-46,0 0-17,0 0-15,-1 0 32,1 0-1,-25 25 31,0 0-46,0 0 0,0 24-1,0-24 1,0 0-16,0 0 15,0 0-15,0-1 32,-25 1-17,1-25 1,-1 0 0</inkml:trace>
  <inkml:trace contextRef="#ctx0" brushRef="#br1" timeOffset="453558.2123">25971 14709 0,'0'-25'31,"24"25"16,1 25 0,0 0-32,-25 49-15,0-24 16,0 0-16,0-1 15,25 1 1,-25-1-16,0 1 16,0-25-1,0 0-15,0-1 16,0 26 0,0 0-1,0-26-15,0 1 16,0 25-16,0-25 15,0 0 1,0-1-16,0 1 16,-25-25-1,25 25-15,0 0 16,-25-25-16,0 0 31</inkml:trace>
  <inkml:trace contextRef="#ctx0" brushRef="#br1" timeOffset="455347.7375">26516 14759 0,'0'25'140,"0"24"-124,0 1 0,0-1-16,0 1 15,0-25 1,-25 0-16,25 24 15,0-24 1,0 0 0,0 0-16,0-1 31,0 1-15,0 0-1,0 0 1,0 0-1,25-25 79,0 0-78,0 0-1,0 0 1,-1 0 15,1 0-15,-25-25-16,0 0 16,25 0-1,-25 0-15,25-24 16,0 24-16,-25 0 15,0-24 1,0-1-16,0 25 16,0 0-16,0-24 15,0 24 1,0 0 0,0 0-1,0 1 1,0-1-1,0 0 1,0 0 0,0 50 140,0 0-140,24 24-1,-24-24-15,0 0 16,0 0-16,0 24 31,0-24-15,0 0-1,25 25 1,-25-26 15,0 1-15,0 0 15,0 0-15,0 0 31,0-1-16</inkml:trace>
  <inkml:trace contextRef="#ctx0" brushRef="#br1" timeOffset="456972.0877">27062 15131 0,'0'-25'31,"0"0"16,0 0-16,0 1 1,0-1-32,0 0 31,0 0-16,0 0 17,0 1-1,25 24 47,0 24-47,-25 26-15,0-25-16,0 0 16,24-1-16,-24 1 15,0 0 1,0 0-16,0 0 31,0-1-31,0 1 16,0 0-16,0 0 31,0 0-31,0-1 16,0 1-1,0 0 1,-24 0 15,-1-25-15,0 0-1,0 0 17,0 0-17,0 0 32,25-25 0,0 0-31,25 0-1,0 25 1,0 0 15,-25-24-31,25 24 16,0 0-1,-1 0 1,1 0 0,0 0-1,0 0 1,0 0-1,-1 0 1,1 0 15,0 0 1,0 0-17,-25 24 16,25-24-15,-25 25 15</inkml:trace>
  <inkml:trace contextRef="#ctx0" brushRef="#br1" timeOffset="459580.7703">27409 14238 0,'0'-25'218,"50"25"-171,-1 0-47,1 0 16,-25 0-16,24-25 15,-24 25 1,0 0-16,0 0 16,0 0-1,-1 0 32,1 0-16,0 0 1,0 0-1,-25 25-15,25 25-1,-25 24-15,0-24 16,24-1-16,-24-24 15,0 25 1,0-25-16,0-1 16,0 1-1,0 0-15,0 25 16,0-1 0,0-24-1,0 0-15,0 24 16,0 26-1,0-26-15,0-24 16,0 0-16,0 25 16,0-26-1,0 1-15,0 25 16,0-25-16,0 24 31,0 1-31,0-1 16,0 1-1,0-25-15,0 25 16,0-1-16,0 1 16,0-25-1,0-1-15,0 1 16,0 0 0,0 0-16,0 0 15,0-1 1,0 1-1,0 0-15,0 0 16,0 0 0,0 24-16,0-24 15,0 25-15,0-26 16,0 26 0,0-25-16,0 0 15,0-1-15,0 1 16,0 25-1,0-25 17,0 24-17,0-24 17,0 0-17,0 0 32,0-1-31,0 1 62,0 0-63,-24 0 17,24 0-17,-25-25-15,0 0 16,0 25 0,25-1-16,-25 1 15,1-25 1,-1 0-16,25 25 15,-25-25 1,25 25-16,-25-25 16,0 0-16,1 25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53:11.95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2307 2009 0,'0'25'172,"0"0"-172,0 24 16,0 1-1,0-25-15,0 24 16,0 1-1,0-25 1,0 0 15,0-1-15,0 1-16,0 0 31,0 0 0,0 0 16,25-25-47,-1 24 16,1-24 0,0 0-16,0 0 15,0 0 1,-1 0-1,1 0 1,0 0 0,0 0-1,-25-24 1,25-1 0,-1-25-1,-24 25 16,0 1-31,25-1 16,-25 0 0,0 0-16,0 0 15,0 1-15,0-26 32,0 25-17,0 0 16,0 1 1,0-1-32,0 0 47,0 50 15,0 49-46,0-24-16,0-1 15,0 1 1,0 0-16,0-26 16,0 26-16,0 0 15,0-26 1,0 1-16,0 25 15,0 24-15,0-49 16,0 0 0,25 0-16,-25 0 15,0-1 1</inkml:trace>
  <inkml:trace contextRef="#ctx0" brushRef="#br0" timeOffset="1315.0166">2927 2406 0,'0'-25'32,"0"0"-1,-25 25 0,25-24-31,0-1 16,0 0 15,0 0-15,0 0 15,25 1 0,0 24 0,0 49-15,-1-24 0,-24 25-1,0-1-15,0-24 16,0 0-16,0 24 15,0-24 1,0 0 0,0 0-1,0 0 17,0-1-1,-24-24-16,24 25 1,-25-25-16,0 0 16,0 0 15,0 0-15,1 0 30,24-25 33,24 25-33,1 0-30,0 0 0,0 0-1,0 0 1,-1 0 0,26 0-1,-25 0 16,0 0-15,-25 25 0,24-25-16,1 0 15</inkml:trace>
  <inkml:trace contextRef="#ctx0" brushRef="#br0" timeOffset="2196.0507">3597 2307 0,'-25'0'47,"50"0"62,-1 0-93,1 0-16,25 0 15,-25 0 1,0 0-16,-1 0 16,1 0-16,0 0 31,0 0-31,0 0 31</inkml:trace>
  <inkml:trace contextRef="#ctx0" brushRef="#br0" timeOffset="3075.9005">3572 2505 0,'25'0'78,"-1"0"-63,1 0 17,0 0-17,0 0 17,0 0-17,0 0 1,-1 0 15,1 0-15,0 0-16,0 0 47,0 0 15</inkml:trace>
  <inkml:trace contextRef="#ctx0" brushRef="#br0" timeOffset="13389.1931">5234 2034 0,'-25'25'94,"0"-25"-94,25 25 31,-25-1-15,1 1 15,24 0-31,-25 0 15,25 24 1,0-24-16,0 25 16,0-25-16,0 24 15,0-24 1,0 0 0,0 0-16,0-1 15,0 1 1,0 0 15,0 0-15,25-25-1,-1 25 1,1-25 0,25 0-1,-25 0 1,-1 0-16,1 0 15,0 0 1,0 0 15,0-25-15,-25-25 0,24 1-1,-24-26-15,0 50 16,0 1-16,0-1 15,0 0 1,0 0-16,0 0 16,0-24-1,0 24 1,0 0 15,-24 0-15,24 1-16,-25 24 15</inkml:trace>
  <inkml:trace contextRef="#ctx0" brushRef="#br0" timeOffset="13949.3568">5755 2307 0,'0'0'16,"0"25"15</inkml:trace>
  <inkml:trace contextRef="#ctx0" brushRef="#br0" timeOffset="15293.7516">6003 2108 0,'0'-24'16,"0"-1"15,0 0 16,0 0-31,0 0-16,0 1 31,0-1-16,0 0 1,0 0 0,25 25-1,-1-25 1,1 25 0,0 0-1,0 0 32,-25 25-31,0 0 15,0 0-15,0 0-1,0-1 16,0 1-15,0 0 0,-25-25-1,25 25-15,-25 0 16,0-1 0,25 1-1,-24-25 1,24 25-1,-25 0 17,25 0-32,0-1 31,0 1-15,0 0 15,0 0-31,0 0 47,25-1-16,-1-24-15,1 0-1,0 0 1,0 0-1,0 0 17,-1 0-1,-24-24 0,0-1-31,0-25 16,0 25-1,-24 25 1,24-24-16,-25 24 16</inkml:trace>
  <inkml:trace contextRef="#ctx0" brushRef="#br0" timeOffset="16849.849">6722 1687 0,'-25'0'31,"0"0"-15,1 0 31,24 25-16,-25-25-15,25 24-16,0 26 15,0-25 1,-25 24-16,25 1 15,-25 0-15,25-26 16,0 1 0,0 0-16,0 0 15,0 0 1,0-1 0,0 1 15,0 0-16,0 0 1,25-25 0,0 0-1,0 0 1,24 0-16,-24 0 16,0 0-1,0 0 1,-1 0-16,26-25 31,-25 0-15,0-24-1,0 24 1,-25 0-16,24 0 16,-24 0-1,0 1 1,25-1-16,-25 0 31,0 0-15,0 0 15,0 75 47,0-25-62,0 24-16,0 1 15,0-25 1,0 0-16,0 24 16,0-24-1,0 25 1,0-26-1,0 1 1,0 0-16,0 0 31,0 0-15</inkml:trace>
  <inkml:trace contextRef="#ctx0" brushRef="#br0" timeOffset="17958.8146">7268 1910 0,'0'-25'31,"0"50"63,-25 0-79,0 0-15,25 24 32,0-24-17,0 0 16,0 24-15,0-24 0,0 0-1,25-25 1,0 25 0,-25 0-1,25-25 1,-1 0-16,1 0 15,0 0 1,0 0 15,0 0 1,-25-25 14,24 25-46,-24-25 16,0 0 0,0 0-1,0 1 17,0-1-17,0 0 16,0 0-15,-24 25 0,-1-25-16,0 1 31,0 24-15</inkml:trace>
  <inkml:trace contextRef="#ctx0" brushRef="#br0" timeOffset="19296.4629">7665 1786 0,'0'0'16,"0"-25"-1,0 0 17,0 75 61,0-25-77,0 0 0,0 24-16,0-24 15,0 0-15,0 0 16,0-1-1,0 1 1,0 0-16,0 0 16,0 24-1,0-24 1,0 0 0,0 0 15,0 0-16,24-25 32,26 0-31,-25 0 0,0 0-1,-25-25-15,24 25 16,1 0-1,-25-25-15,0 0 16,25 25 0,-25-25-1,0 1-15,25-1 32,-25 0-32,0 0 15,0 0-15,0-24 31,0 24-15,0 50 93,0 0-109,0-1 16,0 1 0,0 25-16,0 24 15,0-49-15,0 0 16,0 0 0,0 24-16,0-24 15,0 0 1,25-25-1,-25 25-15</inkml:trace>
  <inkml:trace contextRef="#ctx0" brushRef="#br0" timeOffset="20670.1074">8111 1836 0,'0'-25'15,"0"0"16,0 0 16,0 50 31,0 0-62,0 0-16,0 24 16,0-24-1,0 0 1,0 0 0,0-1 15,0 1-16,0 0 17,0 0-32,25 0 31,0-25-15,0 24 30,-1-24-30,1 0 15,0 0-15,0 0 31,-25-24-16,25 24-15,-25-25-1,0 0-15,0 0 16,0 0 0,0 1 15,0-1-16,0 50 110,0-1-125,24 1 16,-24 0-16,0 25 16,0-1-1,0-24-15,25 0 16,-25 0-16,0-1 31,0 1-15,0 0-1,0 0 32</inkml:trace>
  <inkml:trace contextRef="#ctx0" brushRef="#br0" timeOffset="21685.1286">8756 1811 0,'0'0'15,"0"-25"-15,0 0 47,0 50 78,0 0-109,0 0-16,0-1 16,0 1-16,25 0 31,-25 0 0,25-25-31,-25 25 16,24-1-1,1-24 1,-25 25 0,25-25-1,-25 25 1,0 0-1,25 0-15,-25-1 32,0 1-17,0 0 1,0 25-16,0-26 16,0 1-1,0 0 1,0 0-16,0 0 31,-25-25 0,0 0-15</inkml:trace>
  <inkml:trace contextRef="#ctx0" brushRef="#br0" timeOffset="22198.1109">8806 1687 0,'0'-25'31,"24"25"0,26-25-15,-25 25 15,24 0-31,-49-25 16,25 25-16,25 0 15,-25 0 1,0 0-16,-1 0 31,1 0-15</inkml:trace>
  <inkml:trace contextRef="#ctx0" brushRef="#br0" timeOffset="22985.8197">9525 2034 0,'25'0'140,"0"0"-124,24 0 0,-24 0-1,25 0 1,-26 0-16,1 0 16,25 0-16,-25-25 15,-1 25 1</inkml:trace>
  <inkml:trace contextRef="#ctx0" brushRef="#br0" timeOffset="23658.009">9624 1761 0,'0'50'94,"0"-25"-78,0 24-1,0-24 1,0 0-16,0 0 16,0-1 15,0 1-31,0 0 16,0 0-1,0 0 1,0-1 15</inkml:trace>
  <inkml:trace contextRef="#ctx0" brushRef="#br0" timeOffset="26017.1812">11286 1563 0,'-25'0'31,"1"0"-16,-1 0 17,0 24-1,25 1-31,-25 0 16,0 25-1,25-25 16,0-1-31,0 1 16,0 0 0,0 0-1,0 0 1,0-1 15,50 1-15,-25-25-1,0 0-15,-25 25 16,24-25-16,1 0 31,0 0-31,0 0 32,0 0-17,-1-25 32,-24 0-31,0 1-1,0-1 1,0 0-16,0 0 16,0-24-16,0 24 15,0 0 1,0 0-16,0 0 15</inkml:trace>
  <inkml:trace contextRef="#ctx0" brushRef="#br0" timeOffset="26587.1835">11683 1761 0,'0'75'219</inkml:trace>
  <inkml:trace contextRef="#ctx0" brushRef="#br0" timeOffset="27535.1227">12005 1563 0,'0'0'0,"0"-25"16,0 0-1,0 0 32,0 0-16,-24 25 47,-1 25-62,25 25-16,0-25 16,-25-1-16,25 26 15,0-25 1,0 0 0,0 0-1,0-1 1,0 1 15,25 0 0,-25 0-15,25-25-16,-1 0 31,1 0-31,0 0 16,25 0-1,-26 0 1,1 0 15,0 0-15,0 0 0,-25-25 30,0 0-46,0 0 16,0 1-16,0-1 16,0 0-1,0 0-15,0 0 16,0 0 15,-25 25-15,25-24-1,-25 24-15,25-25 16</inkml:trace>
  <inkml:trace contextRef="#ctx0" brushRef="#br0" timeOffset="28492.3844">12229 1414 0,'25'0'62,"-1"0"-31,1 0-31,0 0 16,0 0 0,0 0-1,-1 0 1,-24-25-16,25 25 15,0 0-15,0 0 63,0 0-1,-25 25-15,0 49-31,0-24-16,0-1 16,0-24-16,0 25 15,0-25 1,0 0-1,0-1 1,0 1 0,0 0-1,0 0 1,0 0 15</inkml:trace>
  <inkml:trace contextRef="#ctx0" brushRef="#br0" timeOffset="29420.5526">12824 1364 0,'0'0'0,"0"-25"0,0 50 156,0 0-140,0 0 0,0 0-1,0-1-15,25-24 16,-25 25 15,25-25-31,-1 0 16,-24 25-1,25-25 1,-25 25 0,25-25-1,-25 25-15,25-25 16,-25 24 0,25-24-1,-25 25-15,0 0 16,0 0-1,0 0-15,0 24 16,0-24 15,0 0-15,0 0 0,0 0-1,-25-1 1,0-24-1,0 0 1,0 0 0</inkml:trace>
  <inkml:trace contextRef="#ctx0" brushRef="#br0" timeOffset="29923.4908">12948 1215 0,'0'-24'15,"0"-1"48,25 25-63,24-25 15,1 25 1,0-25-16,-26 25 16,1 0-1,0 0 1,0 0-1,0 0 17</inkml:trace>
  <inkml:trace contextRef="#ctx0" brushRef="#br0" timeOffset="31241.6762">13494 1414 0,'0'-25'16,"-25"25"-16,25-25 15,0 0 1,-25 25 0,25-24-1,-25 98 79,1-49-94,24 24 16,0 1-1,0 0-15,0-26 16,-25 1-16,25 0 16,0 0-1,0 0 1,0 0-1,0-1 17,0 1-1,25 0-31,24-25 16,1 0-1,-25 25-15,-1-25 16,1 0-16,0 0 15,0 0 17,0-25 15,-25-25-32,0 1-15,0-26 16,0 50-1,0-24-15,0 24 16,0-25-16,0 26 16,0-1-1,0 0 1,0 0 0,0 0 15,0 1 0,0 48 47,0 26-62,0 0-1,0-1-15,0 26 16,0-51-16,0 26 16,0 0-1,0-25-15,0 24 16,0-24 0,0 0-16,0 0 15,0-1-15,0 1 16</inkml:trace>
  <inkml:trace contextRef="#ctx0" brushRef="#br0" timeOffset="32576.7443">13866 1637 0,'0'-25'16,"0"0"15,0 1 16,25 24-32,-1 0 17,1 0-1,0 0-31,0 0 31,-25 24-15,0 1-16,0 25 15,0-25 1,0 0-16,0-1 16,0 1-1,0 0-15,0 0 16,0 0 0,0-1-1,0 1 1,0 0 31,-25-25-16,0 25-15,0-25 46,25-25 16,0 0-31,0 0-16,25 25-31,0 0 16,0 0 0,0 0 15,-1 0-16,1 0 1,0 0 15,-25 25 1</inkml:trace>
  <inkml:trace contextRef="#ctx0" brushRef="#br0" timeOffset="34923.2086">1860 3746 0,'-24'24'125,"-1"26"-110,25-25 1,-25 0-16,25-1 15,0 1 1,0 0-16,0 0 31,0 0-15,0-1 0,0 1-1,0 0 16,0 0 16,25 0 16,0-25-48,24 0 1,-24 0 15,0 0-15,0 0 0,-25-25-16,24 25 15,-24-25 1,25 0-1,-25 0 1,0 1-16,25-1 16,0 0-1,-25 0-15,0 0 32,0 1-32,0-1 15,0 0 16,0 0 16,0 75 47,0-1-78,0 1-16,0-25 15,0 0 1,0-1-16,0 1 16,0 0-1,25-25-15,-25 25 16,0 0-16,0-1 15,0 1 17</inkml:trace>
  <inkml:trace contextRef="#ctx0" brushRef="#br0" timeOffset="36405.1178">2257 4043 0,'0'-25'31,"0"1"-15,0-1 15,0 0 0,0 0 16,0 0-31,25 25 15,0-24-16,0 24 1,-1 0 31,1 0-16,-25 24-15,0 1-16,0 25 15,25-1 1,-25 1-16,0-25 16,0 0-1,0-1-15,0 1 16,0 0 0,0 0 15,0 0 0,0-1 0,-25-24 32,25 25-48,-25-25 1,1 0 15,-1 0 1,0 0-17,25-25 16,0 1-15,0-1 15,0 0 1,0 0-1,25 25-16,-25-25-15,25 25 16,24 0 0,-24 0-16,0 0 15,0 0-15,-1 0 16,1 0 0,0 0-1,0 0 16,0 0 1</inkml:trace>
  <inkml:trace contextRef="#ctx0" brushRef="#br0" timeOffset="37311.3652">2828 3969 0,'0'-25'32,"25"25"77,-1 0-93,1 0-16,0 0 15,0 0 1,24 0 0,-24 0-1,0 0 1,0 0 15,0 0-31</inkml:trace>
  <inkml:trace contextRef="#ctx0" brushRef="#br0" timeOffset="38548.7638">3473 3746 0,'-25'24'157,"0"-24"-142,25 50-15,0 0 16,0-26-1,0 1 1,0 0 0,0 0-1,0 0 17,0-1-1,25 1-16,0-25 1,-25 25 0,24-25-16,1 0 15,0 0 17,0 0-32,0 0 15,-1 0 16,1 0 16,-25-25-15,25 0-32,-25 1 15,0-1 1,0 0-16,0 0 15,0 0-15,0 1 32,0-1-17,0 0 1,-50 25 0,50-25-16,-24 25 15,-1 0 1,0-25-1</inkml:trace>
  <inkml:trace contextRef="#ctx0" brushRef="#br0" timeOffset="39168.8815">3870 4043 0</inkml:trace>
  <inkml:trace contextRef="#ctx0" brushRef="#br0" timeOffset="40358.1173">4242 3795 0,'0'-25'31,"-25"25"16,0 0 0,0 0-1,25 25-14,0 0-17,0 0 17,0 0-17,0-1-15,0 1 16,0 0-1,0 0 17,0 0-32,0-1 31,25 1 16,0-25-32,0 0-15,-1 0 16,-24 25 0,25-25-16,0 0 31,0 0-15,0 0 30,-25-25-14,24 0-17,-24 1 1,0-1 0,0 0-1,0 0 1,0 0 15,0 1-15,-24 24-16,-1 0 31,25-25-31,-25 25 16,0 0 15</inkml:trace>
  <inkml:trace contextRef="#ctx0" brushRef="#br0" timeOffset="41826.5238">4638 3572 0,'25'0'125,"0"0"-94,0 0-15,0 0-16,-1-25 31,1 25-15,0 0-1,0 0 1,0 0 15,0 0 32,-25 25 62,0 0-110,0-1-15,0 1 16,0 0 0,0 0-16,0 0 15,0 24 1,0-24-1,0 0 17,0 0-17,0 0 17,0-1-17,0 1 16,0 0-31,0 0 32,0 0-17,0-1 17,0 1-32,0 0 78,0 0-47,0 0 0</inkml:trace>
  <inkml:trace contextRef="#ctx0" brushRef="#br0" timeOffset="42909.9355">5234 3547 0,'0'-25'63,"-25"25"-1,0 0-46,25 25 15,0 25-15,0-26 0,0 1-16,0 0 15,0 0 1,0 0 15,0 0-15,50-1 15,-25-24-15,-25 25-1,24-25-15,1 0 16,-25 25-1,25-25 1,-25 25-16,25-25 47,-25 25-47,0-1 31,0 26-15,0-25-16,0 0 15,0-1 1,0 1 0,0 0-1,0 0 1,-25 0 15,0-25-15,0 0-1,1 24-15,-1-24 32</inkml:trace>
  <inkml:trace contextRef="#ctx0" brushRef="#br0" timeOffset="43431.9352">5234 3597 0,'25'0'0,"-1"-25"16,1 0 0,0 25-16,0 0 15,0-25-15,-1 25 16,1 0 0,0 0-16,0 0 15,0 0-15,-1 0 31</inkml:trace>
  <inkml:trace contextRef="#ctx0" brushRef="#br0" timeOffset="44747.3322">5755 3547 0,'0'50'125,"0"24"-125,0 1 15,0-26 1,0 1-16,0-25 16,0 49-16,-25-74 15,25 25 1,0 0-16,0-1 16,0 1-1,0 0 16,49 0 16,-24-25-31,25 0 0,-25 0-16,24 0 15,-24 0 1,0 0-1,0-25 1,0 0 0,-25 0-1,0-24 1,0-1-16,24-24 16,-24 24-1,0 25-15,0 1 16,0-1-16,0 0 15,0 0 1,0 0 0,0 0-1,0 1 17,0-1-1,0 50 31,0-1-62,0 1 16,0 50-16,0-26 16,0 1-1,0 0-15,0-26 16,0 1-1,0 0-15,0 0 16,0 0-16,0-1 16,25 26-1,-25-25 1,0 0 15</inkml:trace>
  <inkml:trace contextRef="#ctx0" brushRef="#br0" timeOffset="45770.9867">6375 3721 0,'-25'25'93,"25"24"-93,0-24 16,-25 0 0,25 24-16,0-24 15,0 0 1,0 0 0,0 0 15,0-1 0,0 1 0,25 0 1,0-25-17,-25 25 16,25-25-31,-1 0 63,1 0-47,0 0 30,0 0-30,-25-25 0,0 0-1,0 0 1,0 1 0,0-1-1,0 0 1,0 0 15,0 0-15,-25 1-1,0-1 1,0 0 0,1 25-1,-1 0 1,25-25-16,-25 25 15</inkml:trace>
  <inkml:trace contextRef="#ctx0" brushRef="#br0" timeOffset="46631.9118">7417 3572 0,'0'0'0,"-25"0"16,0 0-1,75 0 95,-26 0-95,1 0-15,25 0 16,-25 0 0,-1 0-16,1 0 15,0 0-15,0 0 16,0 0-1</inkml:trace>
  <inkml:trace contextRef="#ctx0" brushRef="#br0" timeOffset="47183.9489">7491 3845 0,'25'0'78,"0"0"-62,-1 0-1,1 0 1,0 0-1,0 0 1,0 0 0,-1 0 15</inkml:trace>
  <inkml:trace contextRef="#ctx0" brushRef="#br0" timeOffset="48604.952">8558 3324 0,'-25'0'78,"0"0"-62,0 0 15,25 25 0,0-1-15,0 1 15,0 0-31,0 0 63,25 0-48,0-25 1,0 0-1,-1 0 1,1 0 0,0 0-1,0 0 1,0 0 15,-25-25 16,0 0-31,0 0-1,0 0 17,0 1-1,0-1 16,-25 25-32</inkml:trace>
  <inkml:trace contextRef="#ctx0" brushRef="#br0" timeOffset="49146.4998">8880 3349 0,'25'0'31</inkml:trace>
  <inkml:trace contextRef="#ctx0" brushRef="#br0" timeOffset="50673.761">9252 3225 0,'-25'0'94,"1"-25"-79,-1 25 1,25-25 15,-25 25-31,25-25 16,-25 0-1,25 1 17,0-1-17,0 0 17,25 25-17,-25-25-15,25 25 31,0 0-15,-1 0-16,1 0 47,0 0 0,-25 25-16,0 0-15,0 0-1,0-1 17,0 1-32,0 0 15,0 25 16,-25-26-15,0-24-16,25 25 16,-24-25 15,24 25-15,-25-25-1,25 25 1,0 0-1,0-1 32,-25-24-47,25 25 32,0 0-17,0 0 1,0 0-1,0-1 17,0 1-17,25 0 1,0-25 0,-1 0-16,1 0 15,0 0 1,0 0-1,0 0 17,-1 0-17,1 0 17,-25-25-32,0 0 31,25 25-16,-25-24 1,0-1 0,0 0 15,0 0-15,0 0-1,0 1 1,0-1-1,-25 0 1,0 25 0,25-25-16</inkml:trace>
  <inkml:trace contextRef="#ctx0" brushRef="#br0" timeOffset="52491.7418">9624 3051 0,'0'-25'31,"0"50"125,0 0-140,0 0-16,0-1 16,0 1-1,-25-25 1,25 25-16,0 0 31,0 0-31,0-1 31,0 1-15,0 0 15,0 0 1,0 0-17,25-25 63,0 0-62,0 0 15,0 0 0,-1 0-31,1 0 47,-25-25-31,25 0 0,-25 0-1,25-24 1,-25 24-1,0 0-15,0 0 16,0 0 15,0 1 1,0-1-17,0 74 126,0 1-141,0 0 15,0-26-15,0 1 16,0 0 0,0 0-16,0 0 15,0-1-15,0 26 32,0-25-17,0 24 1,0-24-16,0 0 15,0 0-15,0 0 32</inkml:trace>
  <inkml:trace contextRef="#ctx0" brushRef="#br0" timeOffset="54463.5931">9947 3051 0,'0'-25'47,"0"50"109,0 0-141,0 0 32,0-1-15,0 1-1,0 0-16,0 0 17,0 0 30,24-25 48,-24 24-95,25-24 16,0 0 1,0 0 15,0 0-47,0 0 46,-1 0-14,1 0 15,-25-24-47,25-1 31,-25 0-16,0 0 1,0 0 0,0 1-1,0-1 1,0 0 0,0 0 15,0 0 31,0 50 48,0 25-110,0-25 15,0-1 1,0 1-16,0 0 16,0 0-16,0 24 15,0-24 1,0 25-16,0-25 15,0 24-15,0-24 16,0 25 0,0-26-16,0 1 15,0 0 1,0 0-16,0 0 31,0-1 32</inkml:trace>
  <inkml:trace contextRef="#ctx0" brushRef="#br0" timeOffset="60583.6799">10368 3076 0,'-24'0'188,"24"25"-141,0-1-47,0 1 31,0 0-31,0 0 16,-25 0-1,25-1 1,0 1-1,0 0 17,0 0-1,25-25 94,-1 0-109,1 0-1,0 0 1,0 0-1,-25-25 1,25 0-16,-25 0 31,24 1-15,-24-1-16,0 0 31,0 0-15,0 0 15,0 1 0,0 48 94,0 1-109,0 0-16,0 25 16,0-1-1,0-24-15,0 25 31,0-26-15,0 1 0,0 0-1,0 0 17,0 0 14</inkml:trace>
  <inkml:trace contextRef="#ctx0" brushRef="#br0" timeOffset="61589.8844">10641 3026 0,'0'0'0,"0"-25"31,0 1 16,0 73 47,25-24-78,-25 0-1,0 0 1,0-1 0,25 1-1,-25 0 1,0 0-1,25-25 1,-1 25 15,-24-1 1,25-24-32,-25 25 31,0 0-16,25-25 1,-25 25 0,0 0-1,25-25 1,-25 24-16,0 1 16,0 0-16,0 0 15,0 0 1,0-1 15</inkml:trace>
  <inkml:trace contextRef="#ctx0" brushRef="#br0" timeOffset="62285.7888">10740 2902 0,'0'-25'16,"0"1"46,25 24-30,0 0-17,0 0 1,0 0 15,-1 0-15,1 0-1,0 0 17,0 0 15,0 0-32,-1 0 16</inkml:trace>
  <inkml:trace contextRef="#ctx0" brushRef="#br0" timeOffset="64364.8974">4242 5308 0,'0'0'0,"0"-25"0,0 1 16,0-1 46,0 74 48,0-24-95,0 25 1,0-25-16,0 24 31,0-24-31,0 0 16,0 0-1,-25-1 1,25 1-16,0 0 16,0 0-1,0 0 16,0-1 1,0 1-17,25-25 63,-1 0-62,1 0-16,0 0 16,0 0-1,0 0 17,-25-49-17,24 24 1,-24-25-1,25 25-15,-25-24 16,0 24 0,0-25-16,0 26 15,0-1-15,0 0 16,0 0 0,0 0 15,0 75 63,0 0-79,0-1 1,0 1-16,0-25 15,0-1-15,0 26 16,0-25 0,0 0-16,0 24 15,0-24-15,0 0 16,0 0 0,0 24-16,0 1 31</inkml:trace>
  <inkml:trace contextRef="#ctx0" brushRef="#br0" timeOffset="65833.6748">6548 4093 0,'0'-25'31,"-24"25"63,24 25-78,0 0-1,0-1-15,0 1 16,-25 0-16,25 0 15,0 0 1,0-1-16,0 1 16,-25-25-1,25 25-15,-25 0 16,25 0 15,0-1-15,-25-24 15,25 25-15,-24-25-1,-1 0 1,0 0 0,0 0-1,0 0 1,1 0 15,-1-25 0,25 1-31,0-1 32,0 0-17,25 0 1,-1 0-1,1 1 1,0 24-16,0 0 16,0 0-1,-1 0 1,1 0 0,0 0-1,0 0-15,0 0 16,-1 24-1,1-24 1,0 25-16,0-25 31,-25 25-31,25-25 32</inkml:trace>
  <inkml:trace contextRef="#ctx0" brushRef="#br0" timeOffset="67893.9997">4738 5606 0,'-25'0'62,"0"0"-31,0-25-15,25 0 15,-25 25-15,25-25 0,0 1-1,0-1 1,0 0 15,25 0 0,0 25-15,0 0 0,0 0-1,-1 0 16,1 25 16,-25 0-31,0 0 0,0-1-1,0 1 1,0 0-1,0 0 17,0 0-17,0-1 1,0 1-16,0 0 31,0 25-15,0-26 15,0 1 0,0 0 16,-25-25-31,1 0 15,-1 0-31,0 0 31,0 0 16,0-25-16,25 0 1,0 1-1,0-1 0,0 0 0,25 25-31,0 0 32,0 0-32,0 0 15,-1 0 17,1 0-1,0 0-31,-25 25 15,25-25 1,0 25 15,-25-1 1,25-24-17,-25 25 1,0 0-1</inkml:trace>
  <inkml:trace contextRef="#ctx0" brushRef="#br0" timeOffset="68716.159">5655 5383 0,'50'0'141,"-25"0"-141,0 0 15,-1 0 1,26 0 0,-25 0-1,0 0 1,0 0 15</inkml:trace>
  <inkml:trace contextRef="#ctx0" brushRef="#br0" timeOffset="69528.3283">5705 5631 0,'25'0'46,"0"0"-14,-1 0-17,1 0 17,0 0-32,0 0 46,0 0-14,0 0-17,-1 0-15,1 0 32,0 0-17</inkml:trace>
  <inkml:trace contextRef="#ctx0" brushRef="#br0" timeOffset="72690.8677">7913 5283 0,'-25'0'0,"25"-24"31,-25 24-31,0 0 31,0 0-15,1 0 15,-1 0-15,0 24 0,25 26-1,-25-25 1,0 0-16,25-1 31,0 1-31,0 0 16,0 0-1,0 0 17,0-1-1,0 1-16,25-25 1,0 25 0,0-25-1,24 0 1,-24 0-16,0 0 16,0 0-1,0 0-15,-1 0 16,1 0-1,0 0 17,0 0-17,-25-50 1,0 26 0,0-1-16,0-25 15,0 25-15,0 1 16,0-1-1,0 0 1,0 0 0,0 0-16,0 1 31</inkml:trace>
  <inkml:trace contextRef="#ctx0" brushRef="#br0" timeOffset="73163.6756">8310 5407 0,'24'0'0,"-24"25"15</inkml:trace>
  <inkml:trace contextRef="#ctx0" brushRef="#br0" timeOffset="74788.3708">8558 5209 0,'0'-25'78,"0"0"-47,0 1 0,0-1-15,0 0 15,0 0-15,24 25-1,-24-25 1,25 25-16,-25-24 16,25 24-1,0 0 1,0 0 31,-25 24-32,0 1 17,0 0-1,0 0 0,0 0-15,0-1 15,-25-24-15,25 25-1,-25-25-15,25 25 16,0 0 0,-25-25-1,25 25 16,-25-1 1,25 1-1,0 0-31,-24 0 31,24 0 0,0-1-15,0 1 31,0 0-31,0 0 30,0 0-14,24-25-17,1 0 32,0 0-31,0 0-1,0 0 17,-1 0 30,-24-25-15,0 0-31,0 0 15,0 0-31,0 1 16,0-1 15,0 0-31,-24 25 15,24-25 1,-25 25 0</inkml:trace>
  <inkml:trace contextRef="#ctx0" brushRef="#br0" timeOffset="78674.5916">8930 5110 0,'0'-25'109,"-25"25"-15,0 0-63,25 25-31,0 0 31,0-1-31,-25 1 16,25 0 0,0 0-1,0 0 17,0-1-17,0 1 1,0 0-1,0 0 17,0 0-17,0-1 1,0 1 15,25-25 110,0 0-126,0 0 17,-1 0-17,1 0-15,0 0 16,0 0 0,0 0-1,0 0 1,-25-25-1,24 1 1,-24-1 0,25 0-1,0-25 1,-25 26 0,0-1 15,0 0-31,0 0 15,0 0 17,0 1-1,0-1 0,0 50 32,0-1-48,0 1 1,0 25-16,0-1 16,0-24-16,0 0 15,0 0 1,0 0-16,0-1 15,0 1 1,0 0 0,0 0-16,0 0 15,0-1 1,0 1 0,0 0-1,0 0 32</inkml:trace>
  <inkml:trace contextRef="#ctx0" brushRef="#br0" timeOffset="79797.2675">9475 5234 0,'0'-25'16,"-24"25"62,-1 0-78,0 0 31,25 25-15,-25 0 0,25-1-1,0 1 1,0 0-16,0 0 31,0 0-31,0-1 31,0 1-31,0 0 32,0 0-17,50 0 17,-25-1-17,-1-24 1,-24 25-1,25-25-15,0 0 32,0 0-17,0 0 32,-1-25 0,-24-24-31,0 24-1,0 0 1,0 0 0,0 1-16,0-26 15,0 25 16,-24 25-31,24-25 16,-25 25 0,0-24-16,25-1 15</inkml:trace>
  <inkml:trace contextRef="#ctx0" brushRef="#br0" timeOffset="82551.9309">9847 5060 0,'0'25'172,"0"25"-157,0-26 1,0 26 0,0-25-16,0 0 15,0-1 1,0 1-16,-24 0 31,24 0-15,0 0 15,0-1 0,0 1-15,0 0 46,24-25-15,1 0-31,0 0 0,0 0-1,0 0 16,-1 0-15,1-25 0,-25 0-1,25 1 1,-25-1 15,25 0-31,-25 0 16,0 0-16,0 1 31,0-1-15,25 0-1,-25 0 1,0 0 15,0 1 0,0-1-15,0 50 140,0-1-124,0 1-17,0 0 1,0 0-1,0 0 1,0-1 0,0 1-1,0 0 1,0 0 15,0 0 0,0-1 16,0 1-31,0 0 46,0 0 32,0 0-31,0-1-32,0 1 31,0 0 32,0 0 125</inkml:trace>
  <inkml:trace contextRef="#ctx0" brushRef="#br0" timeOffset="84809.4017">10368 5085 0,'0'25'250,"0"0"-219,0-1 0,0 1-15,0 0 0,0 0 31,0 0-1,0-1 17,0 1-32,0 0 0,25 0-15,-25 0 31,25-25-31,-25 24-1,0 1 1,25 0-1,-25 0 17,0 0-17,0-1 1,0 1 0,0 0-1,0 0 32,0 0-16,-25-25 16,25 24-16,-25-24-31,0 0 32</inkml:trace>
  <inkml:trace contextRef="#ctx0" brushRef="#br0" timeOffset="85714.664">10344 5159 0,'0'-24'15,"24"24"1,-24-25 46,25 25-46,0 0 0,-25-25 15,25 25-15,0 0-1,-1 0 1,1 0-1,0 0 1,0-25 0,0 25 15,-1 0-15,1 0-1,0 0 16,0 0-15,0 0 0,-1 0 15</inkml:trace>
  <inkml:trace contextRef="#ctx0" brushRef="#br0" timeOffset="89359.1493">7714 6003 0,'0'-25'78,"0"0"1,25 25-79,0 0 31,0 0-16,-1 0 17,1 0-17,0 0-15,0 0 32,0 0-1,-1 0-16,1 0-15,0 0 32,0 0-1,0 0-15,0 0-16,-1 0 31,1 0-16,0 0 17,0 0-17,0 0 1,-1 0-16,1 0 16,0 0 15,0 0-16,0 0 17,-1 0-1,1 0-31,0 0 31,0 0 0,24 0 1,-24 0-1,0 0-15,25 0 15,-26 0-16,1 0 1,0 0-16,0 0 16,0 0-16,-1 0 15,26 0 1,-25 0-16,24 0 31,-24 0-15,0 0-1,0 0 1,-25 25-16,25-25 31,-25 25-31,24-25 32,1 25-1,25-25 0,-25 0-15,0 0-1,-1 0 1,1 0 0,0 0-1,25 0 16,-26 0-31,-24 24 16,25-24-16,0 0 16,0 0 15,0 0 0,-1 0 0,1 0-15,0 0 0,0 0-1,0 0 1,-1 0 0,1 0-1,0 0-15,0 0 16,24 0-1,-24 0-15,25 0 16,-25 0-16,-1 0 16,51 0-1,-50 0-15,-1 0 16,1 0 0,0 0 390,0 0-391,0 0-15,-1 0 32,1 0-32,0-24 15,0 24 1,0-25 0,0 25-16,-25-25 15,24 25 1,1 0 15,-25-25-15,25 25-1,0 0 1,0-25 0,-1 25-1,1-24 1,0 24 15,-25-25-31,25 25 16,0 0-1,-1 0 1,1 0-16,-25-25 16,25 25-16,0 0 31,0 0 0,-1 0-15,1 0 15,0 0 0,0 0 16,0 0-31,-1 0 46</inkml:trace>
  <inkml:trace contextRef="#ctx0" brushRef="#br0" timeOffset="91670.1413">8210 6400 0,'25'0'16,"-25"-25"62,-25 25-47,1 0-15,-1 0 15,0 0-15,25 25-1,-25-25 1,25 24-16,0 1 16,0 0 15,0 0-31,0 0 31,0-1-15,0 1-1,0 0 17,0 0-1,25-25-31,0 25 16,0-25-1,-1 0 16,1 0-15,0 0 0,0 0 15,-25-25-15,0 0-1,0 0 1,0 0-1,0 1 1,0-1 0,0 0 15,0 0-31,0 0 62</inkml:trace>
  <inkml:trace contextRef="#ctx0" brushRef="#br0" timeOffset="92367.1082">8607 6449 0,'25'0'172</inkml:trace>
  <inkml:trace contextRef="#ctx0" brushRef="#br0" timeOffset="94319.554">9004 6375 0,'0'-25'47,"0"0"31,0 0-62,-25 25 0,0 0-1,1 0 1,-1 0 0,0 0-1,0 0 1,0 0 31,25 25-16,0 0 0,0 0-15,0 0-1,0-1 17,0 26-17,0-25 17,25-25-1,0 25-31,0-25 15,0 0-15,-1 0 32,1 0-32,0 0 15,0 0 17,-25-25-17,0 0 1,25 25-16,-25-25 15,25 0-15,-25 1 32,0-1-17,0 50 126,0 24-141,0-24 16,0 0-16,0 24 15,0-24 1,0 0-16,0 0 15,0 0-15,0-1 32,0 1-32,0 0 15,0 0 1,0 0 0,0-1-1,0 1 1,0 0 15</inkml:trace>
  <inkml:trace contextRef="#ctx0" brushRef="#br0" timeOffset="95538.0741">9426 6598 0,'0'-25'0,"0"0"47,0 1-31,0-1 15,0 0-31,0 0 31,0 0-15,25 1 15,-1 24-31,1 0 31,0 0-31,0 0 16,0 0 15,-25 24 0,0 1-15,0 0-16,0 25 16,0-1-1,0 1-15,0-1 16,0-24 0,0 25-16,0-25 15,0-1-15,0 1 16,-25 0-1,25 0-15,-25 0 32,0-25-32,25 25 15,-25-25-15,1 24 32,-1-24-17,0 0 16,0 0-15,25-24 31,0-1-31,0 0-16,25-25 15,25 25-15,-1-24 16,1 24-1,-25-25-15,24 50 16,1 0 0,-25 0-16,49 0 15,-49 0-15,0 0 16,-1 0 0,1 0-16,0 0 15,0 25 1,0-25-1,-1 0 17,-24 25-32</inkml:trace>
  <inkml:trace contextRef="#ctx0" brushRef="#br0" timeOffset="96456.7748">10145 6400 0,'0'0'0,"0"-25"16,0 0 0,0 0 15,0 0-15,-25 25 30,25 25-14,0 0-17,0 0 1,0 0 0,0-1-1,0 1 1,0 25 15,25-25-31,0-25 16,-25 24-16,25 1 15,0 0 1,-1-25 0,-24 50-1,25-50-15,-25 24 16,25-24-1,-25 25 1,25-25 0,-25 25-16,25 0 15,-25 0 1,0-1 15,0 1-15,0 0-1,-25-25 1,25 25 0,-25-25-1,0 0 1</inkml:trace>
  <inkml:trace contextRef="#ctx0" brushRef="#br0" timeOffset="96987.9605">10170 6300 0,'0'-24'47,"25"24"-31,-25-25-1,25 25-15,24-25 16,-24 0 0,0 25-16,24 0 15,-24 0 1,25 0-1,-25 0 17,-1 0-17,1 0-15,0-25 16,0 25 15</inkml:trace>
  <inkml:trace contextRef="#ctx0" brushRef="#br0" timeOffset="97984.614">12601 5383 0,'-25'-25'16,"0"25"-16,0 0 15,1 0 1,-1 0-1,0 0 32,50-25 16,0 0-63,24 25 15,50-25 1,-24 25-16,-1 0 16,-24 0-1,-25 0-15,-1 0 16,26-24 0,-25 24-16,0 0 15,-1 0-15,1-25 16</inkml:trace>
  <inkml:trace contextRef="#ctx0" brushRef="#br0" timeOffset="98613.7404">12675 5110 0,'-49'0'0,"24"0"16,0 0 15,75 0 110,-26 0-126,1 0-15,25 0 16,-1 0 0,-24 0-16,0 0 15,0 0-15,0 0 16,-1-25 0,1 25-1,0 0 1</inkml:trace>
  <inkml:trace contextRef="#ctx0" brushRef="#br0" timeOffset="99241.8015">13022 4787 0,'0'-25'15,"50"25"64,0 25-48,-26-25-31,1 50 15,25-50-15,-25 25 16,0 0 0,24-1-16,-49 1 15,25-25 1,0 25-16,0 0 16,-25 0-1,24-1 1,-24 1-1,0 25 1,0-25 0,0-1-16,-24 26 15,24 0 1,-25-26-16,0 26 16,25-25-16,0 0 15,-25-1 1,0 1-16</inkml:trace>
  <inkml:trace contextRef="#ctx0" brushRef="#br0" timeOffset="100835.8217">15106 4415 0,'-25'0'32,"25"25"-17,0 0-15,0 0 16,-25 49-16,1-49 16,24 24-1,0-24-15,0 25 16,-25-1-1,25-24-15,0 25 16,-25 0-16,25 24 16,0-49-1,0 0-15,0-1 16,0 26 0,0-25-1,25 0 32,0-25-47,-1 0 16,1 0-1,0 0-15,0 0 16,0-25 0,24-25-1,-24 1 1,0 24-1,-25 0 1,25 0-16,-25 0 16,0 1-1,24-1-15,-24-25 16,0 25 0,25-24-1,-25 24-15,0 0 16,0-25-1,0 26 1,0-1 31,0 50 15,0-1-46,0 1 0,0 0-16,0 0 15,0 24-15,0 26 16,0-1 0,0-24-16,0-25 15,0 0 1,0 24-16,0-24 15,0 25 1,25-50 0,-25 24-16,0 1 31,25-25-31</inkml:trace>
  <inkml:trace contextRef="#ctx0" brushRef="#br0" timeOffset="101949.1797">15553 4961 0,'24'-25'16,"-24"0"15,25 25-31,-25-24 16,0-1-1,0 0 1,25 25-16,-25-25 31,25 25-31,0 0 16,-1 0 15,-24 25-15,0 0-1,0 24-15,0-24 16,0 0-16,0 25 15,0-1 1,0 26-16,0-26 16,0-24-1,0 0-15,0 0 16,0-1-16,-24-24 16,24 25-1,-25-25-15,25 25 16,-50-25-16,25 25 31,1-25 0,24-25 32,0 0-48,0 0 1,0 1 0,0-1-1,24 25 1,1 0 0,25 0-1,-25 0 16,-1 0-31,1 0 16,25 0-16,-25 0 16,-1 25-1,26-25-15,-25 24 16,0 1 0</inkml:trace>
  <inkml:trace contextRef="#ctx0" brushRef="#br0" timeOffset="102693.1549">16371 4887 0,'0'-25'31,"0"0"1,0 0-1,25 0-15,25 25-1,-1 0-15,1 0 16,-25 0-16,-1-25 15,1 25-15,0 0 16,0 0 0,0 0-1</inkml:trace>
  <inkml:trace contextRef="#ctx0" brushRef="#br0" timeOffset="103238.2746">16570 5060 0,'24'0'94,"1"0"-63,0 0-31,0 0 31,24 0-31,-24 0 16</inkml:trace>
  <inkml:trace contextRef="#ctx0" brushRef="#br0" timeOffset="106406.4679">17760 4589 0,'-49'-25'16,"24"25"0,0 0-1,0 0 1,0 0-1,1 0-15,-1 0 32,0 0-17,0 0 1,25 25 0,0 0-16,0-1 15,-25 1 1,0 25-16,25-25 15,0-1-15,0 1 16,0 0 0,0 0 15,25 0-15,0-25-16,0 0 15,0 25 1,0-25-16,24 0 31,-24 0-15,25 0-16,-26 0 31,1 0-31,0 0 16,-25-25-16,25 0 31,-25 0-31,0 0 15,25 0 1,-25 1-16,0-1 16,0 0-1,0 0 1,0 0 0,0 1-1,-25 24 1,25-25 15</inkml:trace>
  <inkml:trace contextRef="#ctx0" brushRef="#br0" timeOffset="106822.3705">18157 4614 0</inkml:trace>
  <inkml:trace contextRef="#ctx0" brushRef="#br0" timeOffset="108107.9825">18604 4316 0,'0'0'16,"0"-25"0,0 0-1,0 1 32,-25 24 16,0 0-48,-25 0 1,25 0-1,25 49 1,-24-49 0,24 25-16,0 0 15,0 0 1,0-1 15,0 1-31,0 0 31,0 0-15,0 0 31,24-25-31,26 0-1,-25 0 1,0-25-1,-25 0 1,25 0 0,-1 25-1,-24-25 1,0 1 0,25-1-1,-25 50 126,0-1-126,0 1-15,0 0 16,0 0 0,0 24-1,0-24 1,0 0 0,0 0-1,0 0 1,0-1-1,0 1 1,0 0-16,0 0 16,0 0-1,0-1 1</inkml:trace>
  <inkml:trace contextRef="#ctx0" brushRef="#br0" timeOffset="131389.4177">19050 4316 0,'0'-25'47,"0"0"0,-25 25 47,25 25-78,-25-25-1,25 25-15,0 0 16,0 0-1,-24-25 1,24 24 0,0 1 31,0 0-47,0 0 46,0 0 17,0-1-32,0 1-15,0 0 15,24-25-15,1 25-1,0-25 1,0 0 0,0 0-1,-1 0 1,1 0-1,0 0 17,0 0-17,0 0 17,-1 0 14,1 0 17,-25-25-63,0 0 47,0 0-32,0 1 17,0-1-1,0 0 0,0 0-15,0 0 15,0 1 16,0-1-16,0 0-15,-25 25 15,25-25 0,-24 25-15,-1 0 15,0 0 16,25-25-31,-25 25 62,0 0 31,1 0-93</inkml:trace>
  <inkml:trace contextRef="#ctx0" brushRef="#br0" timeOffset="134453.612">19819 4291 0,'-25'0'31,"0"0"-16,1 0 17,-1 0-17,0 0 1,0 0 0,25-25-1,-25 25 1,25-24-1,0-1 1,0 0 0,0 0 15,0 0-15,0 1 15,0-1-31,25 25 15,0-25 1,0 25 0,0-25-1,-1 0-15,1 25 16,-25-24-16,50 24 16,-25 0-1,-1 0 1,1 0 15,0 0 0,-25 24 1,0 1-17,0 0 1,0 0 15,-25 0-15,25-1-1,-25 1 1,1 0 0,24 0-1,-25 0 1,0-25-1,25 24-15,-25 1 16,0 0 15,1-25-15,24 25 0,-25-25-1,25 25-15,-25-25 31,25 24-31,-25-24 16,25 25 0,-25 0 15,25 0-15,-24-25-16,24 25 15,0-1 16,0 1-31,0 0 16,0 0 15,0 0 1,0-1-17,0 1 32,24-25-16,-24 25-31,25-25 16,0 0 0,0 0 15,0 0-16,-1 0 17,1 0 15,-25-25-47,25 0 31,0 1-16,-25-1 17,0 0-17,25 25 1,-25-25-16,0 0 16,0 1-16,0-1 31,0 0-16,0 0 17,0 0-1,0 1 16,-25 24-32,25-25-15,-25 25 16,25-25 31,-25 25-31,25-25-1,-25 25 1,25-25 31</inkml:trace>
  <inkml:trace contextRef="#ctx0" brushRef="#br0" timeOffset="135914.7025">20464 4018 0,'25'0'16,"-50"0"77,0 0-77,0 0 0,0 0-1,1 0-15,-1 25 16,0 25-1,-25-25-15,50-1 16,-24 1-16,-1 0 16,0 0-1,0 0-15,25-1 16,0 1 0,-25 0-16,25 0 15,0 0 1,0-1-1,0 1 1,0 0 0,0 0-1,0 0 1,0-1 0,0 1-1,0 0 16,25-25-15,-25 25 0,25-25-16,0 0 15,0 25 1,24-25 0,-24 0 15,0 0-31,0 0 15,-1 0 1,1 0 0,0 0-1,0-25 1,-25 0 0,25 0-1,-25 0 1,0-24-1,0-1 1,0 25 0,0 1-16,0-1 15,0 0 1,-25 25 0,0 0-1,25-25 1,-25 25-16,0 0 15,1 0-15,-1 0 16,0 0 0</inkml:trace>
  <inkml:trace contextRef="#ctx0" brushRef="#br0" timeOffset="137153.8125">14957 4465 0,'-25'0'109,"1"25"-93,24 24-16,0 26 16,-25 24-1,25-25-15,-25 26 16,25-26 0,0 0-16,0-24 15,0 0-15,0-26 16,0 26-1,0 24-15,0-24 16,0 24 0,0 1-16,0-26 15,0 1-15,0-25 16,0 0 0,0-1-16,0 1 15,25-25 1,-25 25-16,0 0 47</inkml:trace>
  <inkml:trace contextRef="#ctx0" brushRef="#br0" timeOffset="139975.8783">14883 4341 0,'0'-25'15,"25"25"220,-1 0-220,51 0 1,-1-50-16,1 26 16,49-26-16,0 0 15,0 50 1,-25-49-16,25 24 16,25 0-1,0-24-15,-1 24 16,-48-25-16,24 25 15,-25 25 1,25-49-16,0-26 16,124 1-1,0-25-15,-25 24 16,-49 26-16,49-1 16,-49 0-1,-50 26 1,25-1-16,24 25 15,1-25-15,0-25 16,-26 26-16,26-26 16,49 25-1,-49 0-15,0-24 16,-50 24-16,0 0 16,-25 25-1,-25 0-15,25 0 16,-24 0-16,-1 0 15,1 0 1,24 0-16,-25 0 16,1 0-1,-1 0-15,-24 0 16,-1 0-16,1 0 16,0 0-1,-1 0-15,-24 0 16,0 0-1,0 0-15,-1 25 16,1-25-16,0 0 31,-25 25 32,0 0-48,0-1 1,0 26-16,0 0 16,0-1-1,0 26-15,0 24 16,0 0 0,-25 50-16,0-25 15,25 0-15,-24-50 16,-1 26-1,25-26-15,-25 100 16,0-1-16,0-24 16,25-25-1,0-49-15,0-26 16,0 1 0,-24-25-16,24-1 15,0 26-15,-25-50 16,25 25-1,0 0-15,0-1 16,0 1 0,0 0-1,-25-25-15,25 25 32,0 0-32,-50-25 15,1 0-15,24 24 16,-25-24-1,1 0-15,-1 0 16,0 25 0,1-25-16,-1 0 15,1 0-15,-1 0 16,-24 0 0,24 0-16,0 0 15,-24 0 1,0 25-16,-1 0 15,1 0-15,-1-25 16,26 24 0,-26 1-16,-24 0 15,25 0-15,24-25 16,-49 25 0,24-1-16,-73 1 15,-26 0 1,50 0-16,-25 0 15,50-1-15,-50-24 16,0 0 0,-24 0-16,-1 0 15,50 25-15,-25-25 16,50 25 0,0-25-16,-25 25 15,0-25 1,-25 25-16,-25-1 15,50 26-15,0-25 16,0 0 0,-49 24-16,24-49 15,-25 25 1,50 0-16,-25 0 16,75-25-16,-1 0 15,-24 0 1,25 0-16,-25 25 15,24-1 1,-24 1-16,24 0 16,1-25-16,49 0 15,-24 25 1,24-25-16,25 25 16,-25-25-16,0 0 62,0 0-31,25-50 141,0 25-156,0 0-16,0-24 15,0-1 1,-24 25 0,24 1-16,0-1 15,0 0 1,0 0 0,-25 0-1,25 0 1,0 1-1,0-1 1,0 0-16,0 0 16,0 0-1,0 1 1,0-1-16</inkml:trace>
  <inkml:trace contextRef="#ctx0" brushRef="#br1" timeOffset="148639.6562">1637 8756 0,'0'0'0,"-25"0"62,0 0-31,1 25 16,24 0-31,-25-25-1,25 24 1,0 1 0,-25 0-1,25 0 17,-25-25-32,25 25 31,0-1 0,0 1-31,0 0 31,0 0 1,25 0-1,-25 0-31,25-25 15,-25 24 1,25-24 0,-25 25-1,24-25 1,1 0-16,-25 25 31,0 0-15,25-25-16,-25 25 31,0-1 0,0 1 1,0 0-17,0 0 16,0 0 1,0-1-1,-25-24-31,0 0 16,1 0-1,-1 25 16,0-25-15,0 0-16,0 0 31,1 0 1</inkml:trace>
  <inkml:trace contextRef="#ctx0" brushRef="#br1" timeOffset="149628.0898">1860 8682 0,'0'24'109,"0"1"-93,0 0 0,0 0-16,0 0 15,0-1-15,0 1 16,0 0 0,0 0-16,0 0 15,0-1 1,0 1-1,0 0 17,0 0-32,0 0 31,0 0-15,0 24 15,0-24-16,0 0-15,0 0 16,0-1 0,0 1-1,0 0 32,0 0-31,0 0-1,0-1 1,0 1 15,0 0 1</inkml:trace>
  <inkml:trace contextRef="#ctx0" brushRef="#br1" timeOffset="150167.783">1811 9054 0,'0'-25'78,"0"0"-47,49 25-15,26-25-16,-26 25 16,1 0-1,-25 0-15,0 0 16,-1 0 0</inkml:trace>
  <inkml:trace contextRef="#ctx0" brushRef="#br1" timeOffset="151327.8567">2108 8979 0,'-24'0'47,"24"25"-16,0 0-31,0 0 31,0 0-15,0-1 15,24-24-31,26 25 16,-25-25-1,0 0-15,-1 0 16,1 0 0,0 0-16,0-49 31,0 24-15,-25 0-16,0-25 15,24 25-15,-24 1 16,0-1-1,0 0 1,0 0 0,0 0 31,-24 25-47,-1 0 15,0 0 1,0 0-16,0 0 15,1 0-15,-26 25 16,25 0 0,0-25-1,25 50-15,-49-26 16,49 26 0,-25 0-16,0-25 15,25-1 1,0 26-16,0-25 15,0 0 1,0-1 0,0 1 15,0 0-15,0 0 15,25-25-31,0 0 15,0 25-15,-1-25 32,-24 24-32,50-24 15,-25 0 1,0 0 0,-1 0-1,1 0 1,0 0-1</inkml:trace>
  <inkml:trace contextRef="#ctx0" brushRef="#br1" timeOffset="152124.5008">2604 9004 0,'0'0'0,"0"-25"31,0 0-15,0 50 78,0 50-79,0 24-15,0-25 16,0 1-16,0-1 15,-24-49 1,24 0-16,0 24 16,0-24-1,0 25-15,0-25 16,0 24-16,0-24 16,0 25-1,0-1-15,0 1 16,0-25-1,0-1-15,0 1 16,0 0-16,0-99 109</inkml:trace>
  <inkml:trace contextRef="#ctx0" brushRef="#br1" timeOffset="152797.5959">2654 8855 0,'25'-25'15,"-25"1"1,25 24 0,0-25-1,-1 0-15,1 25 16,0 0-1,0 0-15,0 0 16,-1 0 0,1 0-1,-25 25 17,25 0-32,-25-1 15,0 26 1,0-25-1,0 0 1,0-1 0,-25 1-16,25 0 15,-25 25-15,1-25 32,-1-1-32,25 1 15,-25 0 1,0 0-1,0-25-15,25 25 32,-24-25-32</inkml:trace>
  <inkml:trace contextRef="#ctx0" brushRef="#br1" timeOffset="154335.2026">3249 8954 0,'0'-24'16,"0"-1"31,0 0-32,-24 0-15,24-24 16,0 24 15,0 0-15,0 0 15,0 0-15,24 25 15,1 0 0,0 0-31,-25 25 16,25 25-1,-25-1-15,25 1 16,-25 0-16,0-1 16,0 1-1,0-25-15,0 0 16,0 24-1,0-24-15,0 0 16,0 0-16,0 49 16,-25-49-1,0 0-15,0-1 16,25 1 0,-25 0-1,-24 0 1,24-25-1,0 0 1,0 0 0,1 0-1,24-25 48,0 0-63,0 0 15,0 1-15,0-1 16,0 0 0,24 25-1,1-25 1,25 25 0,-25 0-16,-1 0 15,1 0 1,0 0-1,0 25 1,0 0 0,-1 0-16,-24-1 15,25 1-15</inkml:trace>
  <inkml:trace contextRef="#ctx0" brushRef="#br1" timeOffset="154937.5824">3671 8979 0,'0'-25'0,"0"1"31</inkml:trace>
  <inkml:trace contextRef="#ctx0" brushRef="#br1" timeOffset="155331.6296">3671 9128 0</inkml:trace>
  <inkml:trace contextRef="#ctx0" brushRef="#br1" timeOffset="155804.7218">3746 9103 0,'24'-24'16,"1"24"0,0 0 15,0 0-15,0 0-1,-1 0 16,1 0 16</inkml:trace>
  <inkml:trace contextRef="#ctx0" brushRef="#br1" timeOffset="158164.0074">5035 8384 0,'-24'0'63,"-1"-25"-63,0 25 15,0 0 17,0 0-17,1 0-15,24 25 16,0 0-1,-25-25-15,25 25 16,0-1-16,0 1 16,-25 0-1,25 0 1,0 0 0,0-1-1,0 1 1,0 0-1,0 0 17,0 0-17,25-1 1,0 1 0,-1-25-1,1 25 1,-25 0-1,25-25 17,-25 25-32,0-1 15,25-24 1,-25 25 0,0 0-16,0 0 31,0 0-31,0-1 15,0 1 1,0 0 0,0 0-1,0 0 17,0 0-17,-25-1 16,0-24 1,25 25-32,-25-25 15,1 0 1,-1 0 0,0 0-16,0 0 31,0 0-31,0 0 15,1 0 17</inkml:trace>
  <inkml:trace contextRef="#ctx0" brushRef="#br1" timeOffset="158647.884">5283 8954 0</inkml:trace>
  <inkml:trace contextRef="#ctx0" brushRef="#br1" timeOffset="159295.8896">5507 8334 0,'0'0'16,"0"25"77,0 0-93,0 25 16,0-26 0,0 26-16,0-25 15,0 49-15,0-24 16,0-1-1,0 1-15,0-25 16,0 24 0,0 1-16,0-25 15,-25 0 1,25 24-16,0-24 16,0 0-16,0 25 15,0-26 1,0 1-1</inkml:trace>
  <inkml:trace contextRef="#ctx0" brushRef="#br1" timeOffset="160301.7102">5482 8409 0,'0'-25'15,"49"0"1,-49 0-1,50 25-15,-25-24 16,0 24 0,-1 0-1,1 0 1,0 0-16,0 24 47,-25 26-47,0-25 15,0 0-15,0-1 16,0 1 0,0 0-16,0 0 15,0 0-15,0-1 16,0 1 0,0 0-1,0 0 1,-25-25-16,0 25 15,25-1-15,-25 1 16,1-25 0,24 25-1,-25-25 1,0 0-16,0 0 47,0 0 0,25 25 15,25 0-46,0-1-1,0 1 1,0-25 0,-1 25-16,1 0 31,-25 0-31,50-1 16,-50 1-1,25-25-15,-1 25 16,1-25 31,0 25-32</inkml:trace>
  <inkml:trace contextRef="#ctx0" brushRef="#br1" timeOffset="162081.9032">1712 9599 0,'-25'0'16,"0"0"31,25-24 46,25 24-93,0 0 16,-1 0 0,26-25-16,-25 25 15,0 0-15,-1 0 16,51 0 0,-50 0-16,-1 0 15,26 0 1,0 0-16,-26 0 15,26 0-15,-25 0 16,49-25 0,-24 25-16,24 0 15,1 0-15,24 0 16,-25 0 0,1 0-16,-1 0 15,1 0 1,-26 0-16,1 0 15,-25 0-15,24 0 16,1 0 0,24 0-16,1 0 15,-1-25-15,0 25 16,-24 0 0,-25-25-16,24 25 15,-24 0 1,50 0-16,-51 0 15,26 0-15,25 0 16,-26-24 0,1 24-16,24 0 15,-49 0-15,25 0 16,-1 0 0,-24 0-16,49 0 15,-24 0 1,0 0-16,24 0 15,0 0-15,1 0 16,-26 0 0,1 0-16,-25 0 15,24 0 1,-24 0-16,0 0 16,0 0-16,0 0 15,-1 0 1,1 0-16,25 0 15,-25 0 1,0 0 0,-1 0-16,26 0 15,-25 0 1,0-25-16,24 25 16,-24 0-16,0 0 15,0 0 1,24 0-16,1 0 31,-25 0-15,-1 0 15,1 0 16,0 0 31</inkml:trace>
  <inkml:trace contextRef="#ctx0" brushRef="#br1" timeOffset="164777.7229">1612 10616 0,'0'-24'31,"0"48"94,0 1-109,-25-25-16,25 25 15,0 0 1,0 0 0,0 24-16,0-24 31,0 25-31,0-26 31,0 1-15,0 0 15,0 0-31,0 0 31,0-1 16,25-24-16,0 0-15,0 0 0,25 0-1,-26 0 1,1 0 0,0 0-1,0 0 16,-25-24-15,25 24-16,-25-25 16,0-25-1,24 25-15,-24-24 16,25 24 0,-25-25-1,0 26 16,0-1-15,0 0 15,0 0-15,0 50 125,0 0-126,0 0-15,-25 24 16,25-24-1,0 0-15,0 24 16,0-24 0,0 0-16,0 0 15,0 0-15,0-1 16,0 1 0,0 25-1,0-25 16,0-1-15</inkml:trace>
  <inkml:trace contextRef="#ctx0" brushRef="#br1" timeOffset="166101.834">2009 10964 0,'0'-25'0,"0"0"47,0 0-31,0 0 15,0 1-31,0-1 31,25 25-15,0-25-1,0 25 1,-1 0 0,1 0-1,-25 25 16,25 0-15,-25-1-16,0 1 16,0 25-16,0-1 15,0 1 1,0-25-16,0 24 16,0-24-1,0 25-15,0-25 16,0 0-1,0-1 1,-25 1 0,0-25-1,1 25 1,-1-25 0,0 0 15,0 0-16,25-25 32,0 0-47,0 1 16,0-1 0,0 0-1,0 0 1,50 25-1,-25-25 1,-1 25-16,26 0 16,-25 0-1,0 0-15,-1 0 16,26 0-16,-25 25 16,0 0-1,-1 25 1,1-50-1,-25 24-15,25-24 16,-25 25-16,0 0 16,0 0 15</inkml:trace>
  <inkml:trace contextRef="#ctx0" brushRef="#br1" timeOffset="166894.8047">2778 10864 0,'0'-24'62,"25"24"32,0 0-78,24 0-1,-24 0 1,0 0 0,0 0-1,0 0 1,-1 0-1</inkml:trace>
  <inkml:trace contextRef="#ctx0" brushRef="#br1" timeOffset="167716.8686">2753 11063 0,'25'0'125,"0"0"-109,0 0 15,0 0-15,-1 0 31,1 0-16,0 0 16,0 0-31</inkml:trace>
  <inkml:trace contextRef="#ctx0" brushRef="#br1" timeOffset="169466.6423">3770 10443 0,'0'-25'31,"0"0"16,0 0-16,-24 25-15,24-24 15,-25 24-16,0 0 17,0 0 77,25 49-78,0-24-15,0 0 15,0 0-31,-25-25 16,25 24-16,0 1 15,0 0 1,0 0-16,0 0 16,0-1-16,0 1 15,0 0 1,0 0-16,0 0 16,0-1-1,0 1-15,0 25 16,0 24-16,0-24 15,0-25 1,0-1-16,0 26 16,0-25-1,0 24 1,0-24 0,0 25-1,0-25 1,0 0 15,0-1-15,0 1-1,0 0 1</inkml:trace>
  <inkml:trace contextRef="#ctx0" brushRef="#br1" timeOffset="170046.3189">3497 10939 0,'0'-25'47,"0"0"16,25 0-48,0 25-15,0 0 16,0 0 0,-1-24-16,26 24 15,-25 0 1,0 0-1</inkml:trace>
  <inkml:trace contextRef="#ctx0" brushRef="#br1" timeOffset="171489.3318">3894 10864 0,'0'-24'93,"0"-1"-61,25 25 46,0 0-63,0 0 17,0 0 15,-25 25-16,0-1-16,0 26 1,0-25-16,0 24 16,0 1-1,0-25-15,0 0 16,0-1-16,0 1 31,0 0-15,0 0-16,0 0 31,-25 0 0,-25-25-15,25 0 0,1 0 15,-1 0 0,25-50-31,0 25 31,0 0-31,0 0 16,0 1 0,0-1 15,25 25-31,-25-25 15,24 0 1,1 25-16,0 0 16,0 0-1,0-25 1,-1 25 0,1 0-1,0 0 1,0 0-1,0 0-15,-25 25 16,24-25-16,-24 25 16,25-25-1,-25 25 1,25 0 15</inkml:trace>
  <inkml:trace contextRef="#ctx0" brushRef="#br1" timeOffset="172492.2855">4564 10864 0,'0'-24'46,"0"-1"17,25 25-16,24-25-32,1 25 1,-25 0 0,24 0-1,-24 0 1,25 0-16,-25 0 16,0 0-16,24 0 31</inkml:trace>
  <inkml:trace contextRef="#ctx0" brushRef="#br1" timeOffset="173237.136">4787 10616 0,'0'50'172,"0"-25"-156,0 0-1,0-1-15,0 1 16,0 0-1,0 0-15,0 0 16,0 24 0,0-24-1,0 0 1,0 0 15,0-1-31</inkml:trace>
  <inkml:trace contextRef="#ctx0" brushRef="#br1" timeOffset="175702.3524">5507 10294 0,'0'25'31,"-25"-25"-15,0 0-1,0 0 17,0 0-17,1 0 1,-1 0 0,25-25-1,0 0 1,-25 25-1,25-25-15,0 1 16,0-1-16,0 0 16,0 0-1,25 0 17,0 1-17,-1 24 1,1-25-1,0 25-15,0 0 16,0 0 15,-1 0 1,1 0-32,-25 25 15,0 24-15,0 1 16,25-1-1,-25-24-15,0 0 16,0 0-16,0 0 16,0-1-1,0 1-15,0 0 16,0 0 0,0 0-16,0 24 15,0 26-15,0-26 16,0 26-1,0-51-15,0 1 16,0 0 0,-25-25-16,25 25 15,-25-25-15,1 25 32,-1-25-32,-25 0 15,25 0 16,1 0-31,-1 0 16,25-25 0,-25-25-1,25 25 1,0 1 0,0-1-16,0 0 31,0 0-16,0 0-15,50 25 16,-50-24 0,24 24-16,1-25 15,0 25-15,0 0 16,0 0 0,-1 0-16,26 0 15,-25 0 1,0 0-16,-1 0 15,1 0-15,0 0 16,0 0 0,-25 25-1,25-25 1,-1 24-16</inkml:trace>
  <inkml:trace contextRef="#ctx0" brushRef="#br1" timeOffset="176610.5368">5283 11038 0,'50'0'94,"0"0"-94,-26 0 15,26 0 1,-25 0-16,-25-25 16,25 25-1,-1 0-15,1 0 32,0 0-17,25 0 1,-26 0 15,26 0-15,-25 0-1,0 0 17</inkml:trace>
  <inkml:trace contextRef="#ctx0" brushRef="#br1" timeOffset="178187.208">5631 11261 0,'-25'0'125,"0"0"-110,0 0 1,0 0 0,1 0-1,-1 0 1,0 25 15,0-25-15,25 25-1,-25-25 1,25 50-16,0-26 16,0 1-1,-24 0-15,24 0 16,0 0-16,0 24 15,0-24-15,0 0 16,0 0 0,0-1-1,0 1 1,0 0 0,0 0 15,24 0 0,1-25-15,0 24 15,0-24-15,0 0 15,-1 0-16,1 0 17,0 0-17,0-24 17,-25-26-17,25 25 1,-25 0-1,0-24 1,0 24 0,0 0 15,0 0 0,-25 25-15,25-24-16,-25 24 31,0 0-31,25-25 16,-25 25-1,1 0 17,-1 0-17,0 0 1,0 0-1,0 0 17</inkml:trace>
  <inkml:trace contextRef="#ctx0" brushRef="#br1" timeOffset="181299.387">6300 10344 0,'0'-25'15,"0"50"110,0-1-109,0 26-16,0-25 31,-24-25-31,24 25 16,-25-1-1,25 1 1,-25-25-16,25 25 16,0 0-1,-25-25-15,25 25 16,0-1-1,-25 1-15,1 0 16,24 0 0,-25-25-1,25 25-15,0-1 47,-25-24-47,25 25 78,0 0-46,25-25-1,0 0-31,-1 0 15,1 0 1,0 0 0,0 0-1,0 0 17,-1 0-17,1 0-15,0 0 31,0 0-31,0 0 16,-1 0 0,1 0-1,0 0 17,0 0-1,0 0 0,-1-25 0,-24 0 63,0 1-78,0-1 15,0 0-31,0 0 16,0 0-16,0 1 15,0-1 1,0 0-16,0 0 31,-24 25-31,24-25 16,-25 25-16,25-24 15,-25 24 17,25-25-32,0 0 31,-25 25-16,25-25 17,-25 25-17,1 0 1,24-25 0,-25 25-16,25-24 62</inkml:trace>
  <inkml:trace contextRef="#ctx0" brushRef="#br1" timeOffset="182469.2738">6846 10195 0,'0'49'172,"0"-24"-141,0 0-31,0 0 16,0 0 0,0-1-1,0 1-15,-25 0 16,25 0 15,0 0-15,0 24-1,0-24 1,0 0-16,0 0 16,0-1-1,0 1-15,0 0 32,0 0-17,0 0 48,0-1-32,25-24-15,0 0-1,0 0-15,-25 25 16,25-25-1,-1 0 1,1 0 0,0 0-1,0 0 17,-25-25-32</inkml:trace>
  <inkml:trace contextRef="#ctx0" brushRef="#br1" timeOffset="183339.7736">6772 10468 0,'0'-25'94,"0"0"-63,24 25 32,1 0-32,0 0-15,-25-25-1,25 25 1,0 0 15,0 0 63</inkml:trace>
  <inkml:trace contextRef="#ctx0" brushRef="#br1" timeOffset="185543.512">7615 9847 0,'-25'0'157,"0"0"-157,1 0 31,-1 0-31,0 0 15,0 0 1,0 0 0,1 0 31,24 25 62,0 25-93,0-25-1,0-1 1,0 26-16,0-25 15,0 25 1,0-26-16,0 26 16,0 0-16,0-26 15,0 1 1,0 25-16,0-1 16,0 26-1,0-50-15,0 49 16,0 0-16,0-24 15,0 24 1,0-24-16,0 0 16,0 24-1,0-49-15,24 0 16,-24-1-16,0 1 16,0 0-1,0 25-15,0-1 16,0 1-1,0-25 1,25 49-16,-25-49 16,0 0-16,0 24 15,25 1 1,-25-25 0,0 0-1,0-1-15,0 1 31,25-25-15,-25 25 15,25-25-31,-1 0 47,-24 25-31,25-25-16,0 0 31,0 25-31,0-25 16,-1 0 15,1 0 16</inkml:trace>
  <inkml:trace contextRef="#ctx0" brushRef="#br1" timeOffset="186616.8967">7913 10368 0,'-25'25'156,"25"0"-156,0 0 16,0 0-1,0-1 1,0 1-16,0 0 15,0 0-15,0 24 16,0-24 0,0 0-1,0 0 1,0 0-16,0-1 16,0 1 15,0 0-31,0 0 15,0 0 1,0-1 15</inkml:trace>
  <inkml:trace contextRef="#ctx0" brushRef="#br1" timeOffset="187931.1429">8086 10319 0,'0'25'156,"0"-1"-140,0 1-16,0 0 16,-24 0-1,24 0 1,0-1-1,0 1-15,0 0 16,-25-25 0,25 25 15,0 0-15,0-1 46,-25-24-46,25 25 15,0 0 16,0 0-16,0 0 78,0-1-62,25-24-31,0 25 15,-1 0 0,1-25 16,-25 25-31,0 0 15,25-25-15</inkml:trace>
  <inkml:trace contextRef="#ctx0" brushRef="#br1" timeOffset="189324.3438">8310 10616 0,'0'-24'16,"0"-1"62,0 0-31,0 0-47,49 25 31,-49-25-31,25 25 16,0 0 15,0 0-31,-1 0 31,1 25 1,-25 0-17,0 25-15,0-26 16,0 1-16,25 0 15,-25 0 1,0 0 0,0-1-1,0 1-15,0 0 16,0 0-16,0 0 16,0-1-1,-25-24 1,25 25-1,-25 0-15,1-25 16,-1 25 0,0-25-1,0 0 1,0 0 15,1 0-15,-1 0 15,25-25-15,0 0-1,0 0 1,0 1 15,25 24-15,-25-25-1,24 25-15,1 0 16,-25-25 0,25 25-16,0 0 15,0 0-15,-1 0 16,1 0 0,0 0-1,0 0 16,0 0 16,-25 25-31,24-25 0</inkml:trace>
  <inkml:trace contextRef="#ctx0" brushRef="#br1" timeOffset="190987.3931">8806 10567 0,'0'-25'31,"-25"25"48,0 0-48,0 0 0,0 25 16,25 0-31,0-1-1,0 1 1,-24 0 15,24 0 0,0 0-15,0-1 15,0 1 0,0 0 1,0 0-1,24-25 0,1 0 0,0 0-15,0 0-16,0 0 31,-1 0-15,1 0 15,0 0 0,0 0 32,-25-25 15,25 25-78,-25-25 31,0 0-15,0 1 15,0-1 0,0 0 32,0 0 15,-25 25-47,0 0 16</inkml:trace>
  <inkml:trace contextRef="#ctx0" brushRef="#br1" timeOffset="193137.1679">9327 10269 0,'0'25'156,"0"0"-156,0 24 16,0-24 0,0 0-1,0 0-15,0 24 16,0 1-1,0-25 1,0 0 0,0-1-1,0 1-15,0 0 16,0 0 15,0 0 16,24-25 16,26 0-48,-25 0 1,0 0-1,-1 0-15,-24-25 16,25 25-16,-25-25 16,25 25-1,0-50-15,-25 26 16,25-51 0,-25 50-1,24 1-15,-24-26 16,0 25-1,0 0-15,0 1 16,25 24 0,-25-25-1,0 0-15,0 0 16,0 0 15,0 1 0,0 73 94,0-24-125,0 25 16,0-26 0,0 1-1,0 0-15,0 0 16,0 0 0,0-1-1,0 1-15,0 0 31,25 0-31,-25 0 32,0-1-17,25 1 32,-25 0-31</inkml:trace>
  <inkml:trace contextRef="#ctx0" brushRef="#br1" timeOffset="194883.023">9996 10418 0,'-25'0'0,"1"0"31,-1 0 32,0 0 15,25 25-31,0 0-32,0-1 17,0 1-1,0 0 0,0 0-31,0 0 47,0-1-16,0 1 16,25 0-31,0-25 31,-1 0-16,1 0-16,0 0-15,0 0 32,0 0-1,0 0 31,-1 0 32,-24-25-63,0 0-15,0 1 0,0-1 15,0 0-15,0 0 15,0 0 0,0 1 16,-24 24-16,24-25 0</inkml:trace>
  <inkml:trace contextRef="#ctx0" brushRef="#br1" timeOffset="196507.1244">10517 10244 0,'25'0'203,"0"0"-203,0 0 16,-1 0 0,1 0-1,0 0 1,0 0-1,0 0 1,-1 0 0,1 0-1,0 0 17,0 0-32,0 0 15,-1-24 1,1 24-1</inkml:trace>
  <inkml:trace contextRef="#ctx0" brushRef="#br1" timeOffset="197214.3346">10765 10145 0,'0'25'125,"0"25"-110,0-1 1,0 1-16,0-25 16,0-1-16,0 26 15,0-25 1,0 24-1,0-24 1,0 0 0,0 0 15,0 0 0</inkml:trace>
  <inkml:trace contextRef="#ctx0" brushRef="#br1" timeOffset="198257.0657">11286 9947 0,'0'-25'15,"0"0"48,0 50 31,0 24-79,0-24-15,0 25 16,0-25-16,0 0 16,0 24-1,0-24 16,0 0-31,0 0 16,0-1 0,25 1-1,-25 0 17,0 0-17</inkml:trace>
  <inkml:trace contextRef="#ctx0" brushRef="#br1" timeOffset="199416.8841">11559 9947 0,'-25'0'125,"0"0"-94,25 24-31,-24 26 16,-1-25-1,25 0 1,-25 0-16,25-1 15,-25-24 1,25 25-16,0 0 31,0 0 32,0 0-16,0-1 15,25 1-15,0-25-31,-25 25-16,25-25 15,-1 0 1,-24 25 0,25-25-1,0 0 1,0 0 31</inkml:trace>
  <inkml:trace contextRef="#ctx0" brushRef="#br1" timeOffset="200847.9968">11832 10096 0,'25'0'16,"-25"-25"15,24 25-31,1 0 32,0 0 14,0 49 17,-25-24-47,0 0-16,0 0 15,0 0 1,0-1-1,0 1-15,0 0 32,0 0-1,-25 0 16,25-1 0,25-24 125,0 0-141,-1 0-16,1 0 17,0 0-1,0 0-15</inkml:trace>
  <inkml:trace contextRef="#ctx0" brushRef="#br1" timeOffset="201642.7714">12303 10046 0,'0'25'172,"0"0"-156,0 24-1,0-24 1,0 0-1,0 0-15,0-1 16,0 1 15,0 0-31,0 0 47</inkml:trace>
  <inkml:trace contextRef="#ctx0" brushRef="#br1" timeOffset="203526.3662">12601 9823 0,'0'-25'0,"0"50"188,0-1-188,0 1 15,0 0 17,0 0-17,0 0 1,0-1-16,0 1 16,0 0-1,0 0 1,0 0 15,0 0-31,0-1 16,0 1-1,0 0 1,0 0 15,0 0 16,25-25 0,-1 0-47,1 0 31,0 0-31,25 0 16,-26 0 15,26 0-31,0 0 16,-26-25-16,1 25 31,-25-25-15,25 25-1,-25-25-15,0 0 16,25 25-16,-25-24 15,0-26 1,0 25 15,0 0-15,0-24 0,0 24-1,0 0 1,0 0 15,0 0-31,0 1 31,-25 24-15,25-25 15,0 50 47,0 24-46,0 1-32,0-25 15,0 24-15,0-24 16,25 25-1,-25-25-15,0-1 16,0 1-16,25 0 16,-25 0-1,0 0 17,0-1-32,24-24 31,-24 25-16</inkml:trace>
  <inkml:trace contextRef="#ctx0" brushRef="#br1" timeOffset="204309.241">13246 9971 0,'0'-24'16,"25"24"0,-1 0 156,-24 49-141,0-24-16,0 0 17,0 0-17,0 0 1,0-1 15,0 1 16,25-25-16</inkml:trace>
  <inkml:trace contextRef="#ctx0" brushRef="#br1" timeOffset="205672.7808">14089 9922 0,'-25'0'16,"0"0"-1,1 0 17,48 0 124,1 0-141,0 0 1,0 0 0,0 0-1,24 0 1,-24 0 0,0 0-1,0 0 1,-1 0-1,1 0-15,0 0 32,0 0-17</inkml:trace>
  <inkml:trace contextRef="#ctx0" brushRef="#br1" timeOffset="206416.7384">14263 9823 0,'0'0'0,"-25"0"47,25 74 94,0-49-141,0 24 15,0 1 1,0-25-16,0 49 16,0-49-16,0 0 15,0 0 1,0 0 0,0-1 15,0 1-16</inkml:trace>
  <inkml:trace contextRef="#ctx0" brushRef="#br1" timeOffset="207453.8102">14883 9525 0,'0'50'141,"0"-26"-125,0 1-1,0 0-15,0 0 31,0 0-31,0-1 16,0 1 0,0 0-16,0 0 15,0 24-15,0 1 16,0-25 0,0 0-16,0-1 15,0 26-15,0-25 31,0 0-15,0 0 15</inkml:trace>
  <inkml:trace contextRef="#ctx0" brushRef="#br1" timeOffset="208756.0073">15106 9599 0,'-25'25'172,"0"0"-141,25 0-15,-24-25-1,24 25 1,-25-25-16,25 24 16,0 1-1,-25 0-15,0 0 16,0 0-1,25-1 1,-24-24 0,24 25-1,-25-25 32,25 25-31,0 0 93,25-25-93,-1 0-1,1 0-15,0 0 16,-25 25 0,25-25-1,0 0 1,-1 0 15,1 0 0,0 24 1,0-24-32,0 0 15,-1 0 17,1 0-17</inkml:trace>
  <inkml:trace contextRef="#ctx0" brushRef="#br1" timeOffset="210006.6336">15429 9723 0,'24'0'78,"-24"-24"-78,25 24 15,0 0-15,0 0 32,0 0-32,-1 0 62,-24 24-46,0 1-1,0 0 1,0 0-16,0 0 16,0-1-16,0 1 15,0 0 16,-24-25-15,24 25 0,-25-25-16,25 25 15,-25-1 17,25 1 30,50-25 110,-26 0-156,1 0 15,0 0-31,0 0 31,0 0 0,-1 0 16,1 0-16</inkml:trace>
  <inkml:trace contextRef="#ctx0" brushRef="#br1" timeOffset="211338.4451">15825 9748 0,'0'-25'32,"25"25"30,0 0-15,0 0-47,0 0 31,-1 0 16,-24 25 0,25 0-31,-25 0-1,0 0-15,0-1 32,0 1-1,0 0-16,0 0 1,0 0 31,-25-25-31,25 24 15,25-24 188,0 0-204,0 0 1,0 0 15,-1 0-15,1 0 31,0 0-47</inkml:trace>
  <inkml:trace contextRef="#ctx0" brushRef="#br1" timeOffset="213348.5309">16346 9575 0,'0'-25'32,"0"0"-17,0 0 32,0 50 94,0 0-126,0 0 17,0-1-17,0 1 1,0 0-16,0 0 16,0 0-1,0 24-15,0-24 16,0 0-1,0 0 1,0-1 15,0 1 1,0 0-17,25-25 1,0 0-1,0 0 17,0 0-17,-1 0 1,1 0 0,0 0-1,0 0-15,0 0 31,-1 0-15,-24-25 0,0 0-16,25 1 15,-25-1-15,0 0 16,0 0 0,25 0-16,-25 1 15,0-1 1,25 0-16,-25-25 15,0 26 17,0-26-32,0 25 15,0 0 1,0 1 0,0-1-1,0 50 141,0-1-156,0 1 16,0 0 0,0 25 15,0-26-31,0 1 16,0 25-16,0-1 15,25 1 1,-25-25 15,0 0-31,24-25 16,-24 24-1,0 1 1,0 0 15,0 0-15,25 0 31</inkml:trace>
  <inkml:trace contextRef="#ctx0" brushRef="#br1" timeOffset="214480.4568">16917 9798 0,'0'-25'31,"25"0"0,-1 25 48,1 0-48,0 0-16,-25 25 32,25-25-31,-25 25 0,0 0-16,0-1 15,0 1 1,0 0-1,0 0 17,0 0-17,-25-25 17,25 24-1,-25-24-16,50 0 95,0 0-95,0 0 17,-1 0-17,1 0 17,0 0-17</inkml:trace>
  <inkml:trace contextRef="#ctx0" brushRef="#br1" timeOffset="216828.9455">17338 8781 0,'50'0'218,"-25"0"-202,24-25-16,-24 25 31,0-25-31,0 25 16,0 0 15,0 0 0,24 0-15,-24-25 15,25 25-15,-26 0 0,1 0 30,-25 75 48,0-26-78,0-24-1,25 50-15,-25-51 16,0 26-16,0-25 16,0 0-1,0 0-15,0 24 16,0-24 0,0 0-16,0 24 15,0 26-15,0-50 16,0 24-1,0 1-15,0-1 16,0-24 0,0 25-16,0-25 15,25-1-15,-25 1 16,0 0 0,0 0-16,0 0 15,0 24 1,0-24-1,0 0 1,0 0 0,0 24-16,0 26 15,0-51-15,25 1 16,-25 0 0,0 25-16,0-25 15,24-1 1,-24 1-16,0 25 15,0-25 1,0 24 0,0-24-1,0 0 1,0 0 0,25-1-16,-25 1 15,0 0 1,0 0-16,0 0 15,0-1-15,0 1 16,0 0 0,0 0-1,0 0 17,0-1 14,0 1 17,-49-25-47,24 25 15,-25-25-31,25 0 15,1 0 1,-1 0 0,0 0-1,0 0 1,0 0 0,1 0 15</inkml:trace>
  <inkml:trace contextRef="#ctx0" brushRef="#br1" timeOffset="227690.4146">1463 12923 0,'25'0'281,"0"0"-234,0 0-16,0 0 0,-1 0-15,1 0 15,-25 25-31,25 0 31,-25 0-15,0-1 0,0 1-1,0 0 1,0 0-1,0 0 1,0-1 15,0 1-15,0 0 0,0 0-1,-25 0 1,25 0-1,0-1 1,-25-24-16,25 25 16,-24-25-1,24 25 17,0-50 77,0 0-78,0 1-15,24-1-1,-24 0 1,25 25 0,-25-25-1,25 0-15,-25 0 16,25 1 0,0-1-1,-25 0-15,25 25 16,-25-50-1,24 26 1,-24-1 0,25 25-1,0-25 1,-25 0 0,25 25-1,-25-25-15,25 25 31,-25-24-31,24 24 16,1 0 0,-25-25-1,25 25 32,-50 0 109,0 0-156,1 0 32,24 25-32,-25-1 15,0 26 17,0-50-32,25 25 15,0 0 1,0-1-1,-25-24-15,25 25 16,0 0 15,0 0 1,0 0-17,0-1 16,0 1 16,0 0-15,0 0-1,0 0 0,0 0 0,25-25-15,-25 24-16,0 1 16,25-25-1,-25 25 1,25-25-16,-25 25 47,25-25-32,-1 25 32,-24-1-16,25-24-15,0 0 15,0 0-15,0 0 31,-1 0-16,1 0-15,-25-24 15,25 24 0,-25-25-31,25 0 31,0 25 16,-25-25-47,24 0 16</inkml:trace>
  <inkml:trace contextRef="#ctx0" brushRef="#br0" timeOffset="253891.3041">2332 12923 0,'0'-25'156,"24"25"-124,1 0-17,0 0 17,0 0-1,0 0 0,-1 0-31,1-24 31,0 24-15,0 0 15,0 0-15,-1 0 15,1 0 47</inkml:trace>
  <inkml:trace contextRef="#ctx0" brushRef="#br0" timeOffset="254972.8782">2356 13072 0,'25'0'172,"0"0"-141,0 0-16,0 0 17,-1 0-32,1 0 31,0 0 0,0 0 0,0 0-31,-1 0 47</inkml:trace>
  <inkml:trace contextRef="#ctx0" brushRef="#br0" timeOffset="256345.8383">3026 12725 0,'0'-25'0,"-25"25"78,25 25-62,-24-25-1,24 25-15,-25-25 16,25 24-16,-25-24 16,25 25-1,0 0-15,-25 0 31,25 0-31,0-1 16,0 1 0,0 0-1,0 0 17,0 0-17,0-1 32,25 1-31,0-25-1,0 0 1,-1 25 0,1-25-1,0 0 16,0 0-31,0 0 32,-25-25-17,24 25 1,-24-25 0,25 1-1,-25-1 16,25 0-15,-25 0 15,0 0-15,0 1 0,0-1-1,0 0 16,-25 0 1,25 0-17</inkml:trace>
  <inkml:trace contextRef="#ctx0" brushRef="#br0" timeOffset="256915.8167">3398 12774 0</inkml:trace>
  <inkml:trace contextRef="#ctx0" brushRef="#br0" timeOffset="258772.1775">3721 12502 0,'0'49'94,"0"26"-79,0-26 1,0 1-16,0-1 15,0-24 1,0 25-16,0-25 16,0-1-16,0 1 15,0 0 1,0 0 15,0 0-15</inkml:trace>
  <inkml:trace contextRef="#ctx0" brushRef="#br0" timeOffset="260029.9561">3894 12675 0,'0'-25'0,"25"25"16,-25-24-1,0-1 1,0 0 15,25 25-31,-25-25 31,0 50 94,0 0-109,0 0 0,0-1-1,0 1 17,0 0 14,0 0-14,0 0-1,25-1 0,-25 1 0,25-25-15,-25 25 0,24-25-1,-24 25-15,25-25 32,-25 25-17,0-1 1,25-24-16,-25 25 31,0 0 0,0 0 16,0 0-31,-25-25 31,0 0-32,1 0 17,-1 0 14,0 0-30</inkml:trace>
  <inkml:trace contextRef="#ctx0" brushRef="#br0" timeOffset="261180.2601">3969 12551 0,'0'-25'93,"25"25"-46,-1 0 0,1 0-31,0 0 46,0 0-15,0 0-16,-1 0-15,1-24 15,0 24-15,0 0 125</inkml:trace>
  <inkml:trace contextRef="#ctx0" brushRef="#br0" timeOffset="262504.9977">4936 12750 0</inkml:trace>
  <inkml:trace contextRef="#ctx0" brushRef="#br0" timeOffset="263016.9101">4986 12973 0,'0'25'62,"0"-1"-31,0 1-15,0 0 15,0 25 1,0-26-17</inkml:trace>
  <inkml:trace contextRef="#ctx0" brushRef="#br0" timeOffset="265724.5913">5928 12774 0,'-24'0'203,"-1"0"-172,0 0-15,0 0-1,0 0 1,0 0 15,1 0-15,-1 0 0,0 0 15,0 0-16,0 0 1,1 0 0,-1 0 15,0 0 0,25-24 94,0-1-94,25 0-15,0 0 15,-1 0-31,-24 1 16,25-1 0,-25 0-16,25-25 15,0 50 1,-25-49-16,25 24 15,-25 0 1,24 0-16,1 1 31,-25-1-31,0 0 16,25 25 0,-25-25-1,25 25-15,-25-25 16,25 1-1,0-1 17,-25 0-17,24 25 17,1 0 77,-25 25-93,0 0-16,0-1 31,0 1-31,0 0 15,0 0 1,0 0 0,0-1-1,25 1 1,-25 0 0,25 0-1,-25 0 1,0-1-1,0 1 17,0 0-1,25-25-31,-25 25 31,0 0-15,0-1 15,0 1-15,0 0 62,0 0-47,0 0-15,0-1 15,0 1 16,-25-25-16,0 0-15,0 0-1,0 0 17</inkml:trace>
  <inkml:trace contextRef="#ctx0" brushRef="#br0" timeOffset="277226.2377">6375 12105 0,'0'24'203,"0"26"-203,0-25 16,0 25-1,0-26 17,-25 1-17,25 0-15,0 0 32,0 0-1,0-1 0,0 1-15,0 0 15,0 0 0,0 0 0,0-1-15,0 1 0,0 0 15,0 0 16,0 0-16,0-1 16,25-24 0,-25 25 0,25-25-32,-1 0 32,1 0 0,-25 25-47,25-25 47,0 0-16,0 0 16,-1 0 16,1 0-1,0 0-31,0 0-15</inkml:trace>
  <inkml:trace contextRef="#ctx0" brushRef="#br0" timeOffset="278288.748">6300 12477 0,'-24'0'31,"48"0"94,-24-25-109,25 25 0,0 0-1,0 0 1,0 0-1,-1 0 1,1-25 0,0 25 15,0 0-15</inkml:trace>
  <inkml:trace contextRef="#ctx0" brushRef="#br0" timeOffset="279033.7514">6921 12353 0,'24'0'125,"-24"-25"-109,25 25 0,0 0-16,0 0 15,0 0 1,-1 0-1,1 0 1,0 0-16</inkml:trace>
  <inkml:trace contextRef="#ctx0" brushRef="#br0" timeOffset="279816.771">6921 12526 0,'0'25'110,"24"-25"-64,1 0-14,0 0-17,0 0 1,0 0 0,-1 0 30</inkml:trace>
  <inkml:trace contextRef="#ctx0" brushRef="#br0" timeOffset="281093.9115">7466 12204 0,'-25'0'78,"25"25"-62,-24 0 0,-1-25-1,25 49-15,0-24 16,0 25 15,0-26-15,0 1-1,0 0 1,0 0 0,0 0 15,0-1 0,25-24-15,-25 25-1,24-25-15,1 25 16,0-25 0,0 0-1,0 0-15,-1 0 31,1 0-31,0 0 32,-25-25-17,25 0 1,-25 1 15,0-1-31,0 0 16,0 0-1,0 0 1,0 1-16,0-1 16,0 0-1,0 0 1,0 0 0,-25 25-1,-25-24 1,26-1-1,-1 25 1,0 0 15</inkml:trace>
  <inkml:trace contextRef="#ctx0" brushRef="#br0" timeOffset="281606.6647">8037 12402 0</inkml:trace>
  <inkml:trace contextRef="#ctx0" brushRef="#br0" timeOffset="282301.5828">8210 12080 0,'0'0'0,"0"-25"32,0 0-1,0 50 78,0 0-109,0 24 16,0 1-16,0 0 15,0-1 1,0 26-16,0-26 16,0-24-16,0 25 15,0-25 1,25-1-16,-25 1 16,0 0-1,0 0 1,0 0 15,0-1-31</inkml:trace>
  <inkml:trace contextRef="#ctx0" brushRef="#br0" timeOffset="290071.1351">18604 9451 0,'0'0'0,"-25"0"16,0 0 15,50 0 109,24 0-124,1 0-16,-25 0 16,0 0-16,-1 0 15,26 0 1,-25 0-16,0 0 16,24 0-1,-24 0-15,0-25 16,24 25-16,-24 0 31,0 0-31,0 0 16,24-25-16,-24 25 31,-25-25-31</inkml:trace>
  <inkml:trace contextRef="#ctx0" brushRef="#br0" timeOffset="290738.2007">19075 9178 0,'25'0'78,"24"0"-47,-49 25-31,50-25 16,-25 24-1,-1 1-15,1 0 16,0 0-16,0 0 31,-25 24 1,25-24-17,-25 0 1,0 0-1,0-1-15,0 1 16,0 25 0,-25-25-1,0-1-15,25 51 16,-50-50 0,26-1-16</inkml:trace>
  <inkml:trace contextRef="#ctx0" brushRef="#br0" timeOffset="292054.6232">19670 9079 0,'0'-25'16,"25"25"15,-25-25-15,25 25-16,0-25 31,-1 25-16,-24-25 1,25 25-16,0 0 16,-25 25 62,0 0-78,0 0 31,-25 0-15,25-1-16,-25 1 15,25 0 1,-24 0 0,-1-25-1,25 25-15,0-1 47,0 1 0,0 0-47,25-25 16,-1 0-1,1 25 1,0-25-16,0 25 31,0-25 0,-25 24-31,0 1 16,24-25 0,-24 25-1,0 0 1,0 0-1,0-1-15,0 26 16,0-25-16,0 0 16,0-1-1,0 1-15,-24 0 16,24 0-16,-50 0 16,25-25-1,0 0-15,1 24 16,-1-24-1,25 25-15,-25-25 32</inkml:trace>
  <inkml:trace contextRef="#ctx0" brushRef="#br0" timeOffset="293387.101">20141 8657 0,'-24'0'0,"-1"0"16,-25-25 0,25 25-1,1 0-15,-1 0 16,-50 0-1,51 0-15,-1 0 16,0 0 0,-25 0-16,26 0 15,-1 0-15,0 50 16,0-26 0,-24 51-16,24-1 15,-25 1-15,0-1 16,50-24-1,0-25-15,-24 24 16,24-24 0,-25 25-16,25-1 15,-25-24-15,25 0 16,0 24 0,0-24-16,0 25 15,0-1 1,0-24-16,0 25 15,0-1-15,0 1 16,0-25 0,25 0-16,-25-1 31,25-24-31,-1 25 16,-24 0-16,25-25 15,-25 25 1,50-25-16,-25 25 15,0-1 1,24-24-16,1 0 16,-25 25-16,-1-25 15,26 25 1,-25-25-16,0 0 16,24 25-16,-24-25 15,0 0 1,0 0-16,-1 0 15,1 0 1,25 0-16,-25 0 16,-1 0-1,1 0 1,0-25 0,0-49-1,0-1 1,24-24-16,-49 25 15,25-1 1,0 26-16,-25-1 16,0 0-16,0 1 15,0 24 1,0-25-16,0 1 16,0-1-16,0 1 15,0 24 1,0-25-16,0 25 15,0-24 1,0 24-16,-50 0 16,25 0-16,-24-24 15,24 24 1,0 0-16,-24 0 16,24 0-16,0 25 15,-25 0 1</inkml:trace>
  <inkml:trace contextRef="#ctx0" brushRef="#br0" timeOffset="295980.0279">2530 14610 0,'0'-25'16,"0"0"-1,-25 25 1,25-24-16,0-1 16,-25 25-1,25-25 1,-24 25 15,-1-25-31,0 25 31,0 0-15,0 0 15,1 25-15,24 0 0,-25 24-16,0-49 15,25 25-15,0 25 16,0-25-1,0-1-15,0 26 16,0-25-16,0 24 16,0-24-1,0 25-15,0-1 16,0-24 0,0 25-16,0-25 15,0 24-15,0 1 31,0-25-15,0-1 0,0 1-16,0 0 15,0 0-15,0 0 16,0-1 0,0 1-1,0 0 1</inkml:trace>
  <inkml:trace contextRef="#ctx0" brushRef="#br0" timeOffset="296510.9361">2158 15106 0,'0'-25'0,"25"0"15,0 25 1,24-24-16,-24 24 15,0-25-15,24 25 16,-24 0 0,0 0-1,0-25 1,0 25 0,-1 0-16,1 0 15,-25-25 1,25 25-16</inkml:trace>
  <inkml:trace contextRef="#ctx0" brushRef="#br0" timeOffset="297699.6393">2679 14957 0,'0'-25'63,"0"1"-16,25 24-32,0-25 17,-1 25-17,1 0 1,0 0 15,0 0 0,-25 49-15,0 1 0,0-25-1,0 24-15,0-24 16,0 0-16,0 0 16,0 24-1,0-24-15,0 0 16,0 0-1,-25 0 1,0-1 15,0-24-31,1 0 32,-1 0-17,0 0 1,0 0-1,0 0 17,25-24 30,0-1-46,0 0-1,25 0 17,0 25-17,0-25-15,24 25 32,-24 0-17,0 0-15,0 0 31,0 0-31,-1 0 16,1 0 15</inkml:trace>
  <inkml:trace contextRef="#ctx0" brushRef="#br0" timeOffset="298396.9492">3225 14858 0,'0'-25'16,"0"0"125,0 1-110,49 24-31,-24 0 16,0 0-1,0 0 1,-1 0-1,1 0 1</inkml:trace>
  <inkml:trace contextRef="#ctx0" brushRef="#br0" timeOffset="298947.0291">3225 15131 0,'-25'25'31,"50"-25"32,24 0-48,-24 0-15,25-25 16,-26 25-16,1-25 15,25 25 1,-25-25-16,-1 25 16,1 0-1</inkml:trace>
  <inkml:trace contextRef="#ctx0" brushRef="#br0" timeOffset="299837.3614">4564 14312 0,'0'-25'32,"0"1"14,-25 24-14,0 0-1,1 0-15,24 49 15,-25-24-31,25 25 15,0-1-15,0 26 16,0-26 0,0-24-16,0 0 15,0 0-15,0 24 16,0-24 0,0 0-16,0 0 31,0 0-31,0-1 15,25-24-15,-25 25 16,0 0 0,0 0 15,0 0-31,0-1 16</inkml:trace>
  <inkml:trace contextRef="#ctx0" brushRef="#br0" timeOffset="300387.5635">4465 14759 0,'0'-25'16,"0"0"15,0 0 0,25 1-15,-1-1 0,1 25-1,0 0 32</inkml:trace>
  <inkml:trace contextRef="#ctx0" brushRef="#br0" timeOffset="301162.4279">4862 14287 0,'0'-24'31,"0"48"63,0 26-79,-25 0-15,0 24 16,0-24 0,25 24-16,0-49 15,0 0-15,0 0 16,0 24-1,0-24 1,0 0 0,0 0-16,0-1 15,0 1 1,25 0 15,0 0-15,0-25-1,0 0 1,-1 25 0</inkml:trace>
  <inkml:trace contextRef="#ctx0" brushRef="#br0" timeOffset="302486.2764">5035 14461 0,'0'0'0,"25"0"15,-25-25 1,25 25-1,0-24-15,-25-1 16,25 25 0,-1 0 15,1 0-15,0 0 15,-25 25-16,0-1-15,0 26 16,0-25 0,0 0-16,0 49 15,0-49 1,0 0-16,-25 24 16,0-24-16,25 0 15,-24 0 1,24-1 15,-25-24-15,50 0 93,-1-24-93,-24-1-16,0 0 15,25 25 1,-25-25-16,0 0 16,25 1-1,-25-1-15,25 0 16,0 0-1,-1 0 1,-24 1 15,25-1-15,-25 0 15,25 0-15,-25 0 15,0 1-15,0 48 124,0 1-124,0 0-16,0 0 16,0 0-1,0 24 1,25-49-16,-25 25 15,0 0 17,25-25-17,-25 25 1,24-1 15</inkml:trace>
  <inkml:trace contextRef="#ctx0" brushRef="#br0" timeOffset="303183.0538">5556 14263 0,'0'-25'15,"0"0"32,25 25-16,0 0 1,0 0-17,-1 25 17,-24 0-17,25-1 1,-25 26-16,0 0 15,0 24-15,0-24 16,0-1 0,0-24-16,0 0 15,0 0 1</inkml:trace>
  <inkml:trace contextRef="#ctx0" brushRef="#br0" timeOffset="304119.4145">6003 13965 0,'0'25'94,"25"24"-79,-25-24 1,0 25-16,0-25 16,0 24-16,0 26 15,0-26 1,0 26-16,0-1 16,24 25-1,-24-49-15,0-25 16,0 49-16,0-49 15,0 25 1,0-26-16,0 1 16,0 50-16,0-51 15,0 26 1,0 0-16,0 24 16,0-24-1,0-1-15,0 1 16,0-25-1,0 24 1,0-24 15,0 0 16</inkml:trace>
  <inkml:trace contextRef="#ctx0" brushRef="#br0" timeOffset="305343.0424">6499 15032 0,'0'-25'32,"-25"25"-1,0 0 16,0 0-32,1 0 1,-1 49 0,0-24-1,25 25 1,-25-1-16,0 1 15,25-25-15,0 0 16,0-1 0,0 1-16,0 0 15,0 0 48,0 0-1,25-25-46,0 0-16,0 0 16,0 0 15,-1 0-16,1 0 1,-25-25 0,25 25-16,-25-25 15,0 0 1,25 0-16,-25 1 16,0-1-16,0 0 15,25 25 1,-25-50-16,0 26 15,0-1 1,0 0 0,0 0 15</inkml:trace>
  <inkml:trace contextRef="#ctx0" brushRef="#br0" timeOffset="305850.9538">6697 15354 0</inkml:trace>
  <inkml:trace contextRef="#ctx0" brushRef="#br0" timeOffset="306382.944">6871 14932 0,'0'0'0,"0"-24"47,25 24 16,-25 24-48,0 26-15,0-25 16,0 0 0,0 24-16,0-24 15,0 0-15,0 0 16,0-1 0,0 1-16,0 0 15,0 0 1,0 0-1</inkml:trace>
  <inkml:trace contextRef="#ctx0" brushRef="#br0" timeOffset="307281.9048">7119 14982 0,'0'0'15,"0"-25"1,0 0-1,0 50 110,25-25-93,-25 25-32,25-25 31,-25 25-31,24 0 31,1-1-15,0 1-1,0-25 17,-25 25-32,25 0 31,-25 0-31,0-1 16,24 1-16,-24 0 15,25 25 1,-25-26 15,0 1-15,0 0-1,-25-25 1,25 25 0,0 0-16,-24-25 15,-1 25 1,0-25 15,0 0-15</inkml:trace>
  <inkml:trace contextRef="#ctx0" brushRef="#br0" timeOffset="307754.7573">7193 14883 0,'0'0'0,"0"-25"31,25 25-31,0-25 16,25 25-1,-26 0-15,26 0 16,-25 0-16,0 0 16,-1 0-1,1 0 1,0 0 0</inkml:trace>
  <inkml:trace contextRef="#ctx0" brushRef="#br0" timeOffset="308520.626">7764 14263 0,'0'-25'78,"25"25"-78,-1 0 32,1-25-32,0 25 15,25-25-15,-26 25 16,1 0 0,25 0-16,-25 0 31,0 0-16,-1 0 1</inkml:trace>
  <inkml:trace contextRef="#ctx0" brushRef="#br0" timeOffset="309244.6868">7739 14560 0,'25'0'0,"0"0"16,-1 0-16,-24-24 15,25 24 1,0-25-16,0 25 31,0 0-15,-25-25-16,24 25 15,1 0 1,0 0 15,0 0-15</inkml:trace>
  <inkml:trace contextRef="#ctx0" brushRef="#br0" timeOffset="313856.3656">8632 14039 0,'-25'0'31,"0"0"16,1 0 0,24 25-47,-25 0 15,25 0 1,-25 0 0,25-1-16,0 1 31,0 0-31,0 0 15,0 0 17,0-1-17,25 1 1,0-25 0,-1 0 15,1 0-16,0 0-15,0 0 16,0 0 0,-1 0-1,1 0 1,-25-25 0,0 1-16,25-1 15,-25 0 1,25-25-16,-25 26 15,0-1-15,0 0 32,0 0-32,0 0 31,-25 25-31,25-24 16,-25-1-1</inkml:trace>
  <inkml:trace contextRef="#ctx0" brushRef="#br0" timeOffset="314398.5835">9054 14139 0,'25'0'31</inkml:trace>
  <inkml:trace contextRef="#ctx0" brushRef="#br0" timeOffset="315200.3704">9277 13866 0,'0'-25'16,"0"0"15,0 0 32,0 1-1,25 24-31,24-25-31,-24 25 16,50 0 0,-51 0-1,1-25 1,0 25 0,0-25-1,0 25 16,-25 25 16,0 25-47,0-1 16,0 1 0,0 24-16,0-24 15,0 24-15,0 1 16,0-1-1,0-24-15,0-1 16,-25-24 0,25 0-16,0 25 15,0-26 1,0 1 0</inkml:trace>
  <inkml:trace contextRef="#ctx0" brushRef="#br0" timeOffset="316409.0672">10096 13568 0,'0'-25'47,"0"1"-32,-25 24 1,0 0 0,0 0-1,0 0 1,0 0 0,-24 49 15,24-24-31,25 0 15,-25 24 1,25 1-16,-25-25 16,25 24-16,0-24 15,0 25 1,0-25 0,0-1 15,25-24 16,0 0-32,25 0 1,-26 0-16,1 0 16,0 0-16,0 0 31,-25-24-31,25-26 31,-25 25-31,25 0 16,-25 1-16,0-26 31,0 25-15,24 25-1,-24-25-15,0 1 47,0 73 31,0 26-78,0-51 16,0 26-1,25-25-15,-25 24 16,0 26-16,0-50 16,0 24-1,0-24-15,0 25 16,0-26-16,0 1 16,0 0-1,0 0 1,0 0-1,0-1 1</inkml:trace>
  <inkml:trace contextRef="#ctx0" brushRef="#br0" timeOffset="317194.8112">12427 13593 0,'-25'0'16,"1"0"15,-1 0 0,50 0 48,24 0-79,1 0 15,-25 0 1,-1 0-16,26 0 15,0 0-15,-1 0 16,-24 0 0,0 0-16,0 0 15,-1 0-15</inkml:trace>
  <inkml:trace contextRef="#ctx0" brushRef="#br0" timeOffset="317685.8841">12427 13419 0,'-25'0'31,"75"0"78,-25 0-93,0 0-16,24 0 15,-24 0 1,25 0 0,-26 0-1,1 0 1</inkml:trace>
  <inkml:trace contextRef="#ctx0" brushRef="#br0" timeOffset="318313.6772">12898 13246 0,'0'-25'47,"25"25"31,0 0-62,0 0 15,0 0-15,-1 25 15,-24 0-16,25-25 1,-25 24 0,25-24-1,-25 25-15,0 25 32,0-25-17,0-1 1,0 1-1,0 0-15,0 0 16,-25 0-16,0-1 31,25 1-31,-24-25 16</inkml:trace>
  <inkml:trace contextRef="#ctx0" brushRef="#br0" timeOffset="319261.4705">14139 12874 0,'0'-25'0,"0"0"16,0 0 15,-25 25 32,0 0-48,0 25 17,0 0-32,25 24 15,0-24 1,-24 0-16,24 49 16,0 1-16,0-1 15,0 26 1,0-26-16,0-24 15,0-1-15,0-24 16,24 25 0,-24-1-16,0-24 15,0 25 1,0-26 0,0 1 30</inkml:trace>
  <inkml:trace contextRef="#ctx0" brushRef="#br0" timeOffset="319715.5773">13915 13370 0,'0'-25'16,"0"0"-1,25 0 32,25 25-47,-25-24 16,24 24-1,-24-25 1,0 25-16,0 0 16,-1 0-1,-24-25-15,25 25 16</inkml:trace>
  <inkml:trace contextRef="#ctx0" brushRef="#br0" timeOffset="320865.6571">14362 13246 0,'0'-25'156,"25"25"-156,0-25 16,-25 0-1,24 25 1,1 0 15,0 0 1,-25 25-32,0 0 15,0 0-15,0 24 16,0 26-1,0-26-15,0 1 16,0 0-16,0-1 31,-25 1-15,0-50 0,25 25-1,-24-25-15,-1 0 31,0 0-31,0 0 16,0 0 0,0 0 15,25-25 0,0 0-31,0 0 31,0 0 1,25 25-1,0 0-15,0 0-16,0 0 31,0 0-16,-1 0 1,1 0 0,-25 50-16,25-50 15,-25 25 1,25 0 0,-25-1-16,0 1 31</inkml:trace>
  <inkml:trace contextRef="#ctx0" brushRef="#br0" timeOffset="321562.0083">14908 13345 0,'0'-25'15,"0"0"32,0 1-15,24 24-17,1-25 1,0 25-16,0 0 15,0 0 1,-1 0 0,1 0-1</inkml:trace>
  <inkml:trace contextRef="#ctx0" brushRef="#br0" timeOffset="322046.0654">15007 13444 0,'49'0'110,"-24"0"-95,0 0-15,0 0 16,0 0-1</inkml:trace>
  <inkml:trace contextRef="#ctx0" brushRef="#br0" timeOffset="323254.8757">15627 13146 0,'25'-24'16,"-25"-1"0,0 0 62,-25 25 16,0 25-94,25 0 31,0-1-16,0 1-15,0 0 16,0 0 0,0 0 15,0 0-15,0-1-1,0 1 1,25-25 15,-25 25-31,25-25 16,0 0-16,-1 0 15,1 0 1,0 0 15,0 0 16,-25-50-31,0 26-1,0-1 1,0 0-16,0 0 16,0 0-1,0 0 1,0 1 15,0-1-15,-25 0-1,0 25 1,0 0-16,1 0 31,24-25-31,-25 25 16</inkml:trace>
  <inkml:trace contextRef="#ctx0" brushRef="#br0" timeOffset="323766.0876">16197 13072 0</inkml:trace>
  <inkml:trace contextRef="#ctx0" brushRef="#br0" timeOffset="324724.2835">16297 12898 0,'0'-24'16,"0"-1"30,24 25 48,1-25-78,0 25-16,0-25 15,0 25-15,24 0 16,-24 0 0,0 0-16,0-25 31,0 25-15,-1 0 30,1 0 17,-25 50-16,0 0-32,0-26 1,0 26-16,0-25 16,0 24-16,0-24 31,0 0-31,0 0 16,0 0-16,0-1 31,0 1-31,0 0 31,0 0-15,0 0-1,0 0 1,0-1 15</inkml:trace>
  <inkml:trace contextRef="#ctx0" brushRef="#br0" timeOffset="325353.2501">16520 13146 0,'0'-24'47,"25"24"-31,-25-25 0,49 25-1,-24-25-15,0 25 16,0 0-1,0-25 17</inkml:trace>
  <inkml:trace contextRef="#ctx0" brushRef="#br0" timeOffset="326903.4117">17140 12700 0,'25'0'16,"-25"-25"0,0 0-1,0 1 16,0-1 32,-25 25-47,0 0-1,0 0 1,1 0-1,-1 0 17,0 49-17,25-24 1,0 0 0,0 25-1,0-26 1,0 1 15,0 0-15,0 0-1,0 0 17,25-25-32,0 0 31,-1 24-31,1-24 15,0 0 1,0 0 31,0 0-31,-25-24-1,24-1 1,-24 0-16,0 0 15,25 0 1,-25 1-16,0-1 16,25 0-1,-25 0 48,0 50-1,0 0-46,0 24-16,0-24 16,0 25-1,0-25 1,0-1-16,0 1 15,0 0 1,0 25 0,0-26-1,0 1 1,0 0-16,0 0 16,0 0-1,0-1-15,0 1 16,0 0 15,0 0-15,0 0-1,0 0 1,0-1 15,0 1-15,0 0 15</inkml:trace>
  <inkml:trace contextRef="#ctx0" brushRef="#br0" timeOffset="328101.9927">13494 12700 0,'0'-25'16,"25"75"77,-25 24-77,0 25 0,0-24-16,0-26 15,0 1 1,0 0-16,0 24 15,0 1-15,24-1 16,-24-24 0,0 24-16,0 0 15,0-24 1,0-25-16,0 24 16,0 1-16,25-25 15,-25 0 1,0 24-16,0-24 15,0 0 17,0 0-17,0-1 32</inkml:trace>
  <inkml:trace contextRef="#ctx0" brushRef="#br0" timeOffset="332481.7464">13543 12576 0,'0'25'188,"50"-25"-142,24 0-30,26 0-16,-1 0 16,-25 0-1,25-25-15,-49 25 16,0 0 0,-26 0-16,1 0 15,50-25-15,-51 25 16,26 0-1,0 0-15,-1-25 16,1 25 0,24 0-16,1-24 15,-26 24-15,26 0 16,24-25 0,-25 0-16,1 0 15,-1 25-15,-24-25 16,-1 25-1,26 0-15,-1 0 16,1 0 0,24-24-16,0 24 15,0 0-15,-49 0 16,24-25 0,1 25-16,-1 0 15,25-25 1,-24 25-16,24-25 15,-25 0-15,1 1 16,-1 24 0,-24 0-16,24 0 15,-24 0-15,24 0 16,-24 0 0,0 0-16,-1 0 15,1-25 1,-25 25-16,49 0 15,0-25-15,-49 25 16,25-25 0,-1 25-16,1 0 15,24-25 1,-49 25-16,25-25 16,-1 25-16,1 0 15,0-24 1,-25 24-16,-1 0 15,1 0 1,0 0 0,0 0 31,0 0 218,-25 49-265,24 1 16,-24 24-16,0 1 15,0 24 1,0 0-16,0 0 16,0 1-16,0-1 15,0-50 1,0 26-16,0-50 16,0 24-1,0-24-15,0 25 16,0-1-16,0 1 15,0-25 1,0 0-16,-24 24 16,-1 26-1,25-51-15,0 1 16,-25 25-16,25-25 16,-25-1-1,25 26-15,-25-25 16,25 0 15,0-1-15,0 1-1,-24 0 1,24 0 15,0 0 16,0-1-31,0 1 31,0 0-1,-75-25 204,25 0-234,-24 0-16,0 0 16,24 0-1,-24 0-15,-1 0 16,1 0 0,-25 0-16,24 0 15,-24 0-15,25 0 16,-1 0-1,1 25-15,-25 0 16,24-25-16,1 0 16,24 0-1,-49 24-15,49 1 16,-24-25 0,24 25-16,1 0 15,-1 0 1,-24-25-16,24 24 15,0 1-15,26 0 16,-26-25 0,-24 0-16,24 25 15,25 24-15,-24-49 16,-1 25 0,25-25-16,-25 25 15,26-25 1,-26 25-16,0 0 15,1-1-15,-1-24 16,25 0 0,1 0-16,-1 25 15,0-25-15,0 0 16,-24 0 0,24 0-16,0 0 15,0 25 1,0-25-16,1 0 15,-26 25-15,0-25 16,-24 0 0,24 0-16,1 0 15,24 0 1,-49 0-16,49 0 16,-25 0-16,25 0 15,-24 0 1,24 0-16,0 0 15,0 0-15,-24 0 16,24 0 0,-25-25-16,1 25 15,24 0 1,0-25-16,-25 0 16,26 25-16,-1 0 15,-25 0 1,25-24-16,1 24 15,-26-25 1,25 25-16,0 0 16,25-25-16,-24 25 15,-1 0 1,25-25 0,-25 25-1,0 0 16,25-25-15,-25 25-16,25-24 94,-24 24-94,24-25 203,0 0-125,0 0-31,0 0 0,0 1-16,0-1 0,0 0 1,0 0 14,0 0 1,0 1-31,0-1 15,0 0 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3:58:52.1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1538 1141 0,'-25'74'110,"25"1"-110,0-26 15,0 1-15,-25-25 16,25 24 0,0-24-16,0 0 15,0 0 17,0 0-32,0-1 31,0 1-16,0 0 17,0 0-17</inkml:trace>
  <inkml:trace contextRef="#ctx0" brushRef="#br0" timeOffset="1281.1007">1712 1191 0,'0'24'125,"0"1"-109,0 0 0,0 0-1,-25 0-15,0-1 16,25 1 0,-25-25-1,25 25-15,-25-25 31,0 25-31,25 0 32,-24-25-17,24 24 1,0 1 31,0 0 31,24 0-47,1-25-15,-25 25-1,25-25-15,0 0 16,0 0 15,-25 24-31,25-24 32,-1 25 14,1-25-14</inkml:trace>
  <inkml:trace contextRef="#ctx0" brushRef="#br0" timeOffset="4220.8388">1984 1439 0,'-24'0'94,"24"-25"-78,0 0 46,24 25 94,-24 25-140,25 0 0,-25-1-16,25 1 31,-25 0-15,0 25-1,0-26 1,0 1-1,0 0 17,0 0-17,0 0 17,-25-25-1,25 25-16,-25-25 1,1 0 0,-1 0 15,0 0 0,0 0 32,25-25-32,0 0 16,0 0-32,25 25 32,0 0-47,0 0 16,-1 0 0,1 0-1,0 0 1,0 0-1,0 0 1,-1 0 0,1 0 15,0 0 0,0 0 0,0 0 1</inkml:trace>
  <inkml:trace contextRef="#ctx0" brushRef="#br0" timeOffset="5197.406">2332 1439 0,'-25'0'109,"25"24"-93,0 1-1,-25-25 1,25 25-1,0 0-15,0 0 32,0-1-17,0 1 17,0 0-17,0 0 16,25-25 16,0 0-15,-1 0-1,1 0 0,0 0 16,0 0-31,0 0 30,-25-25 1,0 0-31,0 0 0,0 1 15,0-1 0,-25 25-15</inkml:trace>
  <inkml:trace contextRef="#ctx0" brushRef="#br0" timeOffset="6067.4409">2977 1389 0,'24'0'109,"1"-25"-78,0 25-31,0 0 16,24 0-16,-24 0 31,0 0 0,0 0-15</inkml:trace>
  <inkml:trace contextRef="#ctx0" brushRef="#br0" timeOffset="6841.1864">3026 1587 0,'50'0'78,"-25"0"-63,-1 0-15,1 0 32,0 0-17,0 0 16</inkml:trace>
  <inkml:trace contextRef="#ctx0" brushRef="#br0" timeOffset="7662.9647">3721 1042 0,'0'25'109,"0"-1"-93,0 51-1,0-1-15,0 1 16,0-51-16,0 26 16,0 0-1,0-26-15,0 1 16,0 0-16,0 0 16,0 0-1,0-1 16</inkml:trace>
  <inkml:trace contextRef="#ctx0" brushRef="#br0" timeOffset="8805.4168">3919 1116 0,'0'25'187,"-25"0"-155,1 0-17,24-1 1,-25-24 0,25 25-1,0 0 16,-25-25 1,25 25 15,0 0-1,-25-1-30,25 1 15,0 0 1,0 0-1,0 0 0,0-1 0,25-24-15,0 0-16,0 0 16,-25 25-1,24-25-15,1 0 16,0 0-1,-25 25 1</inkml:trace>
  <inkml:trace contextRef="#ctx0" brushRef="#br0" timeOffset="9731.2599">4242 918 0,'0'25'94,"0"-1"-78,-25-24-1,25 25-15,0 0 16,0 25-16,0-26 16,0 1-1,-25 0 1,25 0-16,0 24 15,0-24 1,0 25-16,0-25 31,0-1-31,0 1 16,0 0 0,0 0-1,0 0 16,25-25-31,-25 24 16,25 1 0,-1-25-1,-24 25 1</inkml:trace>
  <inkml:trace contextRef="#ctx0" brushRef="#br0" timeOffset="11142.7754">4366 1091 0,'0'-24'15,"24"24"16,1-25 16,0 25-31,0 0 0,0 0-1,-1 0 32,-24 25 0,0-1-47,0 1 16,0 0-1,0 0 1,0 0-16,0 24 15,0-24-15,0 0 16,-24 0 0,-1-25-16,25 24 15,0 1 1,-25-25 0,25 25-1,0-50 141,50 0-140,-26-24-16,1 24 16,0 0-16,0 0 15,0 1 1,-1-1-16,-24-25 16,25 50-1,0-25-15,-25 1 16,0-1-16,25 25 15,-25-25 1,0 0 0,0 50 124,0 25-140,0-1 16,0 26-16,0-51 16,0 26-1,0-25 1,0 0 15,0-1-31,0 1 47,25-25-47,24 0 16,1 25-1</inkml:trace>
  <inkml:trace contextRef="#ctx0" brushRef="#br0" timeOffset="11625.762">4986 1191 0,'25'0'110,"-25"24"-95,24 1-15,-24 0 31,0 0-31,0 0 16,0-1 0,0 26-1,0-25 1</inkml:trace>
  <inkml:trace contextRef="#ctx0" brushRef="#br0" timeOffset="12506.6201">5333 868 0,'0'0'0,"0"-25"16,0 1-1,0-1 17,0 50 61,0-1-77,0 1-16,0 25 16,0-25-16,0 24 31,0-24-16,0 0 1,0 0-16,0-1 16,0 1-1,0 0-15,0 0 16,0 0 0,0-1-1,0 1 16,25-25 16,-25 25-31,25-25-16</inkml:trace>
  <inkml:trace contextRef="#ctx0" brushRef="#br0" timeOffset="13116.8946">5283 1042 0,'-24'0'31,"73"-25"63,-24 25-94,0 0 16,24-25-1,-24 25-15,0-25 16,0 25-16,0 0 16,-1 0-1,26 0-15</inkml:trace>
  <inkml:trace contextRef="#ctx0" brushRef="#br0" timeOffset="13851.474">5755 744 0,'24'0'62,"1"0"-31,-25 25-15,25 0 0,0 0-16,-25-1 15,0 1-15,0 0 16,0 25 0,0-26-16,0 26 15,0-25 1,0 24-16,0-24 15,0 0-15,0 0 16,0 0 0,-25-1-1,0-24 1</inkml:trace>
  <inkml:trace contextRef="#ctx0" brushRef="#br0" timeOffset="14854.7595">6226 446 0,'0'0'0,"0"-24"31,0 98 63,0 25-94,0-24 16,0-1-1,0 1-15,0 49 16,0-25-16,0 25 15,0-50 1,0 1-16,0-1 16,0-24-1,0 24-15,0 0 16,0-24 0,0 25-16,0 24 15,0-25-15,25 1 16,-25-26-1,0 26-15,25-51 16,-25 26-16,0 0 16,0-26-1,0 1-15,0 25 16,0-25 0,0-1-1,0 1 1,0 0-1</inkml:trace>
  <inkml:trace contextRef="#ctx0" brushRef="#br0" timeOffset="19158.5268">6573 1960 0,'0'-25'47,"0"50"188,0-1-235,0 1 15,0 0-15,0 0 16,0 0-1,0-1 17,0 1-1,0 0-15,0 0 30,25-25-30,0 0 15,0 0-15,-1 0 0,1 0-1,0 0 16,0 0-15,0 0 15,-1 0 16,-24-25-31,0 0-1,0 0 17,0 1-17,0-1 17,0 0-17,-24 0 16,-1 25 1,0-25-32,0 25 15,0 0 17</inkml:trace>
  <inkml:trace contextRef="#ctx0" brushRef="#br0" timeOffset="19902.1649">6945 2059 0</inkml:trace>
  <inkml:trace contextRef="#ctx0" brushRef="#br0" timeOffset="20478.0331">7169 1811 0,'0'49'141,"0"-24"-141,0 0 15,0 0-15,0 0 16,0-1-1,0 26-15,0 0 16,0-26 0,0 1-1,0 0-15</inkml:trace>
  <inkml:trace contextRef="#ctx0" brushRef="#br0" timeOffset="21420.7491">7392 1836 0,'0'-25'15,"0"0"32,0 50 63,0 0-95,0-1 1,0 1 15,0 0-15,0 0 15,25-25-15,-25 25-16,0-1 31,24-24-16,-24 25 1,0 0 15,25 0-15,0 0 15,-25-1 0,0 1-15,0 0 0,0 0 15,0 0 16</inkml:trace>
  <inkml:trace contextRef="#ctx0" brushRef="#br0" timeOffset="21962.0123">7417 1860 0,'0'-24'0,"0"-1"47,0 0-16,24 0-15,26 25 0,-25-25-1,0 1-15,49 24 16,-49-25-1,0 25-15,24-25 16,-24 25 0</inkml:trace>
  <inkml:trace contextRef="#ctx0" brushRef="#br0" timeOffset="22464.9659">7962 1836 0,'0'24'31,"0"1"-15,0 0-1,0 0-15,0 24 32,0 1-32,0-25 15,0 24 1,0-24 15</inkml:trace>
  <inkml:trace contextRef="#ctx0" brushRef="#br0" timeOffset="23518.6681">8285 1811 0,'0'-25'0,"0"0"47,-25 25 31,25 50-63,0-1 1,0-24 0,0 0-1,0 0 1,0 0 0,0-1-1,0 1 1,0 0 15,0 0-31,25-25 31,-25 25-15,25-25 0,-1 0-1,1 0 1,0 0-1,0 0 1,0 0 15,-25-25 1,0 0-17,24 0 1,-24 0-1,0-24 1,0 24 0,0 0-1,0 0 17,-24 1-17</inkml:trace>
  <inkml:trace contextRef="#ctx0" brushRef="#br0" timeOffset="24195.2808">8781 1612 0,'25'0'62,"-1"0"-46,1 0 0,25 25-1,-50 25 1,0-1 0,0 1-16,0 0 15,0-26 1,0 26-16,0 0 15,-25-1-15,0 1 16,-24-25 0</inkml:trace>
  <inkml:trace contextRef="#ctx0" brushRef="#br0" timeOffset="25462.5412">6524 1786 0,'0'25'141,"0"0"-125,-25-1-1,25 1 1,0 0 0,0 0-1,-25-25 16,25 25-31,0-1 16,0 1 15,0 0-31,0 0 16,0 0-16,0-1 16,0 1-1,0 0-15,0 0 16,0 0-1,0-1-15,0 1 32,0 0-17</inkml:trace>
  <inkml:trace contextRef="#ctx0" brushRef="#br0" timeOffset="26989.7917">1488 4217 0,'0'25'140,"0"24"-124,0 26-16,0-26 16,0 1-1,0-25-15,0-1 16,0 26-16,0-25 16,0 0-1,0-1-15,0 1 31,0 0-15,0 0 0</inkml:trace>
  <inkml:trace contextRef="#ctx0" brushRef="#br0" timeOffset="28381.746">1736 4266 0,'0'50'78,"-24"-50"-63,24 25 1,-25-25-16,25 49 16,-25-49-16,25 25 15,-25-25 1,0 25-1,25 0-15,-25-25 16,1 0 0,24 25-16,-25-25 15,25 24 1,-25-24 0,25 25 124,0 0-77,25-25-32,0 25-31,-1-25 16,1 0-1,-25 25 1,50-25-16,-25 0 31,0 24-31,-1-24 16,1 0-1,-25 25 17</inkml:trace>
  <inkml:trace contextRef="#ctx0" brushRef="#br0" timeOffset="30557.0381">2059 4415 0,'-25'0'32,"0"0"-17,0 0 17,1 0-1,24-25 63,24 25-48,1 0-30,0 0 31,-25 25-47,25 0 16,-25 0 15,0 0-16,25-25-15,-25 24 16,0 1 0,24-25 15,-24 25-31,0 0 16,0 0 15,0-1 0,-24 1 16,-1-25-16,25 25-15,-25-25-1,0 0 17,0 0-1,25-25 47,0 0-62,0 1 15,0-1 0,0 0-31,25 25 16,0 0 15,0 0 0,0 0-15,-1 0-16,1 0 31,0 0 0,-25 25-15,25-25 0,0 0-1,-25 25 48</inkml:trace>
  <inkml:trace contextRef="#ctx0" brushRef="#br0" timeOffset="31417.9311">2431 4366 0,'0'-25'31,"25"25"31,-25 49 1,0-24-48,0 0-15,0 0 16,24 24 0,-24-24-16,0 0 15,0 25 1,0-26-16,0 26 16,0-25 15,0 0-16</inkml:trace>
  <inkml:trace contextRef="#ctx0" brushRef="#br0" timeOffset="32191.5576">3101 4266 0,'-25'0'16,"50"0"140,-1 0-125,1 0-15,0 0-16</inkml:trace>
  <inkml:trace contextRef="#ctx0" brushRef="#br0" timeOffset="32877.2258">3150 4514 0,'0'25'31,"-25"-25"-15,50 0 124,0 0-124,0 0-1,0 0-15,-1 0 16,1 0 0,0 0 15</inkml:trace>
  <inkml:trace contextRef="#ctx0" brushRef="#br0" timeOffset="33681.1399">4217 3845 0,'0'-25'16,"0"0"0,0 50 62,0 0-63,0 49 1,0 1-16,0-1 16,0-24-16,0 24 15,0-49 1,0 0-16,0-1 16,0 1-1,0 0-15,0 0 16</inkml:trace>
  <inkml:trace contextRef="#ctx0" brushRef="#br0" timeOffset="34550.1285">4539 3845 0,'-49'25'125,"24"-1"-109,25 1 0,-25 0-1,0 25-15,0-26 16,1 26 0,-1-25-16,0 0 15,0 24-15,25-24 31,-25-25-31,25 25 32,-24-25-1,24 25-15,0-1 46,0 1-31,49-25-15,-24 25 0,0-25-1,-25 25 1,25-25-1,-1 0-15</inkml:trace>
  <inkml:trace contextRef="#ctx0" brushRef="#br0" timeOffset="35419.9268">5184 3497 0,'-25'0'47,"1"0"-32,-1 25 1,25 0-16,-25 0 16,25 24-16,-25-24 15,0 0 1,25 25-16,0 24 16,-24-24-16,24 49 15,-25-25 1,25-24-16,0 0 15,0-1 1,0-24-16,0 0 16,0 0-16,0-1 15,0 1 1,0 0 0,0 0-1,74 0-15,-24-1 16,-1 1-16,26 0 15</inkml:trace>
  <inkml:trace contextRef="#ctx0" brushRef="#br0" timeOffset="36628.7533">5457 4043 0,'0'0'0,"0"-49"0,0 24 31,0 0 0,0 0-15,0 0 15,0 1 1,25 24-17,-25-25 1,25 25-1,-25-25-15,24 25 16,-24 25 47,0 24-63,0-24 15,0 0-15,0 0 16,0 24-1,-24-24-15,24 25 16,-25-50-16,25 25 16,0-1-1,-25-24-15,0 25 32,25 0-1,25-50 31,-25-24-46,50 49 0,-50-50-16,24 50 15,1-25-15,-25 0 16,25 1-1,-25-1-15,25 25 16,-25-50 0,25 50-16,-25-25 15,0 1 1,0-1 15,0 50 63,0-1-78,0 1-16,0 0 15,0 25 1,0-26-1,0 1-15,0 0 16,0 0 0,24 0-1,1-1 17</inkml:trace>
  <inkml:trace contextRef="#ctx0" brushRef="#br0" timeOffset="37082.9721">5829 3919 0,'0'-25'15,"25"25"64,0 25-64,-25 0 1,0 0 15,0 0-15,0-1-16</inkml:trace>
  <inkml:trace contextRef="#ctx0" brushRef="#br0" timeOffset="37981.8479">6152 3398 0,'0'-25'16,"0"50"62,0 0-63,0 0 1,0 0 0,0 24-16,0-24 15,0 25-15,0-26 16,0 1-1,0 25 1,0-25-16,0 24 31,0-24-31,0 0 32,0 0-32,0 0 15,0-1 16,24-24-31,-24 25 16,25 0 0,0-25-1,-25 25 1</inkml:trace>
  <inkml:trace contextRef="#ctx0" brushRef="#br0" timeOffset="38542.8646">6052 3770 0,'25'0'78,"0"-24"-78,25-1 15,-1 0 1,1 25-16,-1 0 16,-24 0 15</inkml:trace>
  <inkml:trace contextRef="#ctx0" brushRef="#br0" timeOffset="39132.8481">6524 3373 0,'0'-24'16,"24"24"78,1 0-79,0 49 1,0 1-16,-25 24 15,0-49 1,0 25-16,0-26 16,0 26-16,0-25 15,0 0 1,0 0-16,0-1 31</inkml:trace>
  <inkml:trace contextRef="#ctx0" brushRef="#br0" timeOffset="40127.8683">7020 3150 0,'0'-25'0,"0"1"16,0-1-1,0 0 1,0 50 93,0 24-109,0 75 16,0 0 0,0-24-16,0-26 15,0-24 1,0 24-16,0-24 15,0-25-15,0 24 16,0 1 0,0-1-16,0 1 15,0 24-15,0-24 16,0 0 0,0-26-16,0 26 15,0-25 1,0 24-1,0-24 17</inkml:trace>
  <inkml:trace contextRef="#ctx0" brushRef="#br0" timeOffset="41473.2471">7218 4043 0,'0'25'156,"0"0"-156,0 0 15,0-1 1,0 1-16,0 0 16,0 0-1,0 0 1,0-1 15,0 1-15,0 0 15,0 0 16,25-25-16,0 0-31,0 0 16,-1 0-1,1 0-15,0 0 16,0 0-16,0 0 31,-25-25 1,24 0-17,-24 0 1,0 1-1,0-26 1,0 25 0,0 0-1,0 1 17,-24-1-32,-1 25 15,0-25 1,0 25-1,0 0 1,1 0-16,-1 0 16</inkml:trace>
  <inkml:trace contextRef="#ctx0" brushRef="#br0" timeOffset="42072.6019">7665 4217 0</inkml:trace>
  <inkml:trace contextRef="#ctx0" brushRef="#br0" timeOffset="42593.3317">7764 3919 0,'0'25'93,"0"25"-77,0-26 0,0 1-1,0 0-15,0 0 16,0 0-16,0-1 31,0 1-31,0 0 16</inkml:trace>
  <inkml:trace contextRef="#ctx0" brushRef="#br0" timeOffset="43554.5281">7987 3894 0,'0'-24'31,"0"48"110,0 1-126,25-25-15,-25 25 16,25-25 0,-25 25-1,25 0 17,-25-1-1,24-24-16,-24 25 1,0 0 15,25-25-31,-25 25 16,25 0 0,-25-1-1,0 1 32,0 0-16,0 0 1,0 0-1,-25-25-16</inkml:trace>
  <inkml:trace contextRef="#ctx0" brushRef="#br0" timeOffset="44188.667">8012 3845 0,'0'-25'15,"0"0"17,25 25-17,0 0 1,-25-25-16,24 25 15,-24-24 1,25 24-16,0 0 31,0 0-15,0 0 31,-1 0-16</inkml:trace>
  <inkml:trace contextRef="#ctx0" brushRef="#br0" timeOffset="45136.9175">8533 3944 0,'0'25'16,"0"0"-1,0-1 17,0 1-17,0 0 1,0 0-1,0 0 1,0-1 0,0 1-1,0 0-15,0 0 16</inkml:trace>
  <inkml:trace contextRef="#ctx0" brushRef="#br0" timeOffset="49666.6194">9178 3770 0,'-25'0'32,"0"0"-17,0 0 48,25 25-48,-24-25 17,24 25-1,-25 0-15,0-25-1,25 25 1,0-1-16,0 1 15,0 0 1,0 0 0,0 0-1,0-1 1,0 1 0,0 0-1,0 0 16,0 0 1,25-25-17,0 0 17,-1 0-17,1 0-15,0 0 16,0 0 15,0-25-15,-1-25 15,-24 1-15,25 24-1,-25 0 1,0 0 15,0 0-31,0 1 47,-25-1-16,1 25-15,-1-25-16</inkml:trace>
  <inkml:trace contextRef="#ctx0" brushRef="#br0" timeOffset="50231.2913">9426 3944 0</inkml:trace>
  <inkml:trace contextRef="#ctx0" brushRef="#br0" timeOffset="50831.3099">9674 3696 0,'0'-25'16,"0"50"62,0 25-63,0-26-15,0 1 16,0 25 0,0-1-16,0-24 15,0 25-15,0-25 16,0 49 0,0-49-16,0 0 15,25 24 1,-25-24-16,0 0 15,0 0-15</inkml:trace>
  <inkml:trace contextRef="#ctx0" brushRef="#br0" timeOffset="51681.3707">9947 3646 0,'0'-25'31,"0"1"16,24 24-31,1 0 15,0 0 0,0 0-15,-25 24-16,25 26 16,0 0-1,-1-1-15,-24-24 16,0 25-16,0-1 15,0-24 1,0 0-16,0 25 16,-24-26-1,-1 1 1,25 0-16,-25 0 16,0-25-1,25 25-15,-25-25 16,0 24-1</inkml:trace>
  <inkml:trace contextRef="#ctx0" brushRef="#br0" timeOffset="53180.7624">7268 3770 0,'-25'0'16,"0"25"15,25 0-16,-25-25 1,1 25-16,24 0 16,-25-1-16,25 1 31,-25-25-31,25 25 16,-25 0 15,25 0-16,0-1 1,-25 1 0,25 0 15,-24 0-31,24 0 16,0-1-1,0 1-15,0 0 16,0 0-16,0 0 15,0 24 1,0-24-16,0 0 16,0 0-1,0-1-15,0 1 16,0 0-16,0 25 31,24-26-15,1 1-1,0-25 1</inkml:trace>
  <inkml:trace contextRef="#ctx0" brushRef="#br0" timeOffset="54427.7106">1414 6672 0,'0'50'47,"0"-25"-31,0 24 0,0 1-16,0-25 15,0 0 1,0 0-16,-25-1 15,25 1-15,0 25 16,0-25 0,0 24-16,0-24 15,0 25-15,0-26 16,0 1 0,0 25-16,0-25 15,0-1 1,0 1-1</inkml:trace>
  <inkml:trace contextRef="#ctx0" brushRef="#br0" timeOffset="55432.7225">1687 6796 0,'0'50'109,"-25"0"-93,0-1-1,0-49-15,0 50 16,1 0-1,-1-26 1,25 1 15,-25-25-31,0 25 16,25 0-16,-25 0 31,25-1 0,-24-24-31,24 25 16,0 0 0,-25-25-1,25 25 1,25 0 46,-1-25-62,1 24 16,25-24-16,-25 0 16,-1 0-1,1 0 1,0 0 0,0 0-1,0 0-15,0 0 31,-1 0-15</inkml:trace>
  <inkml:trace contextRef="#ctx0" brushRef="#br0" timeOffset="56331.9896">1910 7119 0,'0'-25'47,"25"25"-32,0 0 1,-1 0 15,1 0-15,0 25 31,-25 0-32,0 24 1,0-24 0,0 0-16,0 25 15,-25-26 1,25 1-1,-25 0 1,1 0-16,24 0 16,-25-25-1,25 24 1,-25-24 0,25 25-1</inkml:trace>
  <inkml:trace contextRef="#ctx0" brushRef="#br0" timeOffset="57250.2691">2282 7094 0,'0'-25'31,"25"25"0,0 0-15,-1 0 15,1 0-15,-25 25 15,0 0-15,0 0-16,0 0 15,0-1 1,0 26-16,0-25 16,0 0-1,0-1-15,0 26 32,-25-50-32,25 25 15,-24-25 1,24 25-1,-25-25 1,25 24 0,0 1 15,49-25 47,-24 0-62,25 0-1,-25 0 1,-1 0 0,1 0-16</inkml:trace>
  <inkml:trace contextRef="#ctx0" brushRef="#br0" timeOffset="58033.5738">2977 7094 0,'0'-25'16,"0"1"0,0-1 31,0 0-16,0 0 0,24 25-15,1-25-1,25 25 1,-25 0-16,-1 0 16,1 0-1,0 0 1</inkml:trace>
  <inkml:trace contextRef="#ctx0" brushRef="#br0" timeOffset="58612.5938">3051 7293 0,'50'0'62,"-1"0"-46,1 0 0,-25 0-16,-1 0 15,1 0-15,0 0 16,0 0-1,0 0 17</inkml:trace>
  <inkml:trace contextRef="#ctx0" brushRef="#br0" timeOffset="59425.5899">3696 6648 0,'0'-25'16,"25"25"-1,-25-25-15,0 0 16,0 0 31,0 50 62,0 0-93,0 25 0,0-1-16,0-24 15,0 0-15,0 24 16,0-24-1</inkml:trace>
  <inkml:trace contextRef="#ctx0" brushRef="#br0" timeOffset="60682.8541">4018 6548 0,'-24'50'141,"-1"-25"-126,0 0 1,25-1 15,-25-24-31,25 25 16,0 0-1,-25 0 1,1 0 31,24-1-16,-25-24-15,25 25-1,0 0 32,-25-25-31,25 25 78,25-25-32,0 25-46,-1 0-1,1-25 1</inkml:trace>
  <inkml:trace contextRef="#ctx0" brushRef="#br0" timeOffset="61910.8274">3746 6573 0,'0'25'110,"0"0"-110,0 24 15,0-24 1,0 25-16,0-25 15,0 24 1,0-24-16,0 0 16,0 0-16,0 0 15,0-1 1,0 1-16,0 0 16,0 0-1,0 0 16,0-1 1,0 1-1</inkml:trace>
  <inkml:trace contextRef="#ctx0" brushRef="#br0" timeOffset="62804.4282">3870 6846 0,'0'-25'47,"24"25"63,1 0-79,0 0 0,0 0 0,-25 25-31,25-25 16,-1 25 0,1-25-1,0 25 1,-25 0-1,25-25-15,24 24 16,-24-24 15,-25 25 1</inkml:trace>
  <inkml:trace contextRef="#ctx0" brushRef="#br0" timeOffset="63795.5404">4440 6424 0,'-25'0'47,"0"0"-16,1 0-15,-1 25-1,0 0 1,25 25 0,-25-26-16,25 1 15,0 25 1,-25-25-1,25 24 1,0 1 0,0-25-1,0 24 1,0-24-16,0 0 16,0 0-1,0 0-15,0-1 16,0 1-16,0 25 31,0-25-15,25-25-1,-25 24 1,25-24 0,0 25-1,-25 0-15,25-25 16,-1 0-16,-24 25 15</inkml:trace>
  <inkml:trace contextRef="#ctx0" brushRef="#br0" timeOffset="65709.8047">4539 6796 0,'0'-24'32,"0"-1"-17,-25 0 16,25 0-15,0 0 0,0 1-1,0-1 1,25 0 15,0 25 0,0 0-31,0 0 32,-25 25-1,0 0-15,24 24-16,-24-24 15,0 0-15,0 0 16,0-1-1,0 1-15,0 0 32,0 25-17,0-25 1,-24-25 0,24 24-16,0 1 46,-25-25-46,25-25 110,25 25-95,-25-24-15,0-1 16,49 0 0,-49 0-1,25 25 1,-25-25-16,0 0 16,25 25-16,0 0 15,-25-24 1,0-1-1,24 25-15,-24-25 16,0 0 0,25 0-1,-25 1 1,25-1 0,0 0 15,-25 0-16,25 25 1,-25-25 15,0 50 79,0 0-110,-25-25 15,25 25 1,-25 0 0,25-1-1,0 1 1,0 0-16,0 0 31,0 0-15,0-1-1,0 1 17,0 0-1,0 0 0,0 0-15,0 0 15,25-25 0,-25 24-15,25-24-16,0 0 15,-1 0 1,1 0 0</inkml:trace>
  <inkml:trace contextRef="#ctx0" brushRef="#br0" timeOffset="66398.4216">5085 6772 0,'0'-25'16,"25"25"0,0 0 46,-1 0-31,1 0 1,-25 25-32,0-1 15,25 1-15,-25 0 16,0 25-1,0-25 17,0 24-17,0-24 17,-25-25-32,25 25 31</inkml:trace>
  <inkml:trace contextRef="#ctx0" brushRef="#br0" timeOffset="67470.0588">5482 6325 0,'0'-25'47,"0"75"63,0-25-95,0 0 1,0 24-16,0-24 16,0 0-1,0 0 1,0-1-1,0 1 1,0 0 0,0 0 15,0 0-15,0-1 15,0 1 0,0 0-15,0 0-16,0 0 31,0-1 0,0 1-15,0 0-1,0 0 17,25-25-1,-1 0-31,-24 25 16,25-25-1,0 0 1,0 0-1,0 0 1,-1 0 0,1 0-1</inkml:trace>
  <inkml:trace contextRef="#ctx0" brushRef="#br0" timeOffset="68136.2482">5358 6672 0,'0'-24'93,"25"24"-61,24 0-17,-24-25 1,0 25 0,0 0-16,-1 0 15,1 0 16,0 0 1,0 0-17,0 0-15</inkml:trace>
  <inkml:trace contextRef="#ctx0" brushRef="#br0" timeOffset="68957.4719">5854 6127 0,'25'25'78,"0"24"-78,-25 1 15,0-25 1,0 24-16,24 1 16,-24-1-16,0-24 15,0 25 1,25-25-16,-25 49 16,0-24-16,0-1 15,0-24 1,0 25-16,0-26 15,0 1 1,0 0-16,0 0 16,0 0-1,0 0 1,0-1 0,-25 1 15,1-25 16</inkml:trace>
  <inkml:trace contextRef="#ctx0" brushRef="#br0" timeOffset="70118.3269">6226 6201 0,'0'0'0,"0"-25"15,0 50 110,0 50-125,0 24 16,0 50-1,0-50-15,0-25 16,0-24-16,0-1 16,0 26-1,25-25-15,-25 24 16,0 25 0,25-24-16,-25-26 15,24 50-15,-24-24 16,0-50-1,0 24-15,0 26 16,0-26-16,0-24 16,0 49-1,0-49-15,0 0 16,0 25 0,0-1-16,0 26 15,0-26-15,0 26 16,0-50-1,0-1-15,0 1 16,0 0 0,0 0-1,0 0 17</inkml:trace>
  <inkml:trace contextRef="#ctx0" brushRef="#br0" timeOffset="71221.2733">6697 7714 0,'-25'0'94,"1"0"-63,-1 0-15,0 0 31,25 25-47,-25-25 31,25 25-15,0 0-1,-25-1 1,25 1-1,0 0 1,0 0 0,0 0-1,0-1 17,0 1-1,0 0-16,25-25 1,0 0-16,0 0 47,0 0-16,-1 0-15,-24-25-1,25 25 1,-25-25-16,0 1 16,0-1-1,0 0 1,0 0 15,0 0 0,-25 1 1,25-1-17</inkml:trace>
  <inkml:trace contextRef="#ctx0" brushRef="#br0" timeOffset="71793.2742">6821 7838 0</inkml:trace>
  <inkml:trace contextRef="#ctx0" brushRef="#br0" timeOffset="72381.0416">7069 7640 0,'0'0'0,"0"49"140,0-24-124,0 25 0,0-1-16,0 1 15,0-25 1,0 24-16,0 1 15,0-25 1,0 0 0,0 0-16,0-1 62</inkml:trace>
  <inkml:trace contextRef="#ctx0" brushRef="#br0" timeOffset="73231.5478">7243 7739 0,'0'-25'32,"0"50"108,0 0-124,25 0 46,-25-1-46,25-24 15,-1 0-15,-24 25-16,0 0 31,25-25-15,-25 25-1,0 0-15,0-1 16,25 1-16,-25 0 16,0 0-1,0 0-15,0 0 32,0-1-1,-25-24 31,0 0-46</inkml:trace>
  <inkml:trace contextRef="#ctx0" brushRef="#br0" timeOffset="73743.7983">7268 7714 0,'0'-25'15,"0"1"17,25 24-32,-1 0 15,1-25-15,25 25 32,-25 0-32,24 0 31,-24 0-31,0 0 15,0 0 1,-1 0 31</inkml:trace>
  <inkml:trace contextRef="#ctx0" brushRef="#br0" timeOffset="74325.8425">7813 7764 0,'0'25'15,"0"24"32,0 1-31,0-25 0,0 49-1,-24-24-15,24-1 16,-50-24-16,25 25 15,25-25 1,0-1 0</inkml:trace>
  <inkml:trace contextRef="#ctx0" brushRef="#br0" timeOffset="75156.5597">8409 7392 0,'-25'0'63,"0"0"-63,25 25 16,-25-1-1,25 1-15,-24 0 16,-1 0-1,0 0-15,0-1 16,25 1-16,0 0 16,-25 0-1,1 0-15,24 24 16,0-24 15,0 0 0,0 0-15,24-25 15,1 0-31,0 0 32,0 0-32,0 0 15,-1 0 1,-24-25 15,25 0-31,-25 0 16,0 0-1,0 1-15,0-1 16,0-25 0,0 1-16,0 24 15,0-25-15,0 25 16</inkml:trace>
  <inkml:trace contextRef="#ctx0" brushRef="#br0" timeOffset="75647.8481">8731 7615 0</inkml:trace>
  <inkml:trace contextRef="#ctx0" brushRef="#br0" timeOffset="76189.9656">8880 7268 0,'0'-25'15,"25"25"32,-25 74-16,0-24-15,0 24-16,0-49 16,0 25-16,0-25 15,0-1 1,0 1-16,0 0 16,0 0-1,0 0 16</inkml:trace>
  <inkml:trace contextRef="#ctx0" brushRef="#br0" timeOffset="76866.859">9079 7317 0,'0'-24'16,"0"-1"31,24 25 47,-24 25-79,0-1-15,0 1 16,25-25-16,-25 25 16,0 0-1,25 0 16,-25-1-31,25 1 16,-25 0 15,25 0 1,-25 0-32,24-1 31,-24 1-16,0 0 1,0 0 0,0 0 15</inkml:trace>
  <inkml:trace contextRef="#ctx0" brushRef="#br0" timeOffset="77349.9876">9128 7293 0,'0'-25'15,"0"0"32,0 0-31,25 0 0,0 25-1,0 0 1,24-24-16,-24-1 15,0 25-15,0 0 16,-1 0 0</inkml:trace>
  <inkml:trace contextRef="#ctx0" brushRef="#br0" timeOffset="77872.0479">9451 7094 0,'24'0'31,"1"0"-15,-25 25 0,25 25-16,-25-1 15,25 1 1,0-1-16,-25 26 16,0-26-16,0 1 15,0 24 1,0-24-16,-50 0 15,25 24 1,-24-24-16,-26 49 16,50-74-16</inkml:trace>
  <inkml:trace contextRef="#ctx0" brushRef="#br0" timeOffset="78829.2728">6474 7764 0,'-25'99'63,"-24"-25"-48,24 1-15,25-1 16,0-24-1,0-25-15,0 49 16,25-49 0</inkml:trace>
  <inkml:trace contextRef="#ctx0" brushRef="#br0" timeOffset="80124.6553">10492 620 0,'0'0'0,"-24"0"16,48 0 140,1-25-140,25 25-1,-25 0 1,-1 0-16,1 0 16</inkml:trace>
  <inkml:trace contextRef="#ctx0" brushRef="#br0" timeOffset="81004.0379">10542 794 0,'25'0'203,"0"0"-187,-1 0 0,1 0-1,0 0 17</inkml:trace>
  <inkml:trace contextRef="#ctx0" brushRef="#br0" timeOffset="87085.0264">12030 496 0,'0'-25'218,"25"0"-186,0 25-17,0 0 1,-1 0-1,1 0 17,0 0-1,0 0-15,-25 25 15,0 0-31,0 0 31,0 0-15,0 0-1,0-1 1,-25 1 15,0 0 0,25 0 1,-25-25-32,25 25 15,25-25 126,0 0-110,0 0-15,0 24 15,0 1 16,-25 0-16,0 0-31,0 0 16,0 24-1,0-24 1,0 0 15,0 0-15,-25-1 15,25 1-15,-25-25-16,0 0 15,-25 25 1,26 0-16</inkml:trace>
  <inkml:trace contextRef="#ctx0" brushRef="#br0" timeOffset="87723.0123">12601 695 0</inkml:trace>
  <inkml:trace contextRef="#ctx0" brushRef="#br0" timeOffset="89059.7512">12799 521 0,'0'-25'16,"0"0"15,0 0 0,0 1-15,25 24-1,-25-25 1,25 25 0,-25-25-1,25 25 1,-1 0-1,1 0 17,0 0-1,-25 25 16,0 0-32,0-1 1,0 1 0,0 25-1,0-25-15,0 0 16,0 24-16,-25-24 16,25 0-1,-25 0-15,1-1 16,-1 1-1,25 0 1,-25 0 0,25 0-16,0-1 31,0 1 0,0 0 0,0 0-15,50-25 15,-26 0-15,1 0 15,0 0-15,0 0-1,0 0 17,-1-25-1,-24-25-31,25 26 16,-25-1-1,0 0-15,0 0 16,0 0-1,0 1 1,0-1 0,0 0-1,-25 25 1,25-25-16,-24 25 16,-1 0-1,25-25 1,-25 25-1,0 0-15</inkml:trace>
  <inkml:trace contextRef="#ctx0" brushRef="#br0" timeOffset="89793.3746">13320 347 0,'25'-25'0,"-25"1"15,0 48 95,0 1-110,0 0 15,0 0-15,0 24 16,0 26 0,0-25-16,0-1 15,0 1 1,0-25-16,0-1 15,0 1-15,0 0 16,0 0 0,0 0 15,0-1-15,0 1-1</inkml:trace>
  <inkml:trace contextRef="#ctx0" brushRef="#br0" timeOffset="90797.6394">10889 3646 0,'25'0'109,"25"-25"-109,24 25 16,25-24-1,1-1-15,-1 25 16,-50-25 0,1 25-16,-25 0 15,0 0-15,-1 0 16,1 0-1</inkml:trace>
  <inkml:trace contextRef="#ctx0" brushRef="#br0" timeOffset="91561.5198">10939 3845 0,'25'0'63,"24"0"-48,-24 0-15,0 0 16,0 0 0,-1 0-16,1 0 31,0 0-31,0 0 15,0 0-15,0 0 16,-1 0 0,1 0-16,0 0 15,0 0 48,0-25-48</inkml:trace>
  <inkml:trace contextRef="#ctx0" brushRef="#br0" timeOffset="95525.7462">12626 3001 0,'0'-24'109,"24"-1"-93,-24 0-1,25 25 1,-25-25-1,25 25 1,0 0 0,0 0-1,-1 0 1,1 0 0,0 0-1,0 0 1,0 0-1,-1 50 17,-24-25-17,25-25-15,-25 24 16,0 1 0,0 0-16,0 0 15,0 0 1,0-1-16,0 1 15,0 0-15,-25-25 16,25 25 0,-24 0-16,24-1 15,-50-24-15,50 25 16,-25-25 0,25 25-1,-25-25 1,75 0 124,-25 0-124,0 0 0,-1 0 15,1 50-31,0-50 16,-25 24-16,25-24 15,0 25 1,-25 0-1,0 0 1,24-25 0,-24 25-16,0-1 15,0 1 1,0 0-16,0 0 16,0 0-1,0-1 1,-49 1 15,-1 0-15,25 0-1,-24-25 1,24 0 0,0 0-16,0 0 15</inkml:trace>
  <inkml:trace contextRef="#ctx0" brushRef="#br0" timeOffset="96037.9725">13419 3398 0</inkml:trace>
  <inkml:trace contextRef="#ctx0" brushRef="#br0" timeOffset="97129.9378">13667 3101 0,'25'0'15,"-25"-25"1,0 0 15,0-25-15,0 26 0,0-1-1,0 0-15,0 0 31,25 25-31,0 0 16,-25-25 0,25 25-16,-1-24 15,1 24 17,0 0-17,-25 49 1,25 1-16,-25-25 15,25 24-15,-25 1 16,0-25 0,0-1-16,0 1 15,0 25-15,0-25 32,0 24-32,0 1 15,0-1 1,0 1-16,0 0 15,0-1-15,-25-24 16,25 0 0,-25-25-16,25 25 15,-50-1 1,1 1 0,24-25-1,0 0 1,25-25 31,0 1-32,0-26 1,0 25 0,0 0-16,0 1 15,50 24 1,-50-25-16,25 25 15,24-25 1,-24 25-16,0 0 16,24 0-1,-24 0-15,0 0 16,0 0-16,0 0 16,-1 0-16</inkml:trace>
  <inkml:trace contextRef="#ctx0" brushRef="#br0" timeOffset="98686.1834">14511 2877 0,'0'-24'15,"0"-1"1,0 0 15,0 0 0,-25 25-31,0 0 16,0 0 0,1 0-1,-1 0 16,0 0-31,25 25 16,-25-25-16,25 25 16,-25 0-1,25-1 1,0 1 0,0 0-1,-25-25-15,25 50 16,0-26-1,0 1 17,0 0-17,25 0 17,25-25-17,-25 25 1,0-25-1,-25 24-15,24-24 16,1 0-16,0 0 31,0 0-31,0 0 32,-1 0-17,1 0 1,-25-24-1,25 24-15,-25-25 16,0 0-16,25 0 16,-25 0-1,0 1 1,0-1 15,25 25-31,-25-25 16,0 0 15,0 0 0,0 1 16,0 48 31,0 1-62,0 0 0,0 25-16,0-26 31,0 1-31,0 25 15,0-1 1,0-24 0,0 25-1,0-25 1,0 24 0,0-24-16,0 0 15,0 0 1</inkml:trace>
  <inkml:trace contextRef="#ctx0" brushRef="#br0" timeOffset="99664.4835">11286 6201 0,'25'0'94,"0"0"-78,0 0-1,24 0-15,-24 0 16,0 0-16,0 0 16,-1 0-1,1 0-15,0 0 16</inkml:trace>
  <inkml:trace contextRef="#ctx0" brushRef="#br0" timeOffset="100252.6779">11361 6524 0,'24'0'110,"1"0"-95,0 0 1,0 0 0,0 24-1,-1-24 17</inkml:trace>
  <inkml:trace contextRef="#ctx0" brushRef="#br0" timeOffset="105129.1101">12675 6003 0,'0'-25'78,"0"0"-63,0 0 1,25 1 15,-25-1-15,25 0-1,0 25-15,-1-25 16,1 25 0,25-25-16,-25 25 15,24-25 1,-24 1-16,0 24 16,24 0-16,-24 0 31,0 0-16,0 0 1,-25 24 0,0 1-1,25 0 1,-25 50-16,0-26 16,0-24-16,0 0 15,0 24 1,0-24-1,-25 0 1,0 25 0,0-50-1,-24 24 1,24 1-16,0-25 16,0 25-1,0-25 32,50 0 16,0 0-48,0 0 1,0 0-16,-1 0 31,1 0-15,0 0-16,0 0 31,0 0-15,-1 0-1,1 0 1,0 0 15,-25 25 0,0 0-15,0-1 0,0 1-1,0 0 1,0 0-16,0 0 15,0-1 1,0 1-16,0 0 31,0 0-15,0 0 0,-25-1-1,0 1 16,1-25-15,24 25-16,-25-25 16,0 25-1,0-25 1,0 0-16,25 25 16,-49-25-1,24 0 1,0 0-1,0 0 1,1 0-16,-1 0 31</inkml:trace>
  <inkml:trace contextRef="#ctx0" brushRef="#br0" timeOffset="108540.0994">595 9823 0,'0'24'16,"25"-24"93,0 0-93,0 0 15,0 0-15,-1 0 15,-24-24-31,0-1 15,0 0 1,0 0 15,0 0-15,0 1 31,-24 24 0,-1 0-16,0 0-15,0 0 15,0 0 0,25 24-15,-24-24-16,24 25 15,0 0 1,0 0 0,-25 0-1,25-1-15,0 1 16,0 0-16,0 0 31,0 0-15,0-1-1,0 1 1,0 0 15,0 0-31,0 0 31,0 0-15,25-25 31,-25 24-47,24 1 16,1-25-1,0 0 1,25 0-1,-26 0 1,26 0 0,-25 0-1,0 0 1,-1 0 0,1 0 15,0 0 47,-25-25-31</inkml:trace>
  <inkml:trace contextRef="#ctx0" brushRef="#br0" timeOffset="110154.191">1067 9847 0,'0'-24'15,"0"-1"16,0 0-31,0 0 47,0 0 0,-25 25 0,0 0-16,0 0-31,25 25 32,-25 0-17,25 0 1,0 0-16,-24-1 15,24 1 1,0 0 0,0 0 15,0 0-15,0-1-1,0 1 1,0 0-1,0 0 17,24 0-1,1-25-15,0 0-1,0 0 1,0 0 15,-25-25-15,24 0-1,-24 0 1,25-24-16,-25 24 16,0 0-1,0-25-15,0 26 16,0-1-16,0 0 31,0 0 16,0 75 31,0-25-78,0-1 16,25 26-16,-25 0 15,0-26 1,0 1-16,25 25 16,-25-25-1,0 0-15,0-1 16,0 1-16,25 0 15,-25 25 1,0-26-16,0 1 16,0 25-16,0 24 15,24-49 1,-24 0-16,0 0 16,0-1-1,0 1 32,25-25 0,-25-49-31,0-1-1,25 0-15,-25 26 16,0-26-1,0 25-15,0 0 16,25 1-16,-25-1 31,0 0-31,25 0 16,-25 0-16,24 1 16,-24-1-1,25 0-15,-25 0 16</inkml:trace>
  <inkml:trace contextRef="#ctx0" brushRef="#br0" timeOffset="110938.1633">1662 9599 0,'0'25'125,"-50"25"-125,50-1 16,-25 26 0,1-26-16,24-24 15,0 25 1,-25-1-16,25 1 15,0-25-15,0 25 16,0-1 0,0 1-16,0-25 15,0-1-15,0 26 16,0-25 0,25 0 15,-1-1-31,26-24 15,25 25-15,-1-25 16</inkml:trace>
  <inkml:trace contextRef="#ctx0" brushRef="#br0" timeOffset="111884.4766">1935 9723 0,'0'0'0,"0"-24"16,0-1-16,0 0 15,0 0 1,0 0-1,0 1 1,0-1 0,25 25 15,-1 0-31,1 0 31,0 0-15,-25 49 31,0-24-47,0 0 15,0 0 1,0 0-16,0-1 16,0 1-1,-25-25-15,0 25 16,1 0-1,24 0 1,0-1 0,-25-24-1,25 25 1,25-25 46,-1 0-46,1 0 0,0 0 15,0 25 16,-25 0-32,0 0 1,0-1-16,0 1 16,0 25-1,0-25 1,-25-25-16,0 25 16,0-25-1</inkml:trace>
  <inkml:trace contextRef="#ctx0" brushRef="#br0" timeOffset="112464.2423">2480 9376 0,'0'0'0,"0"-49"15,0 24 17,25 25 14,0 49-14,0 26-32,-25-26 15,25 26-15,-25-26 16,0-24 0,0 0-16,0 0 15,0 0-15,0-1 16,0 26-1,0-25-15,-50 0 16,25 49 0,0-49-16,-24 24 15</inkml:trace>
  <inkml:trace contextRef="#ctx0" brushRef="#br0" timeOffset="113439.4453">695 10592 0,'0'-25'31,"0"0"16,49 0-32,1 25 1,-1 0-16,26 0 16,24 0-1,-25-25-15,26 25 16,-26 0-16,0-24 15,-24 24 1,49 0-16,0-25 16,-24 25-16,24 0 15,-49 0 1,-1 0-16,1 0 16,-25 0-1,24 0-15,-24 0 16,0 0 15,0 0 32</inkml:trace>
  <inkml:trace contextRef="#ctx0" brushRef="#br0" timeOffset="114446.1181">3200 9699 0,'74'0'47,"1"0"-32,-1 0-15,0 0 16,1 0 0,-50 0-16,-1 0 15,1 0 1,0 0-16,0 0 16,0 0 30</inkml:trace>
  <inkml:trace contextRef="#ctx0" brushRef="#br0" timeOffset="114967.8932">3249 9575 0,'-24'0'0,"98"0"109,0 0-109,-24 0 16,-25 0-16,0 0 15,24 0 1,-24 0-16,25 0 31,-26 0-15,1 0-16</inkml:trace>
  <inkml:trace contextRef="#ctx0" brushRef="#br0" timeOffset="115586.8723">3746 9277 0,'0'-25'16,"24"25"62,1 25-63,0-25 1,0 25-16,-25 0 16,25-1-1,-1 1 1,1 0-16,-25 0 16,25 0-1,-25-1-15,25 1 16,-25 25-1,0-25 1,0 24 15,0-24-15,0 0-16,0 0 16,0 24-1,-25 1-15,-25-1 16,26 1-1,-1-25-15,0 0 16,25-1-16,-25-24 16</inkml:trace>
  <inkml:trace contextRef="#ctx0" brushRef="#br0" timeOffset="116950.5224">5011 9277 0,'0'-25'16,"0"0"-16,0 1 31,0-1 0,0 74 32,0-24-48,0 25 1,-25-25-16,25-1 15,0 26-15,-25-50 16,25 25 0,0 24-16,0-24 15,0 0 1,-25 25-16,25-1 16,0-24-16,0 0 15,0 0 1,0-1-1,0 1-15,0 0 32,0 0-1,25-25-15,0 0-16,0 0 15,-1 0 1,1 0-16,0 0 31,0 0-31,0-25 16,-1 0-16,1-24 15,0-1 1,-25 25-16,25 0 16,0-49-1,-25 49-15,0 0 16,0 1-16,0-26 15,0 25 1,0 0 0,0 1-1,0-1 17,0 50 30,0 24-31,0-24-31,0 49 16,0-24-16,0 0 16,0-26-1,0 1-15,0 25 16,24-1-16,-24-24 15,25 0 1,-25 0-16,0 0 16</inkml:trace>
  <inkml:trace contextRef="#ctx0" brushRef="#br0" timeOffset="118067.3062">5606 9550 0,'0'-25'31,"0"0"16,0 0-31,0 1 15,0-1-15,0 0 15,0 0-16,25 25 17,-1 0-17,1 0 1,-25 25 0,25 49-16,-25-49 15,0 25-15,0-1 16,0-24-1,0 25-15,0-25 16,0-1 0,0 26-16,0-25 15,0 24 1,-25-49 0,25 50-16,-25-50 15,1 25-15,-1 0 31,0-25-31,0 0 16,0 0 0,1 0-1,-1-25 17,25 0-32,0 0 15,0 0 1,0 1-1,0-1-15,25 25 16,-1-25 0,26 25-16,0 0 15,-1 0-15,-24 0 16,0 0 0,24 0-16,-24 0 31,0 50-16,0-26 1</inkml:trace>
  <inkml:trace contextRef="#ctx0" brushRef="#br0" timeOffset="118797.1445">6449 9227 0,'-25'0'0,"25"25"15,-24-25 1,24 25 0,-25-25-1,50 25 79,-1-25-78,1 0-1,0 0-15,0 0 16,0 0-16</inkml:trace>
  <inkml:trace contextRef="#ctx0" brushRef="#br0" timeOffset="119496.949">6499 9550 0,'49'0'187,"-24"0"-155,0 0-1,-25-25-15</inkml:trace>
  <inkml:trace contextRef="#ctx0" brushRef="#br0" timeOffset="121319.8676">7689 9178 0,'-24'0'16,"-1"0"0,0 0-1,0 0 17,0 0-1,25 25-16,-24 24 1,24-24-16,-25 0 16,25 24-1,0-24 1,0 0 0,0 0-1,0 0 1,0-1-1,0 26 1,0-25-16,25 0 16,-25-1-1,24-24 1,-24 25 0,25-25-1,0 0 16,0 0-31,0 0 16,-1 0 15,1 0 1,0 0-1,-25-25-16,25 1 1,-25-1 0,0 0-16,0 0 15,0 0-15,0 1 16,0-1 0,0 0-16,0 0 15,0 0 1,0 1-16,0-26 15,0 25 1,-25-24 0</inkml:trace>
  <inkml:trace contextRef="#ctx0" brushRef="#br0" timeOffset="121889.8886">8037 9475 0</inkml:trace>
  <inkml:trace contextRef="#ctx0" brushRef="#br0" timeOffset="122818.7633">8210 8979 0,'25'0'125,"0"0"-125,0 0 16,0 0-16,-1 0 15,1 0 1,0 0-16,0 0 16,0-25-1,-1 25 1,1 0-16,-25-24 31,25 24-15,0 0 62,-25 24-47,0 26-15,0 0-1,0 24-15,0-24 16,0-25-16,0 24 16,0 1-1,0-25-15,0-1 16,0 1 0,0 0-16,0 0 15,0 24-15,0-24 16,0 0-1,0 0-15,0 0 32</inkml:trace>
  <inkml:trace contextRef="#ctx0" brushRef="#br0" timeOffset="124481.5785">9128 8781 0,'0'-25'0,"0"0"31,0 0-16,0 1 32,0-1 16,-49 25-48,24 0 1,-25 0 0,25 0-1,25 25 1,-25-25 0,1 49-16,24-24 15,0 0 1,-25 24-16,0 26 15,25-50-15,0-1 16,0 26 0,0-25-1,0 0 1,0 0 15,0-1-15,0 1 15,25-25 0,0 0-31,-1 0 32,1 0-17,0 0 1,0 0 15,0 0-15,0-49-1,-1 24 1,-24 0-16,25-25 16,-25 25-1,25 1-15,-25-26 16,25 25-1,-25 0 1,0 1 0,0-1-1,25 25 1,-25-25 0,0 0 15,0 0-16,0 50 110,0 0-125,0 25 16,0-26-16,0 26 31,0-25-15,0 0 0,0-1-1,0 1 1,24 0-1,-24 0 17,0 0-17,0 0 32,0-1-16,0 1-15,0 0 0,0 0 15</inkml:trace>
  <inkml:trace contextRef="#ctx0" brushRef="#br0" timeOffset="125883.196">10071 9128 0,'-25'0'32,"0"0"-17,0 0 17,25-25 77,25 25-109,25-24 16,-1-26-1,-24 50-15,0-25 16,0 25-16,0 0 15,-25-25 1,24 25 0,1 0 15,-25-25-31,25 25 16,0-24-1</inkml:trace>
  <inkml:trace contextRef="#ctx0" brushRef="#br0" timeOffset="126559.1583">10269 8781 0,'-25'0'78,"25"49"-47,0-24-15,0 0 0,0 0-16,0 49 15,0-49-15,0 0 16,0 0-1,0 24-15,0-24 16,0 0 0,0 0-16,0 0 15,0-1-15,0 26 16,0 24 0,0-24-16,0-25 15,0 0 1</inkml:trace>
  <inkml:trace contextRef="#ctx0" brushRef="#br0" timeOffset="127883.3598">10988 8954 0,'0'-24'15,"0"-1"17,0 0-1,-24 0-31,-1 25 16,25-25-16,0 1 31,-25 24-16,25-25 1,0 0 0,0 0 15,25 25 16,0 0-32,-1 0 17,1 75-32,-25 24 15,0 25 1,25-74-16,-25-1 16,0-24-1,0 0-15,0 0 16,0-1-16,0 1 15,0 0 1,0 0 15,0 0-31,-25-25 16,0 0-16,1 0 16,-26 24-1,25-24 1,0 0-16,-24 0 31,24 0 0,25-24 16,0-26-47,0 25 16,0 0-16,0 1 15,0-1 1,0 0 0,25 25-1,0-25 1,-1 25-16,26 0 16,-25 0-1,0 0-15,-1 0 16,26 0-1,-25 0 1,0 0 0,-1 0-1,1 0 1</inkml:trace>
  <inkml:trace contextRef="#ctx0" brushRef="#br0" timeOffset="128620.1513">11410 8806 0,'-25'24'78,"25"26"-62,-49 0 0,-1 24-16,25-24 15,-24 24 1,49 1-16,-50-26 15,25 26-15,0 49 16,-24 0 0,-1 24-16,25-73 15,1-1 1,24-24-16,-25 24 16,0-49-1,0 0-15,25 25 16,0-26-16,-25 1 15</inkml:trace>
  <inkml:trace contextRef="#ctx0" brushRef="#br0" timeOffset="129865.4327">11956 9004 0,'-25'0'31,"0"0"0,25 25-15,-25 0-1,1-25 1,24 25-16,-25-1 16,25 1-1,-25 0-15,0-25 16,25 50-1,-25-26-15,1 1 16,-1 25-16,0-1 16,25 1-1,-25 0-15,25-1 16,-25 1-16,1-25 16,24-1-1,0 26-15,0-25 16,0 0-16,0-1 15,0 1 1,0 0 0,0 0-1,24-25 1,26 25-16,-50-1 16,25-24-1,0 0-15,-1 0 16,1 0-1,0 0-15,0 0 16,0 0 15,-1-24-15,-24-26 0,25 25-1,-25-24-15,0 24 16,0-25-1,0 25 1,0 1-16,0-1 31,0 0-31,0 0 16,-25 25 15,25-25-31,-24 25 16,-26 0-1,25 0 1,-24 0-16,24 0 31</inkml:trace>
  <inkml:trace contextRef="#ctx0" brushRef="#br0" timeOffset="130746.0815">12626 8458 0,'-25'25'78,"25"0"-63,-25 25-15,0-26 16,25 1 0,-25 50-16,1-51 15,-1 26 1,25 24-16,-25-24 16,0 49-16,25 1 15,0-51 1,0-24-16,0 25 15,0-26 1,0 26-16,0-25 16,0 0-16,0-1 31,0 1-15,0 0-1,0 0 1,50-25-1,-50 25 1,25-25-16,-1 0 16,1 24-1,0-24 1</inkml:trace>
  <inkml:trace contextRef="#ctx0" brushRef="#br0" timeOffset="131849.4549">12750 9004 0,'0'0'16,"0"-25"-1,0 0 1,-25 25 109,25 25-110,-25-25-15,25 25 16,0 0 0,-25 0-1,25 0-15,0-1 32,0 1 14,0 0 1,25-25-47,0 25 16,0-25 0,-1 0-1,1 0 32,0 0 0,-25-25-31,0 0-1,25 25-15,-25-25 16,0 1-1,0-1 1,0 0 0,0 0-1,0 0 17,0 0-17,-25 25 1,25-24-1,-25 24 1,0 0 15</inkml:trace>
  <inkml:trace contextRef="#ctx0" brushRef="#br0" timeOffset="132389.6455">13047 9128 0,'25'0'31</inkml:trace>
  <inkml:trace contextRef="#ctx0" brushRef="#br0" timeOffset="132951.1961">13345 8607 0,'0'25'109,"0"0"-109,0 49 16,0-49-16,0 0 15,0 0 1,0 24-16,0-24 31,0 0-31,0 0 16,0-1-16,0 26 31,0-25-15</inkml:trace>
  <inkml:trace contextRef="#ctx0" brushRef="#br0" timeOffset="134033.2939">13618 8533 0,'0'-25'47,"0"0"0,0 0 16,0 1-48,0 48 126,0 26-125,0-25-16,25 0 15,-25-1 1,0 1-1,0 0-15,0 0 32,0 0-17,0-1 17,0 1-17,0 0 16,0 0 1,0 0-1,0-1-15,0 1-16,0 0 31,-25 0-16,25 0-15,-25-1 16,0-24 0,25 25-1,-25-25 17,25 25-17</inkml:trace>
  <inkml:trace contextRef="#ctx0" brushRef="#br0" timeOffset="136576.1616">14536 7962 0,'-25'0'172,"0"0"-156,0 0 0,0 0-1,25 25-15,-24-25 16,24 25-1,-25-25 1,0 25 0,0-25-1,25 25 1,-25-25 0,0 0 15,25 24-16,-24-24 17,24 25-17,0 0 17,-25 0-1,25 0-16,0-1-15,0 1 16,0 25 0,0-25-16,0-1 15,0 1-15,0 0 32,0 0-32,0 0 15,0-1 1,0 1-1,0 0 1,0 0 0,-25 0-16,25-1 15,0 1 1,0 0-16,0 0 16,0 0-16,0-1 15,0 26 1,0 0-16,0-1 15,0 1-15,0-25 16,0-1 0,0 26-16,0-25 15,0 0 1,0 0-16,0 24 16,0-24 15,0 0-16,0 0 1,0-1-16,0 1 16,0 0-16,0 0 15,0 0 1,0-1-16,0 1 16,0 25-16,0-25 31,0-1-31,0 1 15,0 0 1,0 0-16,0 0 16,0-1-1,0 1 1,0 25 15,0-25-31,0-1 16,0 1-1,0 0 1,0 0 0,0 0-16,0-1 15,0 1 1,0 0 15,0 0-15,0 0 15,25-25-31,-25 24 31,25 1 16,-1 0-16,1-25-15,-25 25 0,25-25 15,0 0 0,-25 25-31,25-25 16,0 0 15,-1 0-15</inkml:trace>
  <inkml:trace contextRef="#ctx0" brushRef="#br0" timeOffset="139160.0453">14660 8607 0,'0'-25'32,"0"1"15,0-1-1,24 25-30,1 0 0,0 0-1,0 0 17,-25 25 30,0-1-46,0 26-1,0-25 1,0 0 15,0-1 0,0 1-15,0 0 47,-25-25-48,50 0 173,0 0-157,-1 25 0,1-25-15,-25 25 15,0-1-15,25-24-16,-25 25 15,0 0-15,0 0 32,0 0-17,0-1 1,0 26-1,0-25 17,0 0-32,0 0 15,-25-1 1,0-24 0,-24 0-16,24 25 15,0-25 1,-24 0-16,24 25 15,0-25-15,0 0 16,0 0 15,1 0-15,24-50 31</inkml:trace>
  <inkml:trace contextRef="#ctx0" brushRef="#br0" timeOffset="139718.2422">15081 8930 0</inkml:trace>
  <inkml:trace contextRef="#ctx0" brushRef="#br0" timeOffset="141112.3289">15280 8607 0,'0'-25'0,"0"1"16,0-1 15,0 0-31,0 0 16,0 0-1,0-24-15,0 24 16,0 0 15,24 25-15,-24-25 0,25 25-1,0 0 16,0 0-31,0 0 32,-25 25-17,0 0-15,0 0 32,25 0-32,-25-1 31,0 1-16,0 0 17,0 0-17,-25-25 1,0 25 0,0-25-16,25 24 15,-25-24-15,25 25 31,-25 0-31,1 0 32,-1 0-32,25-1 15,-25-24-15,25 25 16,0 0 0,0 0 15,0 0-16,0-1 17,0 1-17,0 0 17,0 0-1,0 0-16,25-25-15,0 0 16,-25 24 0,24-24-1,1 0 1,0 0 0,0 0-16,0 0 31,0 0-16,-25-24 1,0-1 0,0 0-16,24 0 15,-24 0 1,0-24-16,0 24 16,0 0-16,0 0 31,0 1-31,0-1 31,0 0-15,-24 25-1,24-25 1</inkml:trace>
  <inkml:trace contextRef="#ctx0" brushRef="#br0" timeOffset="142057.5352">15850 8310 0,'0'-25'16,"0"0"46,-25 25-15,1 0-31,24 25-1,0 0-15,0 24 16,0-24-16,0 25 16,0-1-1,0 1-15,0-25 16,0 24-16,0-24 16,0 25-1,0-26-15,0 1 16,0 0-1,0 0 1,0 0 0,0-1-1,0 1 17,0 0-1</inkml:trace>
  <inkml:trace contextRef="#ctx0" brushRef="#br0" timeOffset="145790.6067">16247 8210 0,'-25'0'78,"25"25"-63,-25 0-15,25 25 16,-24 24-16,-1-24 16,25 24-1,-25-24-15,25-1 16,0 1 0,0-1-16,0 1 15,0-25-15,0 24 16,0-24-1,0 0-15,0 0 16,0 24-16,0-24 16,0 25-1,0-25 17,0 0-1,0-1-16</inkml:trace>
  <inkml:trace contextRef="#ctx0" brushRef="#br0" timeOffset="146767.7632">16421 8582 0,'0'0'0,"0"-24"16,0-1-16,0 0 46,-25 75 33,25-26-64,-25 26 1,25-25-16,0 0 15,0-1 1,0 1 15,0 0-15,0 0 31,25-25-16,0 0-15,0 0-16,-1 0 15,1 0 1,0 0-16,0 0 16,0 0 30,-25-50 17,0 25-63,0 1 16,0-1-1,0 0-15,0 0 16,0 0-16,-25 25 15,0-24 1,25-1-16,-25 25 16,25-25-16,-25 25 15,1 0 1,24-25 0,-25 25-1</inkml:trace>
  <inkml:trace contextRef="#ctx0" brushRef="#br0" timeOffset="148217.6973">16669 8260 0,'25'0'46,"-1"0"-14,1 0-1,0 25-15,-25 24-1,25-24-15,-25 0 16,0 0-1,0 0 1,25-25 0,-25 24-16,0 1 15,0 0 1,0 0 0,0 0-1,0-1 1,0 1 15,0 0-15,0 0-1,0 0 1,0-1 15,0 1-15,0 0 15,0 0-15,0 0 15,-25-1 0,25 1 0,-25-25 1,25 25-17,-25-25 32,25 25-31,-25-25-16,1 0 47,24 25-47,-25-25 62</inkml:trace>
  <inkml:trace contextRef="#ctx0" brushRef="#br0" timeOffset="149570.7754">17785 8359 0,'-25'0'15,"0"0"1,1 0 0,24 25 15,-25-25 0,50 0 79,-1 0-95,1 0 1,0 0-1,0 0 17,0 0-32,-1 0 15,1 0-15,0 0 16,0 0 0,0 0-16,-25-25 15,24 25 1,1 0-1</inkml:trace>
  <inkml:trace contextRef="#ctx0" brushRef="#br0" timeOffset="150316.7331">17934 8111 0,'0'25'78,"0"0"-62,0 24-16,0 1 15,0-25 1,0 24-16,0-24 16,0 0-16,0 25 15,0-1 1,0-24-16,0 25 16,0-26-1,0 1 1,0 0-16,0 0 15,0 0 1,0-1 0,0 1-1</inkml:trace>
  <inkml:trace contextRef="#ctx0" brushRef="#br0" timeOffset="156202.7637">18628 8111 0,'-24'0'203,"24"25"-187,0 0-16,-25 0 16,25-1-1,0 1-15,-25 0 16,25 25-1,0-26 1,0 1 0,0 25-1,0-25 17,0-1-17,25 1 16,0-25-31,-1 0 32,1 0-32,0 0 15,0 0 1,0 0 0,-1 0-1,-24-25 1,25 1-1,-25-26 1,0 25-16,0 0 16,0 1-1,0-1 1,0 0 0,-25 0-1,1 25 16,24-25-31,-25 25 32</inkml:trace>
  <inkml:trace contextRef="#ctx0" brushRef="#br0" timeOffset="156726.8713">19025 8409 0</inkml:trace>
  <inkml:trace contextRef="#ctx0" brushRef="#br0" timeOffset="157326.6353">19397 7838 0,'0'50'125,"0"49"-109,0-24-16,0-26 16,0 1-1,0-1-15,0 1 16,25 0-16,-25-26 16,0 26-1,0-25 1,25 0-1</inkml:trace>
  <inkml:trace contextRef="#ctx0" brushRef="#br0" timeOffset="158417.1331">19596 7913 0,'25'0'125,"-25"-25"-109,24 25-1,1 0 1,0 0 0,0 0-1,0 0 1,-1 0 0,1 0-1,0 0 48,-25 49 93,0-24-156,0 0 16,0 25-16,0-1 15,0-24 1,0 0-16,0 0 15,0 0 1,0-1 0,0 1-16,0 0 31,0 0 0</inkml:trace>
  <inkml:trace contextRef="#ctx0" brushRef="#br0" timeOffset="160225.5366">20117 7888 0,'-25'0'16,"0"0"47,50 0 77,0 0-124,-1 0-1,1 0 17,0 0-17,0 0 17,0 0-17,-1 0 63,1 49 47,-25-24-109,0 0 0,0 0-16,0 0 31,0 0-16,0-1 1,0 1 0,0 0-1,0 0 17,0 0-17,0-1 1,0 1-1,0 0 17,0 0-1,0 0 16,0-1-16</inkml:trace>
  <inkml:trace contextRef="#ctx0" brushRef="#br0" timeOffset="164247.0088">20737 8111 0,'0'-25'141,"0"-24"-110,-25 49-31,0-25 16,25 0-16,0 0 16,-25-24-1,25 24-15,0 0 16,0 0-1,0 0-15,0 1 16,0-1-16,0 0 31,0 0 1,0 0-17,0 1 16,25 24-15,0 0 0,0 0-1,0 0 1,-1 0 0,1 0-1,0 0 1,0 0 15,0 24 0,-1 1-31,-24 25 32,0-25-17,25-1 1,-25 1-1,0 0 17,0 0-17,0 0 1,-25-1 0,1-24-16,24 25 15,-50 0 1,25 0-1,0-25 17,25 25-32,-24-25 15,-1 25 1,25-1 0,0 1-1,-25-25 1,25 25-16,0 25 15,0-26 17,0 1-17,0 0 1,0 0 0,0 0-1,0-1 1,0 1-1,0 0 1,0 0 0,25 0 31,0-25-32,-1 0 1,1 0 15,0 0 0,0 0-15,0 0 0,-1-25 30,-24-25-30,0 25 0,25-24-1,-25 24 1,0 0 0,0 0-1,0 1 1,0-1 15,0 0-15,0 0-1,0 0 17,-25 25-17,25-24 1,-24 24-16,-1 0 31,0 0-15,0 0 15</inkml:trace>
  <inkml:trace contextRef="#ctx0" brushRef="#br0" timeOffset="166026.8429">21605 7987 0,'-25'0'47,"50"0"109,0 0-156,-1 0 31,26 0-31,0 0 16,-25 0-1,-1 0 17,1 0-32,0 0 62</inkml:trace>
  <inkml:trace contextRef="#ctx0" brushRef="#br0" timeOffset="166771.7408">21729 7764 0,'0'25'125,"0"24"-109,0-24-1,0 0-15,0 0 16,0-1 0,0 1-1,0 0 1,0 0 0,0 0-16,0 24 15,0-24 1,0 0-1,0 25-15,0-1 16,0-24 0,0 0 15</inkml:trace>
  <inkml:trace contextRef="#ctx0" brushRef="#br0" timeOffset="169207.9407">22647 7714 0,'0'-25'125,"0"1"-94,0-1-15,24 25 0,26-25-1,-25 0 1,0 25-1,0 0-15,-1 0 32,1 0-1,-25 25-15,0 0-1,0 0 1,0-1-16,0 1 15,0 0-15,0 0 16,-25 24 0,1-49-1,24 25 1,-25-25-16,25 25 16,0 0-16,0 0 15,-25-25 1,25 24-1,25-24 95,0 0-110,-1 0 15,1 0 1,0 0 0,0 0 15,0 0-15,-25 50-1,0-25 1,0 0-16,24 24 15,-24-24-15,0 0 16,0 0 0,0 0-16,0-1 31,0 1-31,0 0 31,-24 0-15,-1-25 15,-25 25-15</inkml:trace>
  <inkml:trace contextRef="#ctx0" brushRef="#br0" timeOffset="170687.3613">23168 7640 0,'0'-25'15,"0"50"79,0 0-78,0 24-16,0 1 15,0-25 1,0-1-1,0 1 1,0 0-16,0 0 31,0 0 1,0-1 14,24 1-30,1-25 0,0 0-1,0 0-15,0 0 32,-1 0-32,1 0 31,0 0 16,-25-25-32,0 1-15,0-1 32,0-25-17,0 25 1,0 1-1,0-1 1,0 0 0,0 0-16,0 0 15,0 1 17,0-1-17,0 0 16,0 50 63,0 0-78,0 24-16,0-24 15,0 0-15,0 0 16,0-1 0,0 1-16,0 0 31,0 0-15,25-25-16,-25 25 31,25-1-31,-25 1 31</inkml:trace>
  <inkml:trace contextRef="#ctx0" brushRef="#br0" timeOffset="171817.9511">23564 7863 0,'25'0'47,"-25"-25"-47,0 0 62,25 25-46,0 0 0,0 0 15,-25 25 0,24 0-15,-24 25-1,0-26 17,0 1-1,0 0 0,0 0-15,0 0 15,0 0 0,0-1 32,25-24 62,0 0-110,0 0 32</inkml:trace>
  <inkml:trace contextRef="#ctx0" brushRef="#br0" timeOffset="173616.8111">23912 7417 0,'0'-25'0,"0"0"31,-25 0-16,25 0 17,0 1 46,0-1-31,25 0-32,0 25 1,-1 0 0,1-25 15,0 25 0,0 0 16,0 0-16,-1 0-15,1 0 15,-25 25-15,25 0-16,0 0 15,-25-1 1,0 1 0,25 0-1,-1 25 1,-24-26-16,25 26 15,-25 0 1,25-1-16,-25 1 16,25-1-1,-25 1-15,25 0 16,-25-1-16,0-24 16,0 0-1,0 24-15,0-24 16,24 0-16,-24 0 15,0 49 1,0 1-16,25-1 16,-25-24-1,0-25-15,0 24 16,0-24-16,0 25 16,0-26-1,0 1-15,0 0 16,25 0-1,-25 24-15,0-24 16,25 0-16,-25 0 16,0 0-1,0-1-15,0 1 16,0 25-16,0-25 16,25-1-1,-25 26-15,0 0 16,0-26-1,0 1-15,0 0 16,0 0 0,0 0-1,0 0 17,0-1 14,0 1-14,0 0-17,-25-25-15,-25 25 32,25-25-32,1 0 15,-26 0-15,25 0 16,0 25-1,-24-25-15,24 0 16,0 0 0</inkml:trace>
  <inkml:trace contextRef="#ctx0" brushRef="#br0" timeOffset="201871.6171">1662 11733 0,'0'24'78,"-25"-24"-62,25 25 15,-25 0-31,25 0 16,0 24-1,0-24-15,0 25 16,0-25-16,0 24 16,0-24-1,0 0-15,0 0 16,0-1 0,0 1-1,0 0 1,0 0 15,0 0 0,0 0 1,0-1-17,25-24 1,0 0-1,-25 25-15,25-25 16,0 0 0,-1 0-16,1 0 15,0 0 1,0 0 0,0 0-1,-1 0 1,-24-25-1,25 25 1,-25-24 0,25-1-1,-25 0 1,25 0 0,-25-25-16,0 1 15,0-1 1,0 25-1,0 1-15,0-1 16,0 0 0,0 0 15,0 0-15,0 1 30,0 48 17,0 1-47,0 25-1,0-25-15,0 24 16,0-24-16,0 25 31,0-26-15,0 1-1,0 0 1,25 0 0,-25 0-1,24-25 1,-24 25-1,0-1 1,25 1 0,0-25 15</inkml:trace>
  <inkml:trace contextRef="#ctx0" brushRef="#br0" timeOffset="203206.3775">2232 12204 0,'0'-25'63,"0"0"-48,0 0 16,0 1-31,0-1 16,0 0 0,0 0 15,0 0-31,25 25 47,0 0-32,0 0 1,-25 50 0,25-25-1,-1 24-15,-24-24 16,25 25 0,-25 0-16,0-26 15,25 26 1,-25-25-1,0 0 1,0-1 15,0 1-15,-25 0 15,0 0 0,1-25-31,-1 0 32,0 0-17,25-25 63,0 0-31,0 0-15,0 1 14,25 24-14,0 0-32,-1 0 31,1 0-31,0 0 16,0 0-16,0 0 31,-1 0-16,1 0 1</inkml:trace>
  <inkml:trace contextRef="#ctx0" brushRef="#br0" timeOffset="204037.33">3200 12055 0,'0'-25'110,"25"25"-95,-1 0-15,1-25 16,0 25-1,0 0-15,0 0 16,-1 0-16,1 0 31,0 0-15,0 0 31</inkml:trace>
  <inkml:trace contextRef="#ctx0" brushRef="#br0" timeOffset="204795.5289">3274 12303 0,'25'0'125,"0"0"-94,0 0 1,-1 0-1,1 0-15,0 0 15,0 0 0,-25-25-15,25 25-1,-1 0 1</inkml:trace>
  <inkml:trace contextRef="#ctx0" brushRef="#br0" timeOffset="214369.704">4539 11782 0,'0'-25'16,"-25"25"46,1 0-30,-1 0 14,25 25-30,-25 0 0,25 0-16,0 0 15,0-1-15,0 1 32,0 0-32,0 0 15,0 0 1,0-1-1,0 1-15,0 0 16,0 0 0,0 0-1,0-1 1,25 1 0,0 0-1,-1-25-15,1 25 31,0-25-31,0 0 16,0 0 0,-1 0-1,1 0 17,0 0-32,0-25 31,-25 0-16,0 0-15,0 1 32,0-1-32,0 0 15,0 0 1,0 0 15,-25 25-15,0-24-16,0-1 31,1 25-15,24-25-16,-25 25 15,0 0 1</inkml:trace>
  <inkml:trace contextRef="#ctx0" brushRef="#br0" timeOffset="215008.5961">4837 11981 0</inkml:trace>
  <inkml:trace contextRef="#ctx0" brushRef="#br0" timeOffset="215955.7527">5184 11881 0,'0'-24'16,"0"-1"-1,0 0 48,0 0-16,50 0-32,-50 1 1,25 24-1,24 0-15,-24-25 16,0 0 0,0 25-16,-1-25 15,1 25-15,0 0 32,0-25-17,0 25 16,-25 50 16,0 0-31,0-26 0,0 1-16,0 0 15,0 0 1,0 0-16,0-1 15,0 1-15,0 0 16,0 0 0,0 0-16,0-1 15,0 26 1,0-25-16,24 24 16,-24-24 15,0 0-16,0 0 1</inkml:trace>
  <inkml:trace contextRef="#ctx0" brushRef="#br0" timeOffset="227912.5775">6028 11683 0,'-25'0'141,"0"0"-110,0 0-15,0-25 0,25 0-16,-24 25 31,-1 0-16,0 0 17,0 0-17,0 0 1,0 0 15,1 25 0,-1 0-31,25 0 32,0 24-17,0-24 1,0 0-16,0 0 16,0 0-1,0-1 1,0 1-1,0 0 17,25 0-1,-1-25-15,1 0-1,0 0 1,0 0-16,0 0 15,0 0-15,-1 0 32,1 0-17,-25-25 1,25-25 0,0 26-1,-25-1 1,0 0-16,0 0 31,0 0-15,0 1 15,0-1-31,0 50 203,0-1-187,25 1-1,-25 0 1,0 0 0,0 0-1,0-1 1,0 1 15,0 0-15,0 0 46,0 0-31,0-1-15,0 1 15</inkml:trace>
  <inkml:trace contextRef="#ctx0" brushRef="#br0" timeOffset="229209.8608">6325 11609 0,'0'24'172,"0"1"-156,0 0 15,0 0-16,0 0 17,0-1-17,0 1 1,25-25-16,0 25 16,-25 0-16,25 0 15,-1-25 1,-24 24-1,0 1 1,25-25-16,-25 25 16,25-25-16,-25 25 15,0 0 17,0-1-32,0 1 31,0 0 0,0 0 16,0 0-16,-25-25-15,0 0 15,1 0-31,-1 0 31</inkml:trace>
  <inkml:trace contextRef="#ctx0" brushRef="#br0" timeOffset="229807.9015">6325 11708 0,'0'-25'15,"0"0"1,25 0 15,0 1-15,0-1 0,-1 25-1,1-25-15,0 0 16,49 25-1,1-25-15,-1 1 16,1-1-16,-51 25 16,1 0-1,25 0-15,-25 0 32</inkml:trace>
  <inkml:trace contextRef="#ctx0" brushRef="#br0" timeOffset="231143.0329">7218 11485 0,'0'-25'47,"0"0"-31,0 0 31,-25 25-47,1 0 15,-1 0 1,0 0 0,0 0-1,-24 25 1,49 0 0,-25-25-16,25 25 15,-25-25 1,25 24-16,-25 1 15,25 0 1,0 0 0,-25 0-16,25-1 15,0 1 1,0 0-16,0 25 16,0-26-16,0 1 31,0 0-31,25-25 31,0 25-15,0-25-1,24 0 1,-24 0 0,0 0 15,0-25-16,0 0 1,-1 0 0,-24 1-1,0-1 1,25 0 0,-25 0-1,25 25 1,-25-25-1,0 1 1,25 24-16,-25-25 16,0 0 46,0 50 16,0 0-62,0-1-16,0 26 16,0-25-1,0 0-15,0-1 16,0 26-16,0-25 15,0 0 1,0 24-16,25-49 16,-25 25-1,0 0-15,0 0 16,0-1-16,0 1 31</inkml:trace>
  <inkml:trace contextRef="#ctx0" brushRef="#br0" timeOffset="232051.9851">8086 11534 0,'-24'0'31,"48"0"109,1 0-124,0 0 0,0 0-16,0 0 31,-1 0-31,1 0 16,0 0 15,0 0-16</inkml:trace>
  <inkml:trace contextRef="#ctx0" brushRef="#br0" timeOffset="232960.1322">8210 11361 0,'0'24'93,"0"1"-77,0 25-16,0-25 16,0-1-1,0 1-15,0 25 16,0-25-16,0 49 15,0-49 1,0 24-16,0 1 16,0-25-1,0 0 1,0-1-16,0 1 31</inkml:trace>
  <inkml:trace contextRef="#ctx0" brushRef="#br0" timeOffset="258159.1496">9054 11187 0,'0'25'125,"0"24"-125,0 1 16,0-25-1,0 0 1,0 24-16,0-24 15,-25 25-15,0-1 16,25 1 0,0 24-16,0-24 15,0-1 1,0 1 0,0-25-16,0 0 31,0-1-31</inkml:trace>
  <inkml:trace contextRef="#ctx0" brushRef="#br0" timeOffset="258924.193">9475 11609 0,'0'-25'78,"0"0"-78,25 25 16,0 0-1,0-25-15,0 25 16,-1 0-16,1-25 16,25 25-1,-25 0 1</inkml:trace>
  <inkml:trace contextRef="#ctx0" brushRef="#br0" timeOffset="259595.4644">9996 11063 0,'25'0'94,"-25"49"-78,0 26-16,0-25 15,0-26 1,0 1-16,0 25 16,25-25-16,-25-1 15,0 26 1,0-25-16,0 0 15,0 24-15,0 1 16,0-1 0,0-24-1</inkml:trace>
  <inkml:trace contextRef="#ctx0" brushRef="#br0" timeOffset="260509.2026">10145 11187 0,'0'-25'16,"0"0"15,25 25 47,0-25-62,0 25 0,-1 0-1,1 0-15,0-24 31,0 24-15,0 0 15,-1 0 63,-24 24-47,0 1-47,0 0 16,0 25-1,0-25-15,0-1 16,0 26-1,0-25-15,0 24 16,0-24 15,0 0-31,0 0 16,0 0 0</inkml:trace>
  <inkml:trace contextRef="#ctx0" brushRef="#br0" timeOffset="261485.4784">10666 11509 0</inkml:trace>
  <inkml:trace contextRef="#ctx0" brushRef="#br0" timeOffset="262696.3281">10988 11063 0,'0'-25'31,"-24"50"110,24 24-110,-25-49-31,0 25 16,25 0-16,0 0 16,0 25-1,-25-26-15,25 1 16,0 0-1,-25 25-15,25-1 16,0-24 0,0 0-1,0 0-15,0-1 16,0 1 0,0 0-1,0 0 16,0 0-15,0-1 31,25 1-31,0-25-16,0 0 31,0 0-16,-1 0 1,1 0 0,0 0-1,0 0 17,0 0-17,-25-25 1,0 1-1,24 24 1,-24-25 0,0-25-1,0 25 17,0 1-17,0-1 1,-24 0-1,-1 25-15,0 0 32</inkml:trace>
  <inkml:trace contextRef="#ctx0" brushRef="#br0" timeOffset="264609.7683">11137 11112 0,'25'0'31,"-25"-24"-15,25 24 0,0 0 15,0 0 0,-1 0 0,1 0-15,0 0-16,0 24 31,-25 1-31,25 0 16,-1 25-1,-24-1-15,0-24 16,25 0-16,-25 0 16,0 0-1,25-25 1,-25 24 0,0 1 249,0 0-234,25 0-15,-25 0 31,25-25 0,-1 0 0,1 0-32,0 0 17,0-50-17,-25 25 1,25 0-1,-25-24-15,0 24 16,0-25 0,0 26-1,0-1-15,0 0 16,0 0 0,0 0-1,0 0 1,0 1-1,0-1 1,0 0 0,0 0 15,0 75 31,0-25-62,0 24 16,24 26 0,1-1-16,-25 1 15,0-26 1,25-24-16,-25 0 16,25 0-16,-25-1 15,0 1 16,25-25 16</inkml:trace>
  <inkml:trace contextRef="#ctx0" brushRef="#br0" timeOffset="266168.1082">12005 11261 0,'0'-24'15,"-24"24"220,-1 0-220,0 0 1,0 0 0,25-25-1,0 0 16,0 0 16,0 0-15,0 0 14,25 25-14,0 0-17,0 0 1,-1 0 0,-24 25-1,25-25-15,-25 50 16,0-25-1,25 0-15,-25 24 16,25-24-16,-25 0 16,0 0-1,0-1 1,0 1 0,0 0-1,0 0-15,0 0 31,0-1-15,-25-24 0,-25 25-1,26-25-15,-1 0 16,0 0 0,0 0 15,25-25 31,0 1-30,0-1-17,0 0 16,25 25-31,0 0 32,0 0-32,24 0 15,-24 0 1,25 0-16,-26 0 16,1 0-16,0 0 15,0 0 1,0 0-1</inkml:trace>
  <inkml:trace contextRef="#ctx0" brushRef="#br0" timeOffset="267289.3272">12576 10716 0,'25'0'31,"0"0"0,-1 0-15,1 0 15,0 24-31,-25 1 16,0 0-16,25 0 16,0 24-1,-25-24-15,24 0 16,-24 25-16,25-26 15,-25 1 1,0 25-16,0-25 16,0 24-1,0 1-15,0 24 16,0-24-16,0 0 16,0 24-1,0-49-15,0 24 16,0-24-1,0 0-15,0 0 16,0 0-16,0-1 16,0 26-1,0-25 1,0 0 0,-25-1-16,-24 1 15,24 25-15,0-25 16,-24-1-1</inkml:trace>
  <inkml:trace contextRef="#ctx0" brushRef="#br0" timeOffset="269484.584">9128 11162 0,'0'25'125,"0"0"-125,-25 0 32,25-1-32,0 1 15,0 0 1,0 0-1,-24-25 1,24 25 0,-25-25-1,25 24 1,0 1 0,0 0 15,0 0 0,-25-25-31,25 25 16,0-1-1,0 1 1,0 0 0,0 0 15,0 0-16,0-1 1,0 1 15,0 0-15,0 0 0,0 0 15,0-1 0,0 1 0,0 0-15,0 0 15,0 0 0,0-1-15,25 1 15,-25 0-31,25-25 32,-25 25-32,24 0 31,-24-1 0,25 1-15,-25 0-1,25-25 1,0 0 0,-25 25-1,25-25 1,-1 25 15,1-25 0,0 0-15</inkml:trace>
  <inkml:trace contextRef="#ctx0" brushRef="#br0" timeOffset="272327.8525">1836 13667 0,'-25'0'109,"25"25"-77,0 0-17,0 0 1,0 0-16,0-1 31,0 1-31,-25 0 16,25 0-16,0 0 31,0-1-15,0 1-1,0 0 16,0 0 1,0 0-1,0-1-15,25-24-1,24 0 1,-24 0-1,0 0 1,0 0-16,0 0 16,-1 0-1,1 0 1,0 0 0,-25-24-1,25-1 1,-25-25-1,25 25-15,-1-49 16,-24 24-16,25 1 16,-25-1-1,0 1 1,0 24 0,0 0-1,0 50 141,0 0-156,0 24 16,25-24-16,-25 0 16,25 24-1,-25 1-15,0-25 16,0 24 0,25-24-16,-25 0 15,24 25-15,-24-26 31,0 1-31,25 0 16,-25 0 0</inkml:trace>
  <inkml:trace contextRef="#ctx0" brushRef="#br0" timeOffset="273594.0506">2356 13965 0,'0'-25'15,"0"0"17,0 1-17,0-1 17,0 0-17,0 0 1,0 0-1,0 1 17,25 24-1,0 0-31,0 0 31,0 0 0,-25 24-31,24 26 16,-24-25 0,25 24-16,-25-24 15,0 0 1,0 0-16,0 24 16,0-24-1,0 25 1,0-25-16,0-1 15,0 1 1,0 0-16,0 0 16,0 0-16,0-1 31,-25 1-31,-24-25 31,24 0-15,0 0 15,0 0-31,1-25 16,24 1 15,0-1-31,0 0 16,0 0-1,0 0 1,0 1 15,0-1-31,24 25 16,1 0-1,25 0-15,-25 0 16,-1 0-16,1 0 16,25 0-1,-25 0-15,-1 0 16,1 25-16,0-25 31,0 24-15</inkml:trace>
  <inkml:trace contextRef="#ctx0" brushRef="#br0" timeOffset="274349.1709">3225 13866 0,'0'-25'0,"-25"25"47,25-25 16,25 0-48,-1 25 1,26-24 0,24 24-16,-24 0 15,0 0-15,-26 0 16,26 0-1,-25 0 1,0 0 0,-1 0-1</inkml:trace>
  <inkml:trace contextRef="#ctx0" brushRef="#br0" timeOffset="274870.9588">3373 14039 0,'25'0'31,"25"0"-15,-25 0 0,-1 0-16,1 0 15,0 0 1,0 0-16,0 0 15,-1 0 17</inkml:trace>
  <inkml:trace contextRef="#ctx0" brushRef="#br0" timeOffset="276003.1332">4936 13494 0,'0'-25'47,"-25"25"-31,1 0-1,-1 0 1,0 0 15,0 0-15,0 25-1,25 0 1,0-1-16,-25 26 16,25-25-1,0 0-15,0-1 16,0 1 0,0 0-1,0 0-15,0 0 47,25-25-47,25 24 31,-25-24-15,24 25 0,-24-25-1,0 0-15,0 0 16,0 0-1,-1 0 17,1 0-1,-25-49-15,0-1-1,0 25-15,0 0 16,0 1-1,0-1 1,0 0 0,0 0 15,-25 25-31,1-25 16</inkml:trace>
  <inkml:trace contextRef="#ctx0" brushRef="#br0" timeOffset="276515.1258">5358 13593 0</inkml:trace>
  <inkml:trace contextRef="#ctx0" brushRef="#br0" timeOffset="277346.406">5556 13221 0,'0'-25'47,"0"0"46,50 0-93,24 1 16,-24 24-16,24-25 16,-49 25-1,-25-25-15,50 25 16,-25 0-1,-25-25 1,49 25-16,-24 0 31,-25 25 63,0 49-94,0 1 16,0-1-1,0 26-15,-25-51 16,25 1 0,0 24-16,0-49 15,0 25-15,0-26 16,0 1-1,0 0-15,0 0 16,0 0 0</inkml:trace>
  <inkml:trace contextRef="#ctx0" brushRef="#br0" timeOffset="278700.7828">6350 13221 0,'0'-25'16,"0"0"-1,0 0-15,0 1 16,0-1 0,0 0 15,-25 25-16,25-25 1,-25 25 0,1 0-1,-1 0 1,-25 0 0,50 25-1,-25 25 1,1-1-1,24-24 1,0 0 0,0 0-1,0 0 1,0 24-16,0-24 16,0 25-1,0-26 1,0 1 15,24 0-15,1-25-1,-25 25 1,25-25-16,0 0 16,0 0-1,-1-25 1,1 0 15,0-24-31,-25-1 16,25 50-1,-25-25 1,0 0-16,0 1 16,0-1-1,0 0 1,25 0-16,-25 0 15,0 0 1,0 1 15,24 24 16,-24 24-16,25 1-15,0 50-16,-25-1 16,0 1-1,25-26-15,-25 1 16,25-1-16,-25-24 16,0 25-1,0-1 1,0-24-1</inkml:trace>
  <inkml:trace contextRef="#ctx0" brushRef="#br0" timeOffset="279628.7341">6945 12973 0,'0'-25'31,"0"50"79,0 0-95,0-1 1,0 1-1,0 25 17,0-25-17,0 24 1,25-24 0,0 25-1,0-25 1,0-1-1,-25 1-15,24-25 16,-24 25 0,25-25-16,-25 25 15,25 0-15,-25-1 32,0 1-17,0 0 16,0 0-15,0 0 15,-25-25-15,0 0 0,1 0-16</inkml:trace>
  <inkml:trace contextRef="#ctx0" brushRef="#br0" timeOffset="280064.6271">6921 12998 0,'0'0'0,"0"-25"16,0-25 0,24 50-1,1-25 1,25 1-16,-25 24 16,-1 0-16,1 0 15,0-25 1,0 25-1,0 0 1</inkml:trace>
  <inkml:trace contextRef="#ctx0" brushRef="#br0" timeOffset="281359.3818">7640 12799 0,'0'-25'31,"0"1"-15,0-1-1,0 0 16,-50 25-15,25 0 15,-24 25-31,24-25 16,0 25-16,25-1 16,-49 1-1,24 25 1,0-25-1,25 49 1,0-49-16,0 24 16,0 1-1,0-25-15,0 49 16,0-49 0,0 0-1,25 0 16,24-25-15,26 0 0,-1 0-16,-24 0 15,24 0-15,-49 0 16,0-25 0,0 0-16,-25 0 15,24 0 1,-24 1-1,0-1-15,0-25 16,0 25-16,0 1 16,0-1-1,0 0 1,0 0 15,0 0-31,0 50 156,0 50-140,0-1 0,0-49-16,0 24 15,0-24-15,0 0 16,0 25 0,0-25-16,0-1 15,0 1 1,0 25-1,0-25 1,0-1 0,0 1 15</inkml:trace>
  <inkml:trace contextRef="#ctx0" brushRef="#br0" timeOffset="283034.4439">4663 14163 0,'25'0'125,"0"0"-125,0 0 31,-1 0-31,1 0 16,25 0 0,0-24-1,-1-1-15,1 25 16,24 0-16,-24-25 16,-25 25-1,24-25-15,-24 25 16,25 0-1,-1-25-15,1 1 16,-25-1-16,49 25 16,0 0-1,-24-25-15,0 0 16,-26 25 0,51 0-16,-50-25 15,-1 1-15,26 24 16,0 0-1,24-25-15,-24 25 16,24-25 0,1 0-16,-1 0 15,0 25-15,1 0 16,-1-24 0,1 24-16,-1-25 15,0 25-15,1 0 16,-1-25-1,1 25-15,-26 0 16,1 0 0,24 0-16,1 0 15,-26 0-15,1 0 16,0 0 0,-1 0-16,26-25 15,-51 25-15,26 0 16,-25 0-1,24 0-15,-24 0 16,0 0 0,0 0-16,0 0 15,-1 0-15,1 0 16,25 0 0,-25 0 15,-1 0 0,1 0 0,0 0 1</inkml:trace>
  <inkml:trace contextRef="#ctx0" brushRef="#br0" timeOffset="284143.6788">4614 14908 0,'24'0'250,"1"0"-219,0 0-31,0 0 31,0 0-15,-1 0 31</inkml:trace>
  <inkml:trace contextRef="#ctx0" brushRef="#br0" timeOffset="284975.5774">5383 14387 0,'24'0'125,"-24"49"-125,0 1 16,0-25-16,0 24 15,0 1 1,25-25-16,-25 0 15,25-1-15,-25 26 32,0-25-1</inkml:trace>
  <inkml:trace contextRef="#ctx0" brushRef="#br0" timeOffset="285914.7178">5655 14287 0,'0'-24'94,"25"24"-79,0 0-15,-25-25 16,25 25-16,0-25 31,-1 0 0,1 25-15,0 0 47,-25 25 62,0 0-110,0 24-15,0 1 16,0-25-1,0 25-15,0-26 16,0 1-16,0 0 16,0 0-1,0 0-15,0 24 16,0-24 0,0 0-1,0 0-15,0-1 16</inkml:trace>
  <inkml:trace contextRef="#ctx0" brushRef="#br0" timeOffset="286406.7344">6201 14436 0</inkml:trace>
  <inkml:trace contextRef="#ctx0" brushRef="#br0" timeOffset="287513.956">6400 14089 0,'0'-25'15,"0"50"110,0 0-109,0 0-16,0-1 16,0 26-16,0 0 15,0-1 1,0-24-16,0 0 16,0 0-1,0 0-15,0-1 16,0 1-1,0 0 1,0 0 0,0 0-1,0-1 1,24-24 0,1 25-1,0-25 1,0 0 15,0 0-31,-1 0 31,1 0-15,0 0 0,0 0 15,-25-25-16,25 1 1,-25-26-16,0 25 31,0 0-31,0 1 16,0-1 0,-25 25-1,0 0 1,0-25-1,-24 0 1,24 25-16,0 0 16,0 0-1,0 0 1,1 0 0</inkml:trace>
  <inkml:trace contextRef="#ctx0" brushRef="#br0" timeOffset="288545.8657">9327 13444 0,'24'0'31,"1"0"-15,25-25-1,-1 25 1,1 0-16,24-24 16,-24-1-16,24 25 15,-24 0 1,0 0 0,-26 0-16,1 0 0,0 0 15,0 0 1,0 0-1</inkml:trace>
  <inkml:trace contextRef="#ctx0" brushRef="#br0" timeOffset="289046.6727">9550 13692 0,'25'0'62,"24"0"-46,1 0-16,-1 0 16,-24 0-1,25 0-15,-25-25 16,-1 25-16,1 0 16,-25-24-1,50-1-15</inkml:trace>
  <inkml:trace contextRef="#ctx0" brushRef="#br0" timeOffset="290187.6776">11162 12700 0,'0'0'0,"0"-25"15,0 0 1,0 50 62,0 0-62,0 25-16,0-1 15,0 26 1,0 24-16,0-50 15,0 1 1,0 0-16,0-26 16,0 1-16,0 0 15,0 0 17,25-25-17,0 0 1,24 0-1,1 0-15,-25 0 16,24-25 0,1-25-16,-50 26 15,25-1-15,24-25 16,-49 25 0,0-24-16,25 24 15,-25 0 1,0 0-16,0-24 15,0 24-15,0 0 16,0 0 0,0 1-16,0-1 15,0 0 1,0 50 93,0 0-93,0 49-16,25 0 16,-25 26-16,0-51 15,25 1 1,-25-25-16,25 24 15,-25-24 1</inkml:trace>
  <inkml:trace contextRef="#ctx0" brushRef="#br0" timeOffset="291115.8486">11782 13122 0,'25'0'16,"0"0"15,-25-25-15,25 0 15,-1 25-31,26 0 31,-25 0-15,0 0 15,-1 0-31,-24 25 31,0 0-31,0-1 16,0 1-1,0 25-15,0-25 16,0 0-16,-24 24 16,-1 1-1,0-25-15,0 24 16,25-24 0,-25 0-1,25 0 32,25-25-16,0 0-15,0 0 0,0 0-16,-1 0 15,1 0-15,0 0 31,-25-25-31,25 25 16,0-25 15</inkml:trace>
  <inkml:trace contextRef="#ctx0" brushRef="#br0" timeOffset="291792.8379">12675 13072 0,'0'-25'47,"0"0"16,25 25-48,0-24-15,0 24 16,24-50 0,26 25-16,-51 25 15,1 0 1,0 0-16,0-25 16,0 25-1</inkml:trace>
  <inkml:trace contextRef="#ctx0" brushRef="#br0" timeOffset="292266.5599">12774 13295 0,'25'0'78,"0"0"-63,0 0 1,0 0-16,-1 0 16,26 0-1,-25 0-15,0 0 16,-1-24-16,1 24 31</inkml:trace>
  <inkml:trace contextRef="#ctx0" brushRef="#br0" timeOffset="292952.3101">13891 12998 0,'-25'0'15,"50"0"32,24 0-31,50-25-1,-24 0-15,24 0 16,-25 0 0,-24 25-16,0 0 15,-25 0-15,-1-24 16,26 24-1,-25-25-15,24 25 16</inkml:trace>
  <inkml:trace contextRef="#ctx0" brushRef="#br0" timeOffset="306879.2132">15404 12254 0,'-25'0'16,"0"0"-1,0 0 1,0 0 0,1 0-1,-1 24 17,0 1-32,25 0 15,-25 0-15,25 0 16,-25 24-1,25-24 17,0 0-32,0 0 15,0-1 1,0 1 0,0 0-1,25 0 1,-25 0-1,25-25-15,0 24 16,0-24 0,-1 25-16,1-25 15,0 0-15,0 0 32,0 0-32,0 0 15,-1 0 16,-24-25-31,25 25 32,-25-24-32,25 24 15,-25-25-15,0-25 32,0 25-1,0 1-16,0-1 17,-25 0-32,25 0 15,-25 25 1,25-25 0</inkml:trace>
  <inkml:trace contextRef="#ctx0" brushRef="#br0" timeOffset="307371.0854">15776 12477 0</inkml:trace>
  <inkml:trace contextRef="#ctx0" brushRef="#br0" timeOffset="308212.4104">16049 12179 0,'-25'0'62,"0"0"-30,0 0-17,25 25 1,-25 0-1,25 0-15,0 24 16,0-24-16,0 0 16,0 0-1,0 24 1,0-24 0,0 0 15,25-25-16,-25 25-15,50-1 16,-25 1 0,-1-25-1,1 0-15,0 25 16,0-25 0,0 0-1,-1 0 1,1 0 15,0-25 0,-25-24-31,0 24 16,0 0 0,0-25-16,0 26 15,0-1 1,0 0-1,0 0 17</inkml:trace>
  <inkml:trace contextRef="#ctx0" brushRef="#br0" timeOffset="309624.8167">16520 12105 0,'0'-25'16,"0"74"109,0-24-110,-25-25 1,25 50-16,0-25 31,0 0-31,-25-1 16,25 1-1,0 0 1,0 0 0,0 0-16,0-1 31,0 1 0,0 0 0,0 0-15,25-25 0,0 0-1,0 0 1,0 0-1,-1 0 1,1 0 15,-25-25-31,25 25 16,-25-25-16,25-24 16,-25 24-1,0 0-15,25 0 16,-25 0-16,0 1 15,0-1 1,0 0 0,0 0 15,0 50 63,24 0-79,-24 24-15,0-24 16,0 25 0,0-25-1,0-1 1,0 1-1,0 0-15,0 25 16,0-26 15,0 1-15,25-25-16</inkml:trace>
  <inkml:trace contextRef="#ctx0" brushRef="#br0" timeOffset="310785.126">17066 12179 0,'0'-25'31,"0"50"125,0 0-140,0 0-1,0 0 1,0 24 0,0 1-1,24-1 1,1-24 0,0 0-1,-25 0 1,25 0-1,-25-1 1,25 1-16,-1 0 16,-24 0 15,0 0-15,0-1-1,0 1 16,0 0 1,0 0-1,-24-25-15,-1 25-1,0-25 1,0 0-16</inkml:trace>
  <inkml:trace contextRef="#ctx0" brushRef="#br0" timeOffset="311597.1686">17041 12030 0,'0'-25'63,"25"25"-48,-25-24 1,24 24 15,1 0 0,0 0-15,0-25 15,0 25 0,-1 0-15,-24-25-16,25 25 31,0 0-15,0 0 62</inkml:trace>
  <inkml:trace contextRef="#ctx0" brushRef="#br0" timeOffset="313637.371">17611 12179 0,'-24'0'78,"24"-25"-31,0 0-16,0 1-31,0-1 16,0 0 15,0 0 16,24 25-31,1 0-1,0 0 16,0 0-15,-25 25 0,25-25-1,-25 50-15,0-26 16,24 1-16,-24 25 16,0-25-1,0 24-15,25 1 16,-25 0-1,0-1-15,0-24 16,0 0-16,0 0 16,0-1-1,0 1 1,0 0 0,0 0-1,-25-25 1,1 25-1,-1-25-15,0 24 16,0-24-16,0 0 16,1 0-1,-1 0-15,0 0 32,0 0-17,0 0-15,25-24 16,0-1-1,-25 0-15,25 0 16,0 0 0,0-24-1,0 24 17,25 25-17,0-25 1,25 25-1,-1 0-15,-24 0 16,0 0 0,25 0-16,-26 0 15,1 0-15,0 0 16,0 0 0,0 25-16</inkml:trace>
  <inkml:trace contextRef="#ctx0" brushRef="#br0" timeOffset="315223.6814">19348 11906 0,'0'-25'31,"-25"50"47,25 25-78,0-1 16,-25-24-16,25 0 16,0 25-1,0-26-15,0 1 16,0 0-16,0 25 31,0-25-15,0-1-1,0 1-15,0 0 32,25-25-17,-25 25 1,25-25 0,-1 0-16,1 0 15,0 0 16,0 0-15,0 0-16,-1 0 31,-24-25-31,25 25 16,-25-25 0,0 0-16,25-24 15,0 24-15,-25 0 16,0-25-1,0 26-15,0-26 16,0 25 15,25 50 79,-25 0-95,25 24-15,-25-24 16,24 0 0,-24 25-16,0-25 15,0-1-15,25 1 16,-25 0-1,0 0 1,25 0 0,0-1-1</inkml:trace>
  <inkml:trace contextRef="#ctx0" brushRef="#br0" timeOffset="316287.3599">19819 12278 0,'0'-24'31,"0"-1"-15,0 0-1,0 0 1,0 0 0,0 0-16,25 1 31,0 24-16,-25-25 1,24 25 0,-24-25-16,25 25 15,0 0 1,0 0 0,0 0-1,-25 50 1,24-1-16,1 1 15,0 0 1,-25-1-16,0 1 16,0-25-16,0-1 15,0 1 1,0 0 0,0 0-1,0 0 1,-25-1-1,0-24 1,25 25 0,-24-25-16,-1 0 15,0 0 1,0 0 15,25-25 47,0 1-46,0-1-17,25 25 16,0 0-15,0 0-16,24 0 31,-24 0-15,0 0 0,0 0-1,-1 0-15,1 25 31</inkml:trace>
  <inkml:trace contextRef="#ctx0" brushRef="#br0" timeOffset="316969.0122">20538 12229 0,'25'0'47,"-25"-25"-47,25 0 15,24 25 17,-24 0-32,0-25 15,25 25-15,-25 0 31,-1 0-31,1 0 16,0 0 0,0 0-1</inkml:trace>
  <inkml:trace contextRef="#ctx0" brushRef="#br0" timeOffset="317408.8904">20712 12378 0,'25'0'94,"0"0"-79,-1 0 1,1 0 0,0 0-1,0 0 1</inkml:trace>
  <inkml:trace contextRef="#ctx0" brushRef="#br0" timeOffset="318143.8914">21506 12254 0,'24'0'31,"-24"-25"-31,25 25 16,0-25-16,25 25 15,-1-25 1,-24 25-16,0 0 16,25-25-1,-26 25-15,1 0 16,0 0 0</inkml:trace>
  <inkml:trace contextRef="#ctx0" brushRef="#br0" timeOffset="319199.5536">22399 11906 0,'0'-25'15,"-25"25"64,0 0-64,0 25 1,25 0 15,-25-25-15,25 25-16,-24-25 15,24 25-15,0-1 16,0 1 0,0 25 15,0-25-16,24-1 1,1 1 0,0-25-1,-25 25 1,50-25 0,-26 0-1,1 0 1,0 0-16,0 0 15,0 0 17,-25-25 15,24 25-47,-24-25 15,0 1 1,0-26 15,0 25-15,0 0 15,0 1-15,-24-1-1,-1 25 16,25-25-15</inkml:trace>
  <inkml:trace contextRef="#ctx0" brushRef="#br0" timeOffset="319651.5678">22895 12005 0,'0'0'0</inkml:trace>
  <inkml:trace contextRef="#ctx0" brushRef="#br0" timeOffset="320677.9111">23366 11733 0,'0'-25'31,"-25"25"16,0 0-47,1 0 32,24 25-17,0-1-15,-25-24 16,25 25-1,0 0-15,0 0 16,0 0-16,-25-25 16,25 24-1,0 1 1,0 0 0,0 0-1,0 0 16,25-25 1,-25 24-17,0 1 1,25-25-16,-1 25 16,1-25-1,0 0 1,0 0-1,24 0 1,-24 0 0,0 0 31,-25-25-16,0 0-16,0-24 1,0 24 0,0 0-16,0 0 15,0 1-15,0-1 32,0 0-17,-25 0 1,0 25-16,1 0 15</inkml:trace>
  <inkml:trace contextRef="#ctx0" brushRef="#br0" timeOffset="321982.7662">23937 11509 0,'0'0'0,"0"-24"16,24 24 0,-24-25-1,0 0 48,0 50 15,0 24-62,-24 1-1,24 0-15,0-26 16,0 1-16,0 0 15,0 0 1,0 0-16,0-1 31,0 1-15,0 0 15,0 0 0,0 0-15,49-25 15,-24 0-31,0 0 16,0 0-16,-1 0 31,1 0-15,0 0-1,0 0 1,-25-25 15,25 25-31,-25-25 16,24 0 0,-24-24-1,25 49-15,-25-25 16,0 0-1,0 0-15,0 0 16,0 1 0,0-1-1,0 0 17,0 50 46,0 0-63,0-1-15,0 1 16,0 25 0,0-25-16,0-1 15,0 1 1,0 0-16,0 0 15,0 0-15,0 24 16,0-24 0,0 0-16,0 24 15,0-24 1</inkml:trace>
  <inkml:trace contextRef="#ctx0" brushRef="#br0" timeOffset="323007.789">24631 11534 0,'0'0'16,"0"-25"-16,0 1 62,0 73 47,0-24-93,0 0 0,0 0-1,0-1 1,25-24 0,-25 25-1,25-25 1,-25 25-1,24 0 17,-24 0-1,25-25-15,-25 24-16,25 1 15,-25 0 1,0 0 15,0 0-15,0-1-1,0 1 1,0 0 0,0 0-1,0 0 16,0-1-15,-25-24 0,0 0 15,25 25-31,-24-25 16</inkml:trace>
  <inkml:trace contextRef="#ctx0" brushRef="#br0" timeOffset="323482.9931">24656 11435 0,'0'-25'0,"0"0"32,0 1-17,25 24 1,-1-25-16,1 0 31,0 25-31,0 0 16,-25-25-1,25 25-15,-1 0 16,1 0 15</inkml:trace>
  <inkml:trace contextRef="#ctx0" brushRef="#br0" timeOffset="324699.7256">25177 11460 0,'0'25'31,"0"-1"-15,-25-24 0,0 0 15,0 0-16,25-24 17,0-1-17,0-25 1,0 25-16,0 1 16,0-1-16,25 25 31,-25-25-31,0 0 15,25 25-15,0 0 32,0 25-32,-25 25 15,24-26 1,1 26-16,-25 24 16,0-49-16,25 25 15,0-1 1,-25-24-16,0 0 15,0 25 1,0-1-16,0 1 16,0 24-16,0-49 15,0 0 1,0 0-16,0-1 16,0 1-16,0 0 31,-25-25-16,0 0 1,0 0-16,1 0 16,-1 0-16,0 0 15,0 0 1,25-25 0,-25-24-1,25-1-15,0 0 16,0 26-1,0-1 1,0 0-16,25 25 16,0-25-16,0 25 15,0-25 1,-1 1-16,1 24 16,0 0-1,0 0-15,0 0 16,24 0-1,-24 0 1</inkml:trace>
  <inkml:trace contextRef="#ctx0" brushRef="#br0" timeOffset="325977.2206">18802 11609 0,'25'0'15,"0"0"32,-25 24 94,0 26-141,24 49 16,-24 50-16,0-25 15,25-25 1,-25 75-16,25 0 15,0-26-15,-25-73 16,25-1 0,-25-24-16,0-1 31,0-24-31,24 25 16,-24-25 15,0-1 0</inkml:trace>
  <inkml:trace contextRef="#ctx0" brushRef="#br0" timeOffset="330965.4336">18852 11609 0,'49'0'218,"1"0"-202,-1-25 0,1 25-16,24-25 15,-24 25-15,0-25 16,24 25-1,0-25-15,-24 25 16,24-24-16,-24 24 16,25-25-1,-51 25-15,26 0 16,-25 0 0,24-25-16,-24 25 15,25-25-15,-1 25 16,26-25-1,-26 25-15,26-24 16,-1-26 0,1 50-16,-26-25 15,26 25-15,-1 0 16,0-25 0,-24 25-16,-25 0 15,24-24-15,26 24 16,-25 0-1,24 0-15,0-25 16,1 25 0,-1-25-16,25 25 15,1-25-15,24 0 16,0 25 0,-25 0-16,-50-25 15,26 25 1,-25 0-16,-50-24 15,24 24-15,1 0 32,0 0 233,49 0-249,1-25-16,74 0 16,24-25-16,1 1 15,-25 24 1,-25 0-16,25 25 15,-50-25-15,-25 25 16,25-24 0,-24 24-16,-1-25 15,1 0 1,-1 25-16,-24-25 16,49 25-16,-25-25 15,-24 1 1,24-1-16,1 25 15,24-25 1,25 0-16,-50 0 16,26 1-16,-26-1 15,0 25 1,1 0-16,-26-25 16,26 25-16,-26-25 15,26 25 1,-26 0-16,1 0 15,0 0 1,-1 0-16,1 0 16,0 0-16,-1-25 15,1 25 1,-1 0-16,-24 0 16,0 0-1,0 0-15,0 0 16,-1 0-1,1 0 1,0 0 62,-25 25 172,25 25-250,0-1 16,-1 51-1,-24 24-15,0-50 16,25 0-16,-25-24 16,0 0-1,25-26-15,-25 26 16,0 25 0,0-51-16,0 26 15,0 0 1,0-1-16,25 26 15,-25-26-15,0 1 16,0-25-16,0-1 16,0 1-1,0 0-15,0 0 16,0 0 0,0 24-1,25-49 1,-25 25-1,0 0 1,0 0-16,0-1 16,24 26-1,-24-25 1,0 0 0,0-1-1,25 26 1,-25-25-1,0 0 32,25-25-15,-25 24-1,-50 1 266,-24 0-282,24-25 1,-24 0-16,24 0 16,1 0-16,24 0 15,-49 0 1,49 25-16,0-25 15,-25 25-15,-24-25 16,0 0 0,-1 25-16,-24-25 15,24 49 1,26-24-16,-26-25 16,-24 50-16,25-26 15,-1 1 1,26 25-16,-50-1 15,-25 1-15,0 0 16,24 24 0,1-24-16,0-26 15,0 1 1,-50 25-16,0-1 16,-25-24-1,26 25-15,-1-50 16,-25 25-16,0-1 15,26-24 1,-1 25-16,25-25 16,25 0-16,-1 0 15,-24 0 1,-25 0-16,1 0 16,24 25-16,0-25 15,0 25 1,74-25-16,25 0 15,0 0 1,1 0 0,-51 0 187,50 0-188,1 25 1,-1-25-16,-25 0 16,0 0-1,-24 0-15,24 0 16,1 0 0,-26 0-16,26 0 15,-1 0-15,1 0 16,24 24-1,-25-24-15,1 0 16,24 0-16,0 0 16,-25 25-1,1-25-15,24 25 16,0-25-16,-24 0 16,24 0-1,0 0-15,-25 25 16,26-25-1,-1 0-15,-25 25 16,25-25 0,-24 0-1,24 0-15,0 0 16,-25 0-16,26 0 31,-1 0-15,0 0-1,0 0 1,0 0-16,1 0 16,-1 0-1,0 0 1,0 0 0,0 0-1,1 0 1,24 25-1,-25-25-15,0 0 32,0 0 15,0 0-47,1 0 46,-1 0 48,0 0 0,0 0-78,0-25 30,25 0-30,0 0 0,-24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4-20T04:04:31.488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1687 2232 0,'-25'50'94,"25"-25"-78,0 24-1,0-24-15,0 25 16,0-25-16,0-1 16,0 1-1,0 0-15,-25 0 16,25 24-16,0-24 31,0 0-15,0 0-16,0 0 31,0 0 0,0-1 16,0 1-47,25-25 47,0 0-31,0 0-1,-1 0-15,1 0 16,0 0-16,0 0 16,24 0-1,-24 0-15,0-25 31,0 25-31,0-24 16,-25-1-16,24-25 16,-24 25-1,25-24-15,-25-1 16,25 0 0,-25 26-1,0-1-15,0 0 16,0 0-1,0 0 1,0 1 0,0-1-1,0 0 1,-25 25 0,25-25-16,0 75 109,0 24-93,0-24-16,0-1 15,0 1 1,0 0-16,0-26 15,0 1-15,0 0 16,0 25 0,0-25-16,0-1 15,0 26-15,0-25 16,0 0 0,0-1-1,0 1 16</inkml:trace>
  <inkml:trace contextRef="#ctx0" brushRef="#br0" timeOffset="1275.6004">2133 2505 0,'0'-25'47,"25"25"-1,0 0-14,0 0-1,-1 0-31,1 0 31,-25 50 16,0-25-47,0 0 16,0-1-16,0 1 31,0 0-15,0 0-1,0 0 32,0 0 31,25-25 0,0 0-62,0 0 0,-25 24-1,24 1 16,-24 0 1,0 0-17,0 0 17,0-1-17,0 1 1,0 0 15,-24-25-31,-1 25 16,0-25-1,0 25 17,0-25-17,1 0-15</inkml:trace>
  <inkml:trace contextRef="#ctx0" brushRef="#br0" timeOffset="3906.5197">2853 2356 0,'24'0'109,"1"0"-93,0 0-16,49 0 16,-24 0-16,0 0 15,-1 0 1,-24 0-16,0 0 15,0 0 1,-1 0 15</inkml:trace>
  <inkml:trace contextRef="#ctx0" brushRef="#br0" timeOffset="4486.5177">2977 2604 0,'49'0'157,"-24"0"-142,0 0 1,0 0 15,-1 0-31,1 0 31,0 0-15</inkml:trace>
  <inkml:trace contextRef="#ctx0" brushRef="#br0" timeOffset="5869.0409">843 1215 0,'0'-24'16,"0"-1"-1,0 0-15,0 0 16,0 0 0,0 1-1,0-1 1,0 0-1,25 0 17,0 25-17,0-25 1,0 25-16,-1 0 16,1 25 15,-25 25-31,0-25 15,0 24-15,0-24 16,0 25 0,0-26-1,0 1 1,0 0 0,0 0 15,25-25 78,0 0-93,0 0-1,-1 0 1,1 0-16,0 0 16,0 0-1,0 0 1,-1 0 31,-24 25-32,0-1 1,0 26 0,0-25 15,0 24-31,0 1 16,0-25-1,-24 0 1,-1-25-16,25 24 15,-25-24 1,0 25 0</inkml:trace>
  <inkml:trace contextRef="#ctx0" brushRef="#br0" timeOffset="6430.1761">1563 670 0,'0'-25'0,"0"99"109,0 1-109,0-1 16,0-24-16,0 24 16,0 25-1,-25 50-15,25-50 16,0-24-1,0-26-15,0 1 16,0 0-16,0-26 16,0 26-1,0-25 17</inkml:trace>
  <inkml:trace contextRef="#ctx0" brushRef="#br0" timeOffset="7592.2402">1612 1290 0,'0'0'15,"25"0"-15,-25-25 16,0 0 0,0 0 15,25 25-31,0 0 15,-25-24 1,25 24 0,-1 0-1,26 0 1,-25 0 0,0 0 15,-1 0-31,-24 49 15,0-24 1,0 0 0,0 0-1,0-1 1,0 1 0,0 0-16,0 0 15,-24 0 1,24-1-1,-25 1-15,25 0 32,0 0-17,0 0 17,0-1-17,0 1-15,0 0 16,25 0 15,-25 0-15,24-25-16,1 0 31,0 0-15,0 0 30,-25-25-30,0 0-16,0-25 16,0 26 15,0-1-15,0 0-1,0 0 1,-25 25-1,25-25 1,-50 25-16,26 0 16,-1-24-16,-25 24 15,25-25 1,1 25-16,-1 0 31</inkml:trace>
  <inkml:trace contextRef="#ctx0" brushRef="#br0" timeOffset="8441.1488">2034 1290 0,'0'-25'78,"25"25"-47,0 0-31,24-25 16,26 0-1,-1 1-15,0 24 16,26 0-16,-26 0 16,-24-25-1,24 25-15,-24-25 16,-1 25 0,1 0-16,0-25 15,-1 25-15,-24 0 16,0 0-1,0 0 1,-25-25 62,-25 25-15,25-24-1</inkml:trace>
  <inkml:trace contextRef="#ctx0" brushRef="#br0" timeOffset="9717.4042">3101 670 0,'24'49'47,"-24"1"-32,0-25 1,0 49-16,0-24 15,0-25-15,0-1 16,0 26 0,0 24-16,0-24 15,0-25 1,0 0-16,0-1 16,0 1 15,0 0 0,0-50 0,0 0-15,0 1-16,0-26 16,-24 0-16,24 26 15,-25-51 1,25 1-16,-25 24 15,25-49 1,0 25-16,0-1 16,0 26-16,0 24 15,0 0 1,0 0-16,0-25 31,0 26-15,50 24-16,-26 0 31,1 0-31,0 0 16,0 0-16,24 0 31,-24 24-15,-25 1-1,0 25-15,0 0 16,0-26-16,0 26 15,0-25 1,0 0-16,0 24 16,0-24-1,-25 0 1,1 0-16,-1-1 31,0 1-15,0-25-1,0 25 1,25 0-16,0 0 47,0-1-31,0 1 15,25 0-31,25-25 15,-25 25 1,-1-25-16,1 25 16,0-25-1,0 24 1,0-24 15,-25 25-15</inkml:trace>
  <inkml:trace contextRef="#ctx0" brushRef="#br0" timeOffset="10810.3668">3448 1017 0,'0'0'15,"0"-25"-15,0 0 31,0 1-15,0-1 0,0 0-1,0 0 17,0 75 93,0-25-110,0-1 16,0 1-15,0 0 0,0 0-16,0 24 15,25-24 17,-1-25-1,1 0-16,0 0 1,0 0 15,0 0-15,-1 0 15,-24-49-15,0 24-16,0-25 15,0 25 1,0 1 0,0-1-16,0 0 15,0 0 1,0 0 0,0 50 93,0 0-109,25 0 16,-25 24-16,25-24 15</inkml:trace>
  <inkml:trace contextRef="#ctx0" brushRef="#br0" timeOffset="11294.0904">3969 347 0,'0'0'0,"0"-25"31,0 50 16,-25 74-47,25-24 16,0-25-16,0 24 15,0 0 1,0-24-16,0 0 16,0-1-1,0 1-15,0-1 16,0-24-16</inkml:trace>
  <inkml:trace contextRef="#ctx0" brushRef="#br0" timeOffset="12241.0208">4192 992 0,'25'0'16,"-25"-25"0,49 25 77,-24 0-93,0 0 16,49 0 0,-24-24-16,0 24 15,-26-25-15,1 25 31,0-25-31,-25 0 16,0 0 0,0 1-1,0-1 1,0 0 0,0 0-1,-25 0 1,0 25-1,1 0 1,-26 0 0,25 0-1,0 0-15,-24 25 16,24 25 0,0-1-16,0 1 15,1 24-15,-1-49 16,25 0-1,0 25-15,0-26 16,0 1 0,0 0-16,0 0 15,0 24 1,0-24 0,49 0-1,26 25 1,24-50-16,25 24 15,50 1-15,-1-25 16,1 0 0</inkml:trace>
  <inkml:trace contextRef="#ctx0" brushRef="#br0" timeOffset="23593.6313">4440 2208 0,'0'-25'31,"0"0"1,0 0-32,-25 25 15,25-25 1,-25 25 31,1 0 15,-1 0-30,25 25-17,-25 0-15,25 0 16,0 0-16,0-1 15,0 1 1,0 0-16,0 0 16,0 24-1,0-24 1,0 25-16,0-1 31,0-24-31,0 25 16,25-25-1,-25-1 1,0 26-16,0-25 16,25 0-1,-25 24-15,0-24 16,24 0 0,-24 0-1,0 0 16</inkml:trace>
  <inkml:trace contextRef="#ctx0" brushRef="#br0" timeOffset="24326.436">4242 2704 0,'0'-25'94,"24"25"-79,1 0 1,-25-25-1,50 25-15,-25-25 16,-1 25 0,1 0-16,25 0 15,-50-25 1,25 25 0,-1-24 15,1 24 16</inkml:trace>
  <inkml:trace contextRef="#ctx0" brushRef="#br0" timeOffset="25313.5811">4589 2505 0,'25'0'31,"-25"-25"-15,0 1 15,24 24-16,1-25 1,0 25 15,0 0 1,0 0-1,-1 0 0,-24 25-15,0-1 15,0 1 0,0 0-15,25 0 15,-25 0 0,25-1-15,0 1 15,0-25-15,-25 25-1,25 0 17,-25 0-17,0 0 1,0-1 15,0 1 0,0 0-15,0 0 15,-25 0 1,0-25-17</inkml:trace>
  <inkml:trace contextRef="#ctx0" brushRef="#br0" timeOffset="26144.8488">5383 2307 0,'0'-25'46,"24"25"-30,1-25 0,0 25-16,0 0 15,0 0-15,-1-25 16,1 25 0,0 0-16,0 0 31,0 0-31,-1 0 15,-24-24-15,25 24 16,0 0 0,0 0-1,-25-25 1</inkml:trace>
  <inkml:trace contextRef="#ctx0" brushRef="#br0" timeOffset="26734.7445">5655 2084 0,'0'24'62,"0"1"-46,0 25-1,0-25 1,0-1-16,0 26 16,0-25-16,0 24 31,0-24-15,0 0-1,0 0 1,0 0-16,0-1 31</inkml:trace>
  <inkml:trace contextRef="#ctx0" brushRef="#br0" timeOffset="28390.6579">6375 2034 0,'0'-25'47,"-25"25"-16,25-25-16,0 1-15,0-1 32,0 0-17,25 0-15,0-24 16,24 49 0,1-25-16,-50 0 15,25 25 1,-1 0-1,1 0-15,-25 25 47,0 0-31,0 24 0,0-24 15,0 0-31,0 0 15,0 24-15,0-24 16,-25 0 0,1 24-16,24-24 15,-25-25 1,25 50-16,0-25 16,-25-25-1,25 24 16,25-24 32,24 0-47,-24 0 15,-25 25-31,25-25 15,0 25 17,0 0-17,-25 0 1,0-1-16,0 1 16,0 0-16,0 0 15,0 0 1,0 24-16,-25-24 15,25 0 1,-50 24-16,25-24 16,-24 0-16,24-25 15</inkml:trace>
  <inkml:trace contextRef="#ctx0" brushRef="#br0" timeOffset="29038.529">6945 1885 0,'0'25'78,"0"25"-63,0-1-15,0 1 16,0-1-16,-24 26 16,-1-1-1,0 50-15,25 0 16,0-49-16,0-26 16,-25 1-1,25 0-15,-25-1 31,25-24-31,0 0 16,0 0 0,0-1-1,0 1 17</inkml:trace>
  <inkml:trace contextRef="#ctx0" brushRef="#br0" timeOffset="30456.8535">7218 2505 0,'-25'0'0,"1"-25"32,-1 25-17,25-24 17,0-1-1,0 0 0,0 0 0,25 25-15,-1 0 0,1 0 15,0 0-31,0 0 15,0 0 17,-1 25-1,-24 0-31,25 49 16,-25-24-16,0-25 15,0-1 1,0 1-16,0 0 15,0 0 1,-25 0 0,1-25-16,24 25 15,-25-25 1,25 24-16,0 1 16,-25-25-16,25 25 15,-25-25 1,25 25-16,-25-25 15,25 49 1,0-24 0,0 0-1,0 0 1,25 0 31,0-25-32,25 0 1,-26 0 0,26 0-1,-25 0 17,-25-25 14,0 0-30,0 0 0,0 0-1,0 1 1,-25 24-16,25-25 16,-25 25-1,-24 0-15,24-50 16,0 50-1</inkml:trace>
  <inkml:trace contextRef="#ctx0" brushRef="#br0" timeOffset="31858.6859">7838 1612 0,'0'25'94,"0"0"-79,0 0-15,0 49 16,-25-24 0,25 24-16,0-24 15,0-1 1,-24-24-16,24 25 16,0-25-1,0-1-15,-25 1 16,25 0-1,0 0 1</inkml:trace>
  <inkml:trace contextRef="#ctx0" brushRef="#br0" timeOffset="32719.4971">7838 1612 0,'25'0'15,"0"0"32,0 0-47,-1 25 31,-24 0-31,25 0 16,0 0-16,-25 24 16,50 1-1,-50-25-15,25-1 16,-1 26-1,-24-25-15,0 0 16,25-1-16,0 1 31,-25 0 1,0 0-17,0 0 32,-25-1-31,0 1-1,1-25-15,-26 0 16,25 25 0,0 0-16,-24-25 15,24 0-15,0 0 16,0 25-1,0-1-15</inkml:trace>
  <inkml:trace contextRef="#ctx0" brushRef="#br0" timeOffset="33705.4218">8533 1463 0,'0'25'125,"-25"-25"-125,25 50 16,-25-25-16,25 49 15,0-49 1,0 49-16,0-49 15,0 25 1,0-25 0,0-1 15,0 1-15,0 0 15,0 0-16,0 0 17,0-1 46,0 1-63,25 0 17,0-25-17,0 0 1,-1 0 0,1 0 15</inkml:trace>
  <inkml:trace contextRef="#ctx0" brushRef="#br0" timeOffset="34410.8497">8359 1761 0,'0'-25'78,"25"25"-62,0 0-1,0-24-15,24 24 16,-24 0 15,0 0-31,0 0 16,-1 0 15</inkml:trace>
  <inkml:trace contextRef="#ctx0" brushRef="#br0" timeOffset="36519.1241">9227 1290 0,'-24'0'281,"-1"0"-250,0 0-15,25 25 0,0-1 15,-25-24-31,0 0 47,25 25-16,-24-25 16,24 25 0,-25-25-16,25 25-15,0 0-1,-25-25 1,25 24-16,0 1 15,0 0 1,-25 0 0,25 0-1,0-1-15,0 1 16,0 25-16,0-25 16,0 24-1,0-24-15,0 25 16,0-1-16,0-24 15,0 0 1,0 25-16,0-26 16,0 1-1,0 0-15,0 49 16,0 1-16,0-1 16,0 1-1,0-1-15,0-24 16,0-1-16,0 1 15,0-1 1,0-24-16,0 25 16,0 0-1,0-1-15,0 1 16,0 24-16,0 1 16,0-51-1,0 51-15,0-50 31,0 24-31,0-24 16,0 0 0,0 0-1,25-25-15,-25 24 16,0 1 15,0 0 32,25-25-48,-25 25 17,25 0-17,-1-25 16,1 24-15,0-24 15,0 0-15,-25 25 0,25-25-1,-1 0-15,1 0 16,0 0 15,0 0-15,0 0-1,-1 0 17,1 0-1,0 0 16,0 0-32</inkml:trace>
  <inkml:trace contextRef="#ctx0" brushRef="#br0" timeOffset="38394.9824">9599 1910 0,'-24'0'16,"24"25"62,0 24-62,0 1-1,-25 0-15,25-1 16,0 1 0,0-25-16,0 24 15,0-24 17,0 0-17,0 24 1,0-24-1,0 0 17,-25-25-17,25 25 1</inkml:trace>
  <inkml:trace contextRef="#ctx0" brushRef="#br0" timeOffset="39216.2243">9773 1935 0,'0'-25'32,"0"50"46,0 0-63,-25 24 1,0-24-16,1 25 16,-1-1-1,0-49 1,25 25-16,-25 0 16,25 0-1,0-1-15,-25-24 16,25 25-16,-24 0 31,24 0 0,0 0 16,24-1-31,26 1-1,0-25 1,-26 0 0,26 0-1,-25 25 1,0-25 0,-1 0-1,-24 25 1,25-25-16</inkml:trace>
  <inkml:trace contextRef="#ctx0" brushRef="#br0" timeOffset="40173.6648">9947 2332 0,'0'-25'31,"0"0"1,24 0 15,-24 0-16,25 1-16,0-1 1,0 25 15,0 0-15,0 0 15,-25 25 0,0-1-15,0 1 0,0 0 31,0 0-32,0 0 16,0-1-31,0 1 32,0 25-17,24-25 1,-24-1 0,0 1-1,0 0 1,0 0 15,0 0-15,-24-25-1,-1 0-15,0 24 32</inkml:trace>
  <inkml:trace contextRef="#ctx0" brushRef="#br0" timeOffset="41130.5354">10368 2257 0,'0'-25'0,"-24"25"156,24 25-140,0 0-16,0 0 16,0 24-1,0-24 1,0 0 15,0 0 0,0 0-15,24-25 31,1 0-32,0 0 17,0 0 30,0-25-46,-25 0-1,0 0 1,0 0-16,0 1 16,0-1-1,0 0 1,-25 0 15,0 25-15,0-25-1,0 25 1,1 0 0</inkml:trace>
  <inkml:trace contextRef="#ctx0" brushRef="#br0" timeOffset="42690.0191">11162 1662 0,'0'-25'31,"-25"25"-31,0 0 32,1 25 15,-1 25-32,25-1 1,0 1-16,0-25 15,0-1-15,0 26 16,0 0 0,0-26-16,0 26 15,0 0 1,0-26-16,0 26 16,0-25-16,0 0 15,0-1 1,25 1 15,-1-25 0,1 0-15,0 0-16,25-25 16,-25 1-16,-1-1 15,1 0 1,0 25-16,-25-25 15,0 0 1,25-24-16,0 24 16,-25-25-16,0 1 15,0 24 1,24-25-16,-24 26 16,0-1-16,0-25 15,0 25 1,0 1 31,0 48 15,0 26-62,0-25 16,0 24-16,0 1 15,0 24 1,0-24-16,0 0 16,0-26-1,25 26-15,-25-25 16,0 0 0,0-1-1</inkml:trace>
  <inkml:trace contextRef="#ctx0" brushRef="#br0" timeOffset="43422.8212">11658 1984 0,'0'-24'15,"0"48"48,0 26-32,0-25-31,0 0 16,0-1-1,0 1-15,0 0 16,0 0 0,0 0 15,0-1 16,0 1-16,25-25 0,-25-25 1,0 1-17,0-1 1,0 0-1,0 0-15,0 0 32,0 1-17,0-1 1,0 0 0</inkml:trace>
  <inkml:trace contextRef="#ctx0" brushRef="#br0" timeOffset="51674.4211">12254 1960 0,'24'0'125,"1"0"-94,0 0-31,25 0 16,-26 0-16,1 0 15,25 0 1,-1 0-1,-24 0 1,0 0 0,-25-25-1,25 25 1,0 0-16</inkml:trace>
  <inkml:trace contextRef="#ctx0" brushRef="#br0" timeOffset="52370.4009">12576 1811 0,'-25'0'16,"0"0"93,25 25-93,0-1 15,0 1-15,0 0-16,0 0 15,0 24 1,0-24 15,0 25-31,0-25 16,0-1-16,0 1 16,0 0-1,0 0 16,0 0-31</inkml:trace>
  <inkml:trace contextRef="#ctx0" brushRef="#br0" timeOffset="54101.678">13072 1612 0,'0'-25'32,"0"1"15,0-1-1,0 0-30,0 0 15,0 0-15,25 25 0,-25-24-1,25 24 1,-25-25-16,24 25 15,1 0 17,0 0-17,0 0 32,-25 25-31,0-1-1,25 1 17,-25 0-17,0 0 1,0 0 0,0-1 15,0 1-31,0 0 15,0 0 1,0 0 0,0 0-16,0-1 15,-25-24 1,25 25-16,0 0 16,-25-25-16,25 25 15,0 0 32,-25-25-31,50 0 140,0-25-140,0 25-1,0 0 1,-1 0-1,26 0 17,-25 0-17,0 0 1,-1 0 15,1 0 0,-25 25-15,0-1 15,25-24-31,-25 25 16,0 0 0,0 0 15,0 0-16,0-1 17,0 1-17,0 0 1,-25-25 0,0 0-1,25 25-15,-24 0 16,-1-25-1,0 0-15,0 0 16</inkml:trace>
  <inkml:trace contextRef="#ctx0" brushRef="#br0" timeOffset="55271.8864">13568 1439 0,'0'-25'32,"25"25"-17,0 49 110,-25 1-125,0 24 16,0-24-16,25 0 16,-25-1-16,0-24 15,0 0 1,0 0-16,0 0 31,0-1-15,0 1-16</inkml:trace>
  <inkml:trace contextRef="#ctx0" brushRef="#br0" timeOffset="56171.3769">13915 1389 0,'0'25'94,"-24"-25"-94,24 25 16,-25-1-1,0 1-15,25 0 16,-25 0-16,0 0 16,25-1-1,-24 26-15,24-25 16,-25 0 0,0 0-1,25-1 1,0 1 15,0 0 32,0 0-17,25 0-30,0-25 0,24 24-1,-24-24-15,25 25 16,-1-25 0</inkml:trace>
  <inkml:trace contextRef="#ctx0" brushRef="#br0" timeOffset="57645.2382">14114 1612 0,'0'-25'31,"25"25"47,-1 0-62,1 0 15,0 0-15,0 0 15,0 50 0,-25-25-31,0 0 16,0 0-16,0-1 31,0 1-15,0 0-1,-25-25 1,25 25 0,0 0 109,25-25-63,-1 0-31,1 24 32,-25 1-32,0 0 0,0 0-15,0 0 15,0-1-31,0 1 31,0 0 1,-25-25-17,25 25 1,0 0 0,-24-25-1,-1 0 1,0 24 15</inkml:trace>
  <inkml:trace contextRef="#ctx0" brushRef="#br0" timeOffset="58520.109">14511 1563 0,'0'-25'31,"0"50"63,0-1-79,0 1 1,0 0 0,0 0 15,0 0-31,0 0 31,0-1 0,0 1 1,0 0-32,0 0 62</inkml:trace>
  <inkml:trace contextRef="#ctx0" brushRef="#br0" timeOffset="59932.2325">14883 1166 0,'0'49'63,"0"-24"-48,-25 0-15,25 0 16,0 0-1,0-1-15,0 26 16,0-25 0,0 0-1,0-1 1,0 1-16,0 0 31,0 0-31,0 0 16,0-1-1,0 1-15,0 0 16,0 0-16,0 0 31,25-25-15,0 0 0,-1 0-1,1 0 1,0 0-1,0 0 1,0-25-16,-1 0 31,1-25-15,0 26 0,0-1-1,-25 0-15,0-49 16,0 24-1,0 25-15,0-24 16,0 24-16,0-25 16,0 25-1,0 1-15,0-1 16,0 0 15,0 50 63,0 0-78,0-1-16,0 26 15,0-25 16,25-25-31,-25 25 16,0-1 0,0 1-1,24 0 1,1 25 0</inkml:trace>
  <inkml:trace contextRef="#ctx0" brushRef="#br0" timeOffset="60526.4064">15503 1389 0,'0'-25'16,"0"50"78,0 0-94,0 24 15,0 1 1,25 0-16,-25-26 16,0 26-16,25-25 15,-25 0 1,0 0-1,0-1 1</inkml:trace>
  <inkml:trace contextRef="#ctx0" brushRef="#br0" timeOffset="61334.3691">16148 1612 0,'0'-25'63,"49"1"-16,1 24-32,0 0-15,-1 0 16,-24-25-1,0 25-15,0 0 16,0 0 0,-1 0-1,1 0 1,0 0 15,-25-25-15</inkml:trace>
  <inkml:trace contextRef="#ctx0" brushRef="#br0" timeOffset="62030.2311">16396 1315 0,'0'24'63,"0"1"-48,0 25 1,0-25-16,0 24 15,0-24 1,0 25 0,0-26-1,0 26 1,0-25 0,0 25-16,0-26 15,0 26 1,0-25-16,0 24 15,0-24 1,0 0 0</inkml:trace>
  <inkml:trace contextRef="#ctx0" brushRef="#br0" timeOffset="64292.495">16917 1389 0,'0'-25'16,"0"0"0,0 1 15,0-1 0,25 25 16,-1 0-31,1 0-1,0 0 32,0 0-31,-25 25-1,0-1 17,0 1-32,0 0 15,0 0 16,0 0-15,0 24 0,0-24-1,-25-25 17,25 25-32,0 0 15,-25-25 1,25 24 31,25-24 78,0 0-110,0 0 17,-1 0-17,1 0 16,0 0-15,0 0 15,-25 25-15,25-25 0,-25 25-16,0 0 31,24-25-31,-24 25 15,25-25 1,-25 25 0,0-1-1,0 1 1,0 0 0,0 0-1,0 0 16,0-1-15,0 1 15,0 0-15,-25-25 0,25 25-1,-24 0 1,-1-25 15,25 24-15,-25-24-16,0 0 15,0 0 32</inkml:trace>
  <inkml:trace contextRef="#ctx0" brushRef="#br0" timeOffset="65375.4097">17537 1315 0,'25'24'172,"-25"26"-172,0 24 16,0-24 0,0 0-16,0-26 15,0 1 1,0 25-16,0-25 15,0 0 1,0-1 0,0 1-1,0 0 32</inkml:trace>
  <inkml:trace contextRef="#ctx0" brushRef="#br0" timeOffset="66660.653">17785 1315 0,'-25'0'156,"25"24"-156,0 1 16,-25-25-1,25 25 1,-24-25-16,24 25 16,-25-25-1,25 25-15,0-1 16,-25 1-16,25 0 31,0 0-31,-25-25 16,25 25-1,-25-25 1,25 24 15,0 1 16,0 0-16,0 0 16,25 0 0,0-25-31,0 0-1,-25 25 1,25-25-16,-1 0 16,-24 24-1,25-24-15,0 0 16,0 0 15,0 0-15,-25 25-1,24-25 1,1 0 0,0 0-1,0 0 17,0 0 14,-1 0-14</inkml:trace>
  <inkml:trace contextRef="#ctx0" brushRef="#br0" timeOffset="68266.668">18157 1563 0,'-25'0'31,"25"-25"32,0 0-32,25 25 16,-25-25-47,25 25 31,0 0 0,-1 0-15,-24 25 15,0 0-31,0 0 16,0-1 15,0 1-15,0 0-16,0 0 47,-24-25-16,24 25 0,24-25 63,1 0-63,-25 25 16,25-25-16,-25 24-31,0 1 47,0 0-31,0 0-1,0 0-15,0-1 16,0 1 15,-25 0 16,0 0-16</inkml:trace>
  <inkml:trace contextRef="#ctx0" brushRef="#br0" timeOffset="69774.7294">18504 1563 0,'-25'-25'79,"25"0"-48,0 0 0,0 0 32,25 25-48,0 0 1,0 0-1,0 0 1,0 0 31,-1 0-31,-24 25-16,0 25 15,0-25 1,25-1-16,0 51 15,-25-50 1,0 0-16,0-1 16,0 1-16,0 0 15,0 0 1,0 0 0,0-1-1,0 1 1,-25-25 15,25 25-15,-25-25 15,1 0 47,24-25-31,0 0-47,0 1 31,0-1 0,24 25-15,-24-25 0,25 25-1,0 0-15,0 0 16,0 0 15,-1 0 0,1 0-15</inkml:trace>
  <inkml:trace contextRef="#ctx0" brushRef="#br0" timeOffset="71534.398">19075 1215 0,'0'25'109,"0"0"-109,0 0 16,0 0 0,0 24-1,0-24 1,0 25 0,0-26-16,0 1 15,0 0 1,0 0-1,0 0 17,0-1-17,0 1 1,0 0 15,0 0-15,0 0-1,25-25 17,-25 25-17,24-25 17,-24 24-32,25-24 15,0 0 1,0 0 15,0 0 0,-1 0-15,1 0 15,-25-24-15,25 24-1,-25-50 1,0 0 0,0 25-16,0-49 15,0 49 1,0 0-16,0 1 16,0-1-1,0 0-15,0 0 16,0 0-1,0 1 1,0-1-16,0 0 31,0 0-15,0 75 109,0-25-125,0-1 16,0 1-1,0 25-15,25-25 16,-25-1-16,0 1 15,0 25 1,25-25 0,-25-1-1,0 1 1,0 0-16,0 0 16,24 0-1,1 0 32</inkml:trace>
  <inkml:trace contextRef="#ctx0" brushRef="#br0" timeOffset="72928.1072">19670 1662 0,'-25'-25'78,"1"0"-46,-1 25-17,25-25 1,-25 1-1,25-1 17,0 0-17,0 0 1,0 0 15,25 25 16,-25-24-31,25 24-16,-1 0 31,1 0-15,0 24 30,0 1-46,-25 25 16,0-1 0,0-24-16,0 25 15,0-25 1,0 24-16,0-24 16,0 0-1,0 0 1,0 0-1,0-1 17,-25-24-32,0 25 31,0-25-31,25 25 16,-24-25-16,-1 0 31,0 0-16,25-25 32,0 0-15,0 1-32,0-1 46,25 0-30,0 25 0,-1 0-16,1 0 15,0 0 1,0 0 0,0 0 15,-1 0 0,1 0-15</inkml:trace>
  <inkml:trace contextRef="#ctx0" brushRef="#br0" timeOffset="73913.0135">20265 1463 0,'0'25'16,"-24"-25"-1,48 0 95,1 0-95,0 0 17,25 0-32,-1 0 15,-24 0 16,0 0-31,24 0 32,-24 0-17,0 0 1</inkml:trace>
  <inkml:trace contextRef="#ctx0" brushRef="#br0" timeOffset="74686.1049">20464 1240 0,'0'25'63,"0"0"-63,0 24 15,0-24 1,0 25 0,0-25-1,0 24 1,0-24-1,0 25 1,0-26-16,0 1 16,0 25-16,0-25 15,0 0 1,0-1-16,0 1 16,0 0 15,0 0 0</inkml:trace>
  <inkml:trace contextRef="#ctx0" brushRef="#br0" timeOffset="75720.9324">21034 1166 0,'0'-25'15,"0"0"1,0 50 124,0 0-124,0 0 0,0-1-16,0 1 15,0 0-15,0 49 16,0-49 0,0 0-16,0 25 15,0-1-15,0-24 16,0 0-1,0 0 1,0-1 0,0 1-1,0 0 17,0 0-1</inkml:trace>
  <inkml:trace contextRef="#ctx0" brushRef="#br0" timeOffset="77209.9876">21258 1290 0,'0'-25'16,"0"0"15,-25 25 172,0 0-172,25 25-15,0 0-1,-25-25 1,25 25 0,-25-1-1,1 26 17,-1-25-17,25 0 1,-25-1-1,25 1 32,-25-25-47,25 25 32,-25-25-17,25 25 32,0 0 62,25-25-93,0 0 15,-25 24-15,25-24-16,0 0 31,-1 0-31,1 0 31,0 0-15,0 0 0,0 0-1,-1 0 1,-24 25 0,25-25-1,0 0 1,0 0-1,0 0 32</inkml:trace>
  <inkml:trace contextRef="#ctx0" brushRef="#br0" timeOffset="78949.7644">21679 1339 0,'-25'0'0,"25"-24"62,0-1-15,0 0 0,25 25-32,0 0 1,0 0 31,-25 25 31,0 0-62,0 24-1,0-24-15,0 0 16,0 0 0,0-1 15,-25-24-16,0 0 1,25 25 15,25-25 126,0 0-142,0 0 1,0 0 15,-1 0-15,-24 25-1,0 0 1,25 0 15,-25-1 0,0 1 1,0 0-17,0 0 32,0 0 0,0 0-16,-25-25-31,1 24 16,-1-24 0,0 0-1</inkml:trace>
  <inkml:trace contextRef="#ctx0" brushRef="#br0" timeOffset="80526.197">21803 1339 0,'25'-24'15,"0"24"32,-25-25-31,25 25-16,0 0 31,-1 0-15,1 0 15,0 0 16,0 0 15,-25 25 1,0-1-32,0 1-15,0 0-1,0 0 1,-25 0 15,25-1 16,0 1-16,25-25 157,0 0-157,-1 0-15,1 25 15,0-25 0,-25 25 0,25 0-15,-25-1 0,0 1 30,0 0-30,0 0 0,0 0-1</inkml:trace>
  <inkml:trace contextRef="#ctx0" brushRef="#br0" timeOffset="82353.1356">22473 1141 0,'0'25'125,"0"0"-110,0 24-15,0 1 16,0-1 0,0-24-16,0 0 15,0 0 1,0 0-16,0-1 16,0 1-1,0 0 1,0 0-1,0 0 1,25-25-16,-25 24 16,0 1 15,25-25 16,-1 0-16,1 0-31,0 0 16,0 0 15,0 0-15,-1 0-1,1 0 1,-25-25-1,25 1 1,-25-1 0,25 0-1,-25 0 1,25-24 0,-25-1-1,0 25 1,0 0 15,0 1-15,0-1-1,0 0 1,0 0 0,0 0-1,0 1 1,0-1-1,0 0 17,0 75 93,0-1-110,0 1-15,0-25 16,0 24-16,0-24 31,0 0-31,0 0 16,0-1-1,25 1 1,-25 0 15,24 0-15,-24 0 0,0-1-1,0 1-15,25-25 31</inkml:trace>
  <inkml:trace contextRef="#ctx0" brushRef="#br0" timeOffset="83658.2416">22969 1265 0,'0'-25'78,"25"25"-31,0 0-1,0 0-14,-1 0-1,-24 25 47,0 0-62,0 0-1,0-1 1,0 1 15,0 0 16,0 0-47,0 0 31,0-1 32,25-24-63,0 0 31,-25 25-15,25 0 15,-25 0 16,0 0 0,0-1-16,0 1-15,0 0 15,0 0 0,-25-25 0,0 0-15</inkml:trace>
  <inkml:trace contextRef="#ctx0" brushRef="#br0" timeOffset="85378.4387">23316 670 0,'25'0'63,"0"0"-48,0 0 1,24 0 0,-49-25-1,25 25-15,0 0 32,25 0-17,-26 0 16,1 0 16,0 0-31,0 50 31,-25-26-47,25 1 15,-25 25-15,24-1 16,-24-24 0,0 0-16,0 49 15,0-49-15,0 25 16,0-1 0,0 1-16,25 24 15,0 1 1,-25-1-1,25-24-15,-25-1 16,0 1-16,0-25 16,25 49-16,-25-24 15,24 0 1,1 24-16,-25 50 16,0-50-16,0 1 15,25-1 1,-25 1-16,25-51 15,-25 26-15,0-25 16,25 24 0,-25 1-16,0 0 15,0-26 1,0 1-16,25-25 16,-25 25-16,0 0 15,0 0 16,0-1 1,-25 1-1,0 0-31,0-25 16,-25 0-1,26 25-15,-26-25 16,0 0-16,26 0 15,-26 0 1,0 0-16,1 25 16,-1-25-16,25 0 15,1 0 1,-1 0-16,0 0 31,0 0-31</inkml:trace>
  <inkml:trace contextRef="#ctx0" brushRef="#br0" timeOffset="87767.1532">24160 1538 0,'25'0'46,"123"0"-46,51-75 16,-1 51 0,26-51-16,-26 50 15,-74 25-15,-50 0 16,-24 0 0,-25 0-16,0 0 15,-1 0 1,1 0 46</inkml:trace>
  <inkml:trace contextRef="#ctx0" brushRef="#br0" timeOffset="88270.0156">25276 1091 0,'0'-24'15,"25"24"17,24 0-17,1 0 1,24 0-16,-24 0 15,-25 49-15,24-24 16,1 0 0,-50 0-16,50-1 15,-50 1-15,24 25 16,-24-25 0,0-1-16,0 1 15,0 25 1,0 24-16,0-49 15,-24 25-15,-1-1 16,0-24 0,-25 25-16,26-25 15,-1-1 1</inkml:trace>
  <inkml:trace contextRef="#ctx0" brushRef="#br0" timeOffset="89304.752">26987 967 0,'0'0'0,"0"-24"16,0-26-1,0 25 1,0 0 0,0 1-16,-24 24 31,-1 0 0,0 0-15,0 0-16,0 24 15,1 26 1,-1-25-16,25 49 16,-25-24-1,25-25-15,-25 24 16,25-24-16,0 0 16,0 0-16,0-1 15,0 26 1,0-25-1,0 0 1,0-1 0,25-24-16,0 25 15,0-25 1,-1 0-16,1 0 16,0 25-1,0-25 1,0 0 15,-1 0-15,1 0-1,0-25-15,-25 0 16,25-24-16,-25 24 16,25 0-1,-25-24-15,25 24 16,-25 0-16,24 25 15,-24-25 1,0 0 15,0 1-15,0 48 62,0 1-62,0 50-1,0-1-15,0-24 16,25-1-16,0 26 16,-25-26-1</inkml:trace>
  <inkml:trace contextRef="#ctx0" brushRef="#br0" timeOffset="90387.1857">27211 992 0,'0'0'15,"0"-49"-15,-25 24 16,25 0-16,-25 0 16,0 0-1,25 1-15,-24-1 31,-1 25-31,25-25 16,-25 25 0,-25 0-16,25 0 15,-24 0 1,-1 25 0,25 0-16,-24-1 15,24 26 1,-25 0-16,26-1 15,-26 50-15,0-24 16,26-1 0,-1 1-16,0-1 15,25 0-15,0-24 16,0 24 0,0-24-16,0-25 15,0 25 1,25-1-16,-25 1 15,25-25-15,-1 24 16,-24-24 0,50 0-16,-25 0 15,24-1-15,-24 1 16,0 0 0,49 0-16,-24-25 15,0 0 1,-1 0-16,1 0 15,0 0-15,-1 0 16,1 0 0,-25-50-16,24 50 15,-24-25 1,0 1-16,0-1 16,-1 0-16,-24 0 15,25 0 1,0 1-16,-25-26 31,25 25-31,-25-24 16,0-1-16,0-74 15,0 49 1,0 1-16,-50-25 16,25 49-16,-24 25 15,-1-49 1,1 24-16,-1 26 15,-49-26 1,49 25-16,-24 0 16,24 1-16,0-1 15</inkml:trace>
  <inkml:trace contextRef="#ctx0" brushRef="#br1" timeOffset="144933.5036">1960 4663 0,'0'-25'79,"24"25"-33,1 0-46,0 0 16,0 0 15,-25 25-15,25 0-16,-25 25 16,24-1-1,-24 1-15,0 0 16,0-26-16,0 26 15,0-25 1,0 0-16,0-1 16,-24 1-1,24 0 1,0 0-16,-25-25 16,25 25-1,-25-25 1,25 24 15,-25-24-15,50 0 62,0-49-63,0 24-15,-1 0 16,-24-24-16,25-1 16,25 0-1,-50 1-15,25-26 16,-1 50-16,-24 1 16,25-26-1,0 50-15,-25-25 16,0 0-1,0 1-15,25-1 16,-25-25 0,25 25-1,-25 1 17,0-1 14,0 50 48,0 24-78,-25-24-1,25 0-15,-25 24 16,25 1 0,0-25-16,0 0 15,0 24-15,0-24 32,0 0-17,0 0 1,0 0-1,0-1 17,25-24-17,-25 25-15,25-25 16,-25 25 15</inkml:trace>
  <inkml:trace contextRef="#ctx0" brushRef="#br1" timeOffset="145813.3709">2778 4762 0,'0'-24'78,"25"24"-62,0 0 15,0 0-15,-1 0-16,26 0 15,-25-25 1,0 25 0,-1 0-1,1 0-15,0 0 16,0 0 0</inkml:trace>
  <inkml:trace contextRef="#ctx0" brushRef="#br1" timeOffset="146625.2277">2853 4911 0,'24'0'140,"1"0"-124,0 0 0,0 0-1,0 0 16,-1 0 1,1 0-17,0 0 17,0 0-1,0 0-16</inkml:trace>
  <inkml:trace contextRef="#ctx0" brushRef="#br1" timeOffset="148221.5998">2456 5159 0,'24'0'250,"-24"25"-234,0 0 15,0 0 0,0 0 0,0-1 126,0 1-79,25-25-63,-25 25 17,25-25-17,-25 25-15,0 0 32,0-1-1,0 1 0,0 0-15,0 0 31,-25-25-32,25 25 16,-25-25-15,1 0 15,-1 0-15,0 0 0</inkml:trace>
  <inkml:trace contextRef="#ctx0" brushRef="#br1" timeOffset="151450.0218">4043 4490 0,'-25'0'31,"1"0"16,-1 0-31,0 0-1,0 0 1,0 0 15,25 49-15,-24-49 0,24 25-1,-25 25-15,25-26 16,0 1-16,0 0 15,0 0 1,0 0-16,0-1 31,0 1-15,0 0-16,0 0 31,0 0 0,25-25-15,-25 25 0,24-1-1,1-24-15,0 0 16,0 0-16,0 0 16,-1 0-1,1 0 1,0 0-1,-25-24-15,25 24 16,-25-25 15,25 0-15,-25 0-16,0 0 16,0 0-1,0 1 1,0-1-1,0 0-15,0 0 16,0 0 15,0 1-31,0-1 32,-25 25-17,25-25 1</inkml:trace>
  <inkml:trace contextRef="#ctx0" brushRef="#br1" timeOffset="152050.9713">4316 4738 0,'25'0'47</inkml:trace>
  <inkml:trace contextRef="#ctx0" brushRef="#br1" timeOffset="153185.1984">4564 4539 0,'0'-25'31,"0"1"1,0-1 14,0 0-14,0 0-32,25 25 31,-25-25-31,25 25 16,-25-24-1,24 24 1,1 0-1,0 0 1,0 0-16,0 0 16,-1 24 15,1 26-31,-25-25 16,0 0-1,25 24-15,-25-24 16,0 0-16,0 24 15,0-24 1,0 0-16,0 0 16,0 24-1,-25-24 1,0-25 0,1 25-1,24 0-15,-25-25 16,0 0-16,0 25 15,0-25 1,1 0 15,24-50 16,0 25-31,0 0-1,24 25-15,1-24 16,0 24 0,0 0-1,24 0 1,-24 0 0,0 0-1,0 0-15,0 0 31,-25 24-31,25-24 16,-1 0 0</inkml:trace>
  <inkml:trace contextRef="#ctx0" brushRef="#br1" timeOffset="153683.3173">5705 4440 0</inkml:trace>
  <inkml:trace contextRef="#ctx0" brushRef="#br1" timeOffset="154098.314">5804 4564 0,'0'25'16,"0"0"15,0-1-31,0 1 16,0 0-16,0 0 15,0 0 1,0-1-16,0 1 16,0 25-16,-25-25 31,1 0-16,-1-25 1</inkml:trace>
  <inkml:trace contextRef="#ctx0" brushRef="#br1" timeOffset="155279.2512">7466 4142 0,'0'-24'0,"-25"24"62,1 0-46,24 24-1,-25 26-15,0-25 16,25 24 0,0-24-16,0 0 15,-25 0-15,25 0 16,0-1-1,0 1 1,0 25 0,-25-25-1</inkml:trace>
  <inkml:trace contextRef="#ctx0" brushRef="#br1" timeOffset="156158.0753">7590 3870 0,'25'0'94,"0"49"-78,-25 1-16,25-25 15,-1-1 1,-24 1-16,25 25 16,0-50-1,-25 25 1,25 24-1,0-24 1,-25 0 0,24 0-1,-24-1 1,0 1 31,0 0-47,0 0 31,0 0-15,-24-25-16,-26 49 15,0-24 1,26 0 0,-1-25-1,-25 25-15,1-1 16,24-24-16,-25 25 15,50 0 1,-25-25-16,1 0 16,-1 0-1,25 25 1</inkml:trace>
  <inkml:trace contextRef="#ctx0" brushRef="#br1" timeOffset="157048.0741">8260 3820 0,'0'25'141,"0"49"-126,0 1-15,-25-51 16,25 26 0,0-25-16,0 0 15,-25-1-15,25 26 16,0-25-1,0 0 1,0-1 0,0 1-1,0 0-15,0 0 16,0 0 0,0-1-1,0 1 1,0 0 15,0 0-15,25-25-16,0 0 15,-25 25 1,25-25 0</inkml:trace>
  <inkml:trace contextRef="#ctx0" brushRef="#br1" timeOffset="157704.9095">8210 4266 0,'-24'0'16,"24"-24"109,24 24-125,1 0 31,0 0-31,0 0 16,0 0-1,-1 0 1,1 0 31</inkml:trace>
  <inkml:trace contextRef="#ctx0" brushRef="#br1" timeOffset="158411.0103">8905 4068 0,'25'0'156,"24"0"-141,-24-25 1,0 25-16,0 0 16,0 0-1</inkml:trace>
  <inkml:trace contextRef="#ctx0" brushRef="#br1" timeOffset="159020.1896">9004 4341 0,'25'0'140,"0"0"-124,0 0-1,-1 0 1,1 0 0,0 0 15</inkml:trace>
  <inkml:trace contextRef="#ctx0" brushRef="#br1" timeOffset="160174.2471">9823 3919 0,'-25'0'94,"0"0"-63,0 25-15,25 0-16,0 0 16,0-1-1,0 1-15,0 0 16,0 0-16,0 0 31,0-1-15,0 1 15,25-25-15,-25 25 15,25-25-31,0 0 31,-1 0-31,1 0 16,0 0-1,0 0-15,0 0 16,-1 0 0,1 0 46,0-25-46,-25 0-1,0 1 1,0-1 0,0 0-1,0 0 1,0 0 15,-25 1-15,0 24-1,25-25 1,-24 25 0,24-25-16</inkml:trace>
  <inkml:trace contextRef="#ctx0" brushRef="#br1" timeOffset="160693.2583">10443 4167 0</inkml:trace>
  <inkml:trace contextRef="#ctx0" brushRef="#br1" timeOffset="161214.7979">10468 3572 0,'0'74'62,"0"-49"-46,0 25-16,0-25 16,0 24-16,0 1 15,0-25 1,0 24-16,24-24 16,-24 49-16,0-49 15,25 25 1</inkml:trace>
  <inkml:trace contextRef="#ctx0" brushRef="#br1" timeOffset="162318.9024">10914 3646 0,'0'-25'0,"0"1"63,0 48 46,0 1-93,0 0-16,0 0 15,0 0 16,0 0 1,0-1-17,25-24 17,-25 25-17,25-25 1,-1 25-1,1-25 17,-25 25-32,0 0 15,25-25 1,-25 24 0,0 1-1,25-25-15,-25 25 31,0 0-31,25-25 16,-25 25 0,0-1-1,0 1 17,0 0-17</inkml:trace>
  <inkml:trace contextRef="#ctx0" brushRef="#br1" timeOffset="163099.6081">11013 3572 0,'0'-25'15,"0"0"32,25 0-31,0 25 0,0 0-1,-1-24 1,1 24-1,0 0 1,0 0 0,0-25-1,0 25 1,-1 0 15,1 0-15</inkml:trace>
  <inkml:trace contextRef="#ctx0" brushRef="#br1" timeOffset="164056.6371">10220 4167 0</inkml:trace>
  <inkml:trace contextRef="#ctx0" brushRef="#br1" timeOffset="171703.9014">1538 6796 0,'-25'-24'0,"25"-1"47,-25 25 31,25 49-63,0 1 1,0 0-16,0-25 16,0 24-16,-25 1 15,25-1 1,0-24-16,0 0 15,-24 0-15,24 0 16,0-1 0,0 1-16,0 0 31,0 0 0</inkml:trace>
  <inkml:trace contextRef="#ctx0" brushRef="#br1" timeOffset="173134.6585">1761 6796 0,'-25'0'157,"25"25"-142,-24 0-15,-1 0 16,0 0-1,25 0 1,-25-25-16,0 49 16,0-24-1,25 25 17,-24-50-32,-1 0 15,25 24-15,-25 1 31,25 0-31,-25-25 16,25 25 15,25-25 94,-25 25-125,50-25 16,-26 0 0,-24 24-1,25-24-15,0 25 16,0-25-1,-25 25 17,25-25-32,0 25 31,-1-25 16</inkml:trace>
  <inkml:trace contextRef="#ctx0" brushRef="#br1" timeOffset="174278.1575">1786 6921 0,'0'-25'16,"25"25"0,0-25 46,-1 25-31,1 0-15,0 0 0,0 0 15,0 25 0,-25 0-15,0 24-1,0-24 1,0 0-16,0 0 31,0-1-31,0 1 16,-25 0 46,25 0 32,25-25-63,-1 0-15,1 25 15,-25-1 16,0 1-16,0 0 1,0 0-17,0 0-15,-25-25 16,25 24-1,-24 1-15,-1-25 16,0 0 0,0 0 15</inkml:trace>
  <inkml:trace contextRef="#ctx0" brushRef="#br1" timeOffset="175378.3737">2208 6995 0,'0'-25'16,"-25"25"77,25 25-61,-25 0-32,25 0 31,0-1-16,0 1 1,0 0 0,0 0 15,0 0 0,25-1 0,0-24-15,-1 0 0,1 0-1,0 0 1,0 0 0,0 0 15,-1-24 47,-24-1-47,0 0 16,0 0-47,0 0 47,-24 25-31,-1-24-16,0 24 31</inkml:trace>
  <inkml:trace contextRef="#ctx0" brushRef="#br1" timeOffset="176132.2108">3225 6846 0,'-25'0'0,"0"0"32,0 0-17,50-25 95,0 25-95,0 0-15,-1 0 16,1 0-1,0 0-15,0 0 16,0 0 0</inkml:trace>
  <inkml:trace contextRef="#ctx0" brushRef="#br1" timeOffset="176780.228">3101 7119 0,'24'0'78,"1"0"-62,0 0 0,0 0-1,0 0 1,-1 0-16,1 0 16,0 0-16,0 0 31,0 0-16,-1 0 1,1 0 31</inkml:trace>
  <inkml:trace contextRef="#ctx0" brushRef="#br1" timeOffset="177661.1154">3919 6524 0,'0'-25'31,"0"50"63,0 24-63,0-24-31,0 25 16,0-26-16,0 26 15,0 0 1,0-1-16,0-24 16,0 0-1,0 25-15,0-26 16,0 1 0</inkml:trace>
  <inkml:trace contextRef="#ctx0" brushRef="#br1" timeOffset="178751.818">4167 6623 0,'-25'0'125,"1"25"-93,-1-1-32,0 1 15,0 0 1,0 0-1,25 0 1,0-1 0,-24-24-1,24 25 17,-25-25-17,25 25 1,0 0 15,0 0 0,25-25-15,24 25 0,-24-25 15,0 0-16,0 24 1,-1-24 0,-24 25 15,25-25-31,0 0 47,0 0-32</inkml:trace>
  <inkml:trace contextRef="#ctx0" brushRef="#br1" timeOffset="179651.2858">4390 6623 0,'0'-25'16,"25"25"0,-25-25-1,0 0 32,0 50 31,0 0-62,0 25 0,0-26-1,-25 1 1,25 0-1,0 0-15,0 24 16,0-24 0,0 0-1,0 0-15,0 25 16,0-26 0,0 1-1,0 0-15,25-25 16,-25 25-1,25-25 1,0 25 0,0-25-1,-1 24 1</inkml:trace>
  <inkml:trace contextRef="#ctx0" brushRef="#br1" timeOffset="181207.7477">4539 6623 0,'0'-25'15,"25"0"48,0 25-47,0 0 15,-1 0-16,1 50 32,-25 24-31,0 1-16,0-51 16,0 1-16,0 0 15,0 0 1,0 0-16,0 0 15,-25-25 1,25 24 0,-24-24 15,24-49 94,24-1-109,1 25-1,-25 0 1,0 1-16,25 24 15,-25-25 1,25 25 0,-25-25-1,25 25 1,-25-25-16,0 0 16,0 1-1,0-1 1,0 0 31,0 50 156,0 0-203,0-1 15,0 1 1,24 0 0,-24 0-1,0 0-15,0-1 16,25 1 0,-25 0-1,25-25 1,0 25-1,0 0 1,0-25 0,-25 25-1,24-25 1,-24 24 0</inkml:trace>
  <inkml:trace contextRef="#ctx0" brushRef="#br1" timeOffset="181769.1891">4961 6672 0,'25'0'31,"0"0"16,-1 0-32,1 0 1,-25 25 0,0 0-16,0 25 15,0-26-15,0 1 16,0 0-1,0 0 1,0 0 0,0 0-16</inkml:trace>
  <inkml:trace contextRef="#ctx0" brushRef="#br1" timeOffset="182590.3381">5358 6424 0,'0'50'156,"0"-25"-140,0 24-16,0-24 16,0 25-16,0-25 15,0-1 1,0 1 0,0 0-1,25 0 16,-25 0-15,24-1 31,1 1 0</inkml:trace>
  <inkml:trace contextRef="#ctx0" brushRef="#br1" timeOffset="183336.8209">5283 6648 0,'0'-25'32,"0"0"-17,0 0 17,25 0-1,0 25-16,0-24-15,0 24 16,-1 0 0,1 0-1,0 0 1,0 0 0,0 0 30</inkml:trace>
  <inkml:trace contextRef="#ctx0" brushRef="#br1" timeOffset="184052.6513">5705 6300 0,'25'0'31,"0"0"32,-25 50-47,0-25-16,24 24 15,1 26 1,-25-26-16,0 1 15,0 24-15,0-49 16,0 0 0,0 0-16,0 24 15,0-24 1,0 0 0,0 0-16</inkml:trace>
  <inkml:trace contextRef="#ctx0" brushRef="#br1" timeOffset="185036.355">6176 6077 0,'0'-25'16,"0"50"62,0 0-63,0 0-15,0 24 16,0 26-16,0-1 16,0 1-1,0-1-15,0-24 16,0 24-16,0-24 15,0-26 1,0 26-16,0 0 16,0 24-1,0-49-15,0 0 16,0 24-16,0 1 16,0 24-1,0-24-15,0 0 16,0-26-1,0 26-15,0-25 16,0 49-16,0-49 16,0 0-1,0 24-15,0-24 16,0 0 0,0 0-16,0 0 15,0-1-15,0 1 16,0 0-1</inkml:trace>
  <inkml:trace contextRef="#ctx0" brushRef="#br1" timeOffset="186254.6939">6548 7243 0,'-24'0'47,"-1"0"-31,0 25 15,25 0 0,0-1-15,-25-24-16,25 25 15,0 0 1,0 0 0,0 0 15,0-1 0,0 1-15,0 0 15,25 0 0,0-25 0,0 0-15,-1 0 0,1 0 15,0 0 0,0 0 16,-25-25-31,0 0-1,0 0 1,0 1 0,0-1-1,0 0 1,0 0-1,0 0 17,0 1-17</inkml:trace>
  <inkml:trace contextRef="#ctx0" brushRef="#br1" timeOffset="187008.8028">6796 7441 0</inkml:trace>
  <inkml:trace contextRef="#ctx0" brushRef="#br1" timeOffset="188217.7444">7020 7193 0,'0'-24'47,"0"-1"-16,0 0 1,0 0-1,25 25-15,-1-25-1,1 25 16,0 0-15,0 0 15,-25 50-15,0-25 0,0 24-1,0-24 1,0 0-1,0 0 1,0 0-16,0-1 16,0 1-1,0 0 1,-25 0 15,0-25-31,25 25 16,-25-25-16,1 0 31,-1 0 0,0 0 1,25-25 46,0 0-63,0 0 1,25 25 15,0 0-31,-25-25 16,24 25-16,1 0 15,0 0 1,0 0 0,24 25-1,-24 0 1,0-25 15,-25 25-15,25-25-1</inkml:trace>
  <inkml:trace contextRef="#ctx0" brushRef="#br1" timeOffset="188690.7207">7392 7268 0,'25'0'63,"-25"25"-48,0-1 1,0 26 0,0 0-1,0-26-15,0 26 32,0-25-17</inkml:trace>
  <inkml:trace contextRef="#ctx0" brushRef="#br1" timeOffset="189753.9456">7689 7144 0,'0'-25'16,"0"0"0,0 50 93,0 0-93,-24 24 15,24-24-16,0 25 1,0-25 0,0-1 15,0 1-15,24-25 15,1 25-31,0-25 15,25 0 1,-26 0-16,1 0 16,0 0-16,25 0 15,-50-25 1,24 25-16,-24-25 31,25 25-15,-25-24-1,0-1 1,0 0 0,0 0 15,0 0-15,-25 1-1,1-1 1,-1 25-16,-25-25 15,25 0 1,1 25-16,-26-25 16</inkml:trace>
  <inkml:trace contextRef="#ctx0" brushRef="#br1" timeOffset="190394.8383">8062 6945 0,'24'0'16,"1"0"-1,0 0 1,0 0 15,-25 25-31,0 0 16,25-25 0,-25 25-16,24 0 15,-24 24-15,0 26 16,0-1-1,0-24-15,0-1 16,0 1 0,0-25-16,-24-1 15,-1 26-15</inkml:trace>
  <inkml:trace contextRef="#ctx0" brushRef="#br1" timeOffset="191436.736">6499 7193 0,'-25'0'0,"0"0"78,0 0-31,25 50-31,0-25-16,0 0 15,0-1 1,0 26 0,0-25-16,0 24 31,0-24-15,0 0-1,0 0-15</inkml:trace>
  <inkml:trace contextRef="#ctx0" brushRef="#br1" timeOffset="192867.2472">1439 9153 0,'-25'25'15,"25"0"1,-25-1 0,25 26-16,0 0 15,-25-1 1,25 1-16,0-25 16,-25 24-16,25-24 15,0 0 1,0 24-16,0-24 31</inkml:trace>
  <inkml:trace contextRef="#ctx0" brushRef="#br1" timeOffset="193805.2123">1587 9203 0,'0'-25'16,"0"50"78,0-1-79,-24-24-15,24 25 16,0 0 0,-25 0-1,0 0-15,25-1 16,-25 1 0,25 0-1,0 0 1,0 0-1,-25-25 1,25 24 15,0 1-15,0 0 15,0 0 16,50-25-47,-25 25 31,0-1-15,-1-24 0,1 0-16</inkml:trace>
  <inkml:trace contextRef="#ctx0" brushRef="#br1" timeOffset="195101.285">1736 9327 0,'25'0'15,"-25"-25"1,50 25 0,-50-25-16,25 25 15,-1 0 16,-24 25 48,0 0-48,0-1-16,0 1 17,0 0-17,0 0 17,-24-25-17,24 25 1,0-1 31,0 1 0,24-25 15,-24 25-46,0 0 31,25-25-32,-25 25 1,0-1-1,0 1 1,0 0 0,0 0 15,0 0 0,0-1-15,-25-24-16,1 0 31</inkml:trace>
  <inkml:trace contextRef="#ctx0" brushRef="#br1" timeOffset="196367.4349">2108 9327 0,'0'-25'0,"0"0"109,0 0-77,0 0-17,0 1-15,25-26 31,-25 25-15,25 25 0,0 0-1,0 0 17,-1 0-17,1 0 16,-25 50-15,25-25 0,-25-1-16,0 26 15,0-25-15,0 0 16,0-1 0,0 26-16,0-25 15,0 0 1,0-1-16,0 1 15,0 0 17,0 0-32,-25-25 15,0 0-15,1 25 16,-1-25 0,0 0-16,0 0 15,0 0 1,1 0 31,24-25-32,0 0 1,0 0 0,0 0-1,24 1 16,1 24-15,0 0 0,0 0-16,0 0 31,-1 0-31,1 0 16,0 0-1,0 0 1,0 24-1,-1-24 1,-24 25 0</inkml:trace>
  <inkml:trace contextRef="#ctx0" brushRef="#br1" timeOffset="197139.9987">3125 9128 0,'0'-25'125,"25"25"-109,25-24-1,24-1-15,-24 0 16,-25 0-16,49 25 15,-49 0 1,24-25 0</inkml:trace>
  <inkml:trace contextRef="#ctx0" brushRef="#br1" timeOffset="197672.4653">3200 9451 0,'25'0'16,"24"0"-1,-24-25-15,0 0 16,0 25 0,-1 0-16,1 0 15,0 0 1,0 0-1,0 0 1,-1 0 0,1 0 15</inkml:trace>
  <inkml:trace contextRef="#ctx0" brushRef="#br1" timeOffset="198513.7934">4291 8558 0,'0'24'78,"0"26"-78,0 0 15,0 24 1,0-24-16,0 24 16,0 0-16,0-24 15,0 0 1,0-1-16,-25 1 15,25-25 1,0 0-16,0-1 16,0 26-1</inkml:trace>
  <inkml:trace contextRef="#ctx0" brushRef="#br1" timeOffset="199547.703">4564 8781 0,'0'0'0,"25"-25"0,-25 0 31,0 0 16,0 50 47,0 0-78,-50 25-1,25-26-15,25 1 16,-24 0 0,24 0-16,-25-25 15,25 25-15,-25-25 16,0 24-1,0 26 1,1-25 0,-1-25-1,25 25 1,-25-25 15,25 25-15,0-1-1,0 1 17,0 0-17,0 0 17,50-25-32,-50 25 15,49-25-15,-24 0 16,0 24-1,0-24-15,-1 0 16,1 0 0,0 0-1,0 0 17</inkml:trace>
  <inkml:trace contextRef="#ctx0" brushRef="#br1" timeOffset="200262.8241">4887 8682 0,'0'0'15,"0"-25"1,0 0-16,-25 75 125,25-1-125,-50 26 16,25 49-16,25-25 15,-25-25 1,25 1-16,0-26 16,0 1-16,0-25 15,0 24 1,0-24-16,0 0 15,0 25 1,0-26 0,0 1-16,25 0 15</inkml:trace>
  <inkml:trace contextRef="#ctx0" brushRef="#br1" timeOffset="201538.7552">5159 9004 0,'0'0'0,"0"-25"15,0 0 1,0 1-1,0-1 1,0 0 0,0 0-1,0 0 1,0 1 0,25-1-1,0 25 16,0 0-15,-25 49 31,0-24-31,0 50-16,0-51 15,-25 1-15,0 25 16,0-25-1,1 0-15,24 24 16,0-24-16,-25 0 16,25 0-1,-25-25 1,0 0 0,25 24-1,25-48 63,0-26-62,-25 25 0,25 25-1,-1 0-15,-24-25 16,0 1-1,25-1 1,0 0 15,-25 0-15,25 0 0,0 0-16,-25-24 15,24 49 1,-24-25-1,0 0 1,25 25 0,-25-25 15,0 50 47,0 0-62,0 0-1,0 0-15,0 24 16,0-24 0,0 0-16,0 0 15,0 24 1,0-24-16,0 0 15,0 0-15,0 0 32,0-1-17</inkml:trace>
  <inkml:trace contextRef="#ctx0" brushRef="#br1" timeOffset="202003.6687">5581 8930 0,'0'-25'16,"25"25"30,0 0-30,-1 0 0,-24 25-1,0 24 1,0-24-16,0 25 16</inkml:trace>
  <inkml:trace contextRef="#ctx0" brushRef="#br1" timeOffset="202767.6631">5879 8607 0,'0'-25'31,"0"50"63,0 0-78,0 25-1,0-26 1,0 26-16,0-25 16,0 24-1,0 1-15,0 0 16,0-1-1,0-24-15,0 0 16,0 0 0,0 0-1,0-1 17,0 1-17,25-25 32,-25 25-31,24-25-1,1 0-15</inkml:trace>
  <inkml:trace contextRef="#ctx0" brushRef="#br1" timeOffset="203404.8223">5829 8855 0,'-25'0'16,"25"-25"78,50 25-79,-25 0 1,0-24-16,24 24 15,-24 0 1,0 0 15,0 0-15</inkml:trace>
  <inkml:trace contextRef="#ctx0" brushRef="#br1" timeOffset="204043.6165">6102 8558 0,'25'0'94,"0"0"-79,-1 0 1,1 24 0,-25 26-1,25 0-15,-25-26 16,0 26-16,0 0 15,0-26 1,0 1-16,0 0 16,0 0-1,0 0-15,0-1 16,0 1 0</inkml:trace>
  <inkml:trace contextRef="#ctx0" brushRef="#br1" timeOffset="205222.3308">6499 8285 0,'0'-25'16,"25"25"93,-25 50-78,0 24-15,24-24-1,-24-1-15,0 1 16,0-1 0,0 1-16,0 0 15,0-1-15,0 1 32,0-25-17,0 24-15,0-24 16,-24 49-1,24-24 1,0 0-16,0-1 16,-25-49-16,25 25 15,-25 25 1,25-1 0,0-24-1,0 0 1,-25 0-16,25 0 15,0-1 1,0 1 0,-25 0-16,25 25 15,0-26 1,0 1 0,0 25-16,0-1 15,0-24 1,0 25-1,0-25 1,0-1 0,0 1 15,0 0-15</inkml:trace>
  <inkml:trace contextRef="#ctx0" brushRef="#br1" timeOffset="210395.9997">6970 9054 0,'0'-25'47,"0"50"109,0 0-141,-25-25 1,25 24 0,0 1-1,-24 0-15,24 0 32,0 0-17,-25-1 1,25 1-1,0 0 1,0 0 0,0 0-1,0-1 1,0 1 0,0 0 15,0 0-16,0 0 1,0-1 15,25-24-15,-25 25 0,0 0 15,24-25 0,-24 25-15,25-25 15</inkml:trace>
  <inkml:trace contextRef="#ctx0" brushRef="#br1" timeOffset="213914.3435">7317 9103 0,'0'-24'16,"-24"24"15,-1 0 16,0 0-47,0 0 47,25 24-16,-25 1-31,25 0 32,-24-25-32,24 25 15,-25-25-15,25 49 16,0-24-1,0 0 1,0 0 0,0 0-16,0-1 15,0 1 17,0 0-17,25-25 16,-25 25-31,24-25 32,1 0-32,0 0 15,0 0 1,0 0 0,-25-25 15,24 0-16,-24 0 1,0 1 0,0-1-1,0 0 1,0 0 0</inkml:trace>
  <inkml:trace contextRef="#ctx0" brushRef="#br1" timeOffset="214455.2417">7565 9277 0</inkml:trace>
  <inkml:trace contextRef="#ctx0" brushRef="#br1" timeOffset="215587.2934">7689 8954 0,'0'-24'0,"0"-1"31,25 25 0,0 0 0,0 0 1,0 0-17,-25 25-15,24-1 16,-24 1-16,0 0 16,0 0-1,25 0-15,-25 0 16,0-1-1,0 26-15,0-25 16,0 0-16,0 24 16,0-24-1,0 0 1,0 0 0,0-1-1,-25-24-15,1 25 16,-1-25-1,0 0 1,0 0 0,0 0-1,1 0 17,24-25-17,0 1 1,0-1-1,0 0 17,0 0 15,24 25-47,1 0 15,0 0 16,0 0-31,0 0 32,-1 0-17,1 0 17,0 0-17,0 0 16,0 25 1,-1-25-1,1 0-15,-25 25-1</inkml:trace>
  <inkml:trace contextRef="#ctx0" brushRef="#br1" timeOffset="216254.8959">8111 9103 0,'25'0'16,"0"0"-1,0 0 17,-25 25-17,0 0 1,0 0 15,0 0-15,0-1 15,0 1-31,0 0 31</inkml:trace>
  <inkml:trace contextRef="#ctx0" brushRef="#br1" timeOffset="221909.8">8657 8979 0,'-25'0'16,"0"-25"0,0 25 15,1 0-15,-1 0 15,0 0 0,0 0 16,25 25-31,0 0-1,0 0 16,0 0-15,0 0 0,0-1-16,0 1 31,0 0-15,0 0 15,0 0-16,0-1 1,25-24 0,0 25-1,0-25 1,-1 0 0,1 0-1,0 0 16,0 0 1,-25-25-1,0 1-15,0-1 15,0 0 0,0 0 0,0 0-15</inkml:trace>
  <inkml:trace contextRef="#ctx0" brushRef="#br1" timeOffset="222441.6661">8806 9128 0</inkml:trace>
  <inkml:trace contextRef="#ctx0" brushRef="#br1" timeOffset="222963.3729">8979 8830 0,'0'-24'15,"0"48"32,0 1-31,0 0-16,0 0 15,0 24-15,0-24 16,0 25 0,0 0-1,0-1-15,0 1 16,0-25-16,0-1 16,25 1-1,-25 0 1,0 0-16</inkml:trace>
  <inkml:trace contextRef="#ctx0" brushRef="#br1" timeOffset="223912.2227">9153 8954 0,'0'0'0,"0"-24"15,25-1-15,-25 0 16,0 0 0,0 0 15,0 1-16,0 48 79,0 1-94,0 0 16,0 0-16,25 0 31,-25-1-15,0 1-1,0 0 1,24-25 0,-24 25 15,25-25-16,-25 25 1,25 0-16,0-25 31,-25 24-31,25 1 16,-25 0 0,0 0-1,0 0-15,24-1 31,-24 1-31,0 0 32</inkml:trace>
  <inkml:trace contextRef="#ctx0" brushRef="#br1" timeOffset="224445.2357">9203 8830 0,'0'-24'32,"24"-1"-1,1 25-16,0 0-15,0 0 16,0-25 0,-1 25 15,1 0-15,0 0-16,0 0 31</inkml:trace>
  <inkml:trace contextRef="#ctx0" brushRef="#br1" timeOffset="225043.2391">9599 8632 0,'25'0'63,"0"0"-63,0 25 31,0 24-31,-25 1 16,24 24-16,-24-24 15,0 49 1,0 1-16,0 24 16,-24 0-16,-51 0 15,1 0 1,-50 24-16,-50 1 16</inkml:trace>
  <inkml:trace contextRef="#ctx0" brushRef="#br1" timeOffset="227191.312">1538 11237 0,'0'24'79,"0"26"-64,25 24-15,-25 1 16,0-26-16,0 1 15,0-25 1,0 0-16,0 24 16,0-24-1,0 0-15,0 0 16,0-1 15</inkml:trace>
  <inkml:trace contextRef="#ctx0" brushRef="#br1" timeOffset="228098.1114">1836 11137 0,'0'50'78,"-25"-25"-63,0 0-15,0 24 16,0-24 0,25 0-16,-24 0 15,24-1-15,-25 1 16,0-25 0,25 25-16,0 0 15,-25-25 1,25 25-1,-25-25 17,25 24-17,0 1 17,0 0-1,50 0-16,-25-25 1,24 25 0,-24-1 15,0-24-15,0 0-16,0 25 15,-1-25 1,1 0-1,0 0 1</inkml:trace>
  <inkml:trace contextRef="#ctx0" brushRef="#br1" timeOffset="229268.1132">2034 11509 0,'0'-24'16,"0"-26"-1,0 25 1,0 0 15,0 1-31,25 24 16,0-25-1,-1 25 1,-24-25 0,25 25-1,0 0 1,0 0-1,0 0 1,-1 0 15,-24 50-15,0-26 15,0 1-31,0 0 16,0 0-1,0 0 17,0-1-1,0 1 47,25 0-47,0-25 1,0 0-17,-25 25 16,0 0 1,0 24-17,0-24 1,0 0 0,0 0-16,0-1 15,-25-24 1,25 25-1,-25 0-15,0-25 32,1 25-17,-1-25-15</inkml:trace>
  <inkml:trace contextRef="#ctx0" brushRef="#br1" timeOffset="230398.188">2381 11311 0,'0'-25'15,"0"0"17,25 1 46,0 24-63,0 0 1,-25-25-16,24 25 16,1 0 15,-25 25 47,0-1-62,0 26-1,0-25 1,0 0 15,0-1-15,0 1-16,0 0 47,0 0-16,25-25 16,-25 25-47,25-25 15,-25 24 1,25-24-16,-1 0 31,-24 25 0,25 0 1,-25 25-1,0-26-15,0 1-1,0 0 1,0 0-1,0 0 1,-25-25 0,1 24-1</inkml:trace>
  <inkml:trace contextRef="#ctx0" brushRef="#br1" timeOffset="231211.4848">3497 11038 0,'-24'0'16,"48"0"109,1 0-109,25 0-16,-25 0 15,-1 0 16</inkml:trace>
  <inkml:trace contextRef="#ctx0" brushRef="#br1" timeOffset="231964.4376">3572 11311 0,'25'0'94,"-1"0"-78,26-25-1,-50 0 1,25 25-16,0 0 15,0-24 17,-1 24 30,-24-25-62</inkml:trace>
  <inkml:trace contextRef="#ctx0" brushRef="#br1" timeOffset="234904.1819">4589 10691 0,'0'25'109,"0"49"-93,0 25-16,0-24 15,0-26 1,0-24-16,0 25 16,0-1-16,0-24 31,0 0-31,0 0 15,0 0 1,0-1 15</inkml:trace>
  <inkml:trace contextRef="#ctx0" brushRef="#br1" timeOffset="235987.0084">4887 10815 0,'0'-25'47,"-25"50"31,25 0-62,0-1-16,-25 1 16,0 0-1,0 0 1,0 0 0,25-1-1,-24-24 1,24 25-1,-25-25 17,25 25-1,0 0 94,25 0-125,-1-25 31,1 24-15,0-24-1,-25 25 1,25-25-16,0 25 31,-25 0-15,25-25 15</inkml:trace>
  <inkml:trace contextRef="#ctx0" brushRef="#br1" timeOffset="236837.5918">5184 10765 0,'0'-25'32,"0"1"-17,0 48 95,-25 1-110,25 0 15,-24 49 1,-1-49-16,0 0 15,25 25-15,-25-26 32,25 26-32,0 0 15,0-26 1,0 1 0,0 0-16,0 25 15,0-25 1,0-1-1,0 1-15,0 0 16,25-25 0,0 25-16,-25 0 31,25-25-31,-25 24 16,24-24-16,1 25 31,0-25-31</inkml:trace>
  <inkml:trace contextRef="#ctx0" brushRef="#br1" timeOffset="238258.9977">5234 10988 0,'0'-24'16,"0"-1"15,0 0-15,25 25-1,-25-25 1,24 25 15,1 0-31,-25-25 16,25 25-1,0 0 1,0 0 31,-25 25-16,0 25-15,0-25-1,0-1-15,0 1 16,0 0 0,0 0-1,0 0 16,0-1-15,0 1 31,0-50 47,24 1-79,-24-1-15,25 25 16,-25-25-16,25-25 16,0 50-1,-25-49-15,25 49 16,-25-25-1,0 0-15,0 0 16,24 25-16,-24-24 16,0-1-1,0 0 1,0 0 0,0 0 30,0 50 48,0 0-94,0 25 16,0-26-1,0 1 1,0 0 0,0 0-16,25 0 15,-25-1 1,0 1 0,25 0-1,-25 0 1,0 0-1,25-25-15,-25 24 16,25-24 0,-1 25-1</inkml:trace>
  <inkml:trace contextRef="#ctx0" brushRef="#br1" timeOffset="238926.1991">5854 11013 0,'25'0'31,"-25"-25"-15,0 1 0,25 24 15,-1 0-15,1 24 15,-25 1-31,25 0 15,-25 0 1,0 0-16,0-1 16,0 1-16,0 0 15,0 0 1</inkml:trace>
  <inkml:trace contextRef="#ctx0" brushRef="#br1" timeOffset="239824.9859">6226 10641 0,'0'-25'0,"0"1"15,0-1 32,0 50 47,0 24-78,0 1-1,0-1-15,0-24 16,0 0-1,0 0-15,0 0 16,0-1 0,0 1-1,0 0 17,0 0-32,0 24 15,0-24-15,0 0 16,0 0-1,25-25-15,-25 25 16,25-25-16,-25 24 16,24-24 15,-24 25-15,25-25-16,0 0 15,0 0-15,0 0 16</inkml:trace>
  <inkml:trace contextRef="#ctx0" brushRef="#br1" timeOffset="240434.7968">6226 10889 0,'0'-25'62,"25"25"-46,0-24-1,49-1-15,0 25 16,50-50 0,-49 1-16,-1 24 15,1 25 1,-51 0-16,-24-25 16,25 25-16,0 0 15</inkml:trace>
  <inkml:trace contextRef="#ctx0" brushRef="#br1" timeOffset="241217.3678">6970 10393 0,'25'0'31,"0"0"-15,0 0 0,-1 25-1,1 0 1,-25 24-16,25 1 15,0 0 1,-25-26-16,0 26 16,0 24-1,0-24-15,0 49 16,0-24-16,0-1 16,0-24-1,0-1-15,0-24 16,-25 0-16</inkml:trace>
  <inkml:trace contextRef="#ctx0" brushRef="#br1" timeOffset="242131.2288">7590 10096 0,'0'24'94,"0"26"-94,25 49 15,-25-24-15,0-1 16,0-24 0,0-1-16,0 1 15,0-25 1,0 49-16,25 0 16,0 1-16,-25 24 15,0 0 1,0-24-16,0-1 15,0-24-15,0 24 16,24-24 0,-24-1-16,25 26 15,-25-1 1,0-24-16,0-25 16,25 24-16,-25 1 15,0-25 1,0-1-16,0 1 15</inkml:trace>
  <inkml:trace contextRef="#ctx0" brushRef="#br1" timeOffset="243537.7308">8260 11261 0,'0'-24'16,"-25"73"140,0-24-156,25 25 32,-24-50-32,24 24 15,-25-24-15,25 25 16,0 0-1,0 0 1,0 0 0,0 24-1,0-24 17,0 0-17,25-25 16,-25 25-31,24-1 16,1-24 15,0 0-15,0 0 0,0 0 15,-25-24 0,24 24-15,-24-25-16,0 0 15,0 0 1,0 0 0,0 1-16,0-26 31,0 25-31,0 0 15,0 1-15,0-1 32,0 0-1</inkml:trace>
  <inkml:trace contextRef="#ctx0" brushRef="#br1" timeOffset="244044.6102">8508 11460 0,'0'49'172</inkml:trace>
  <inkml:trace contextRef="#ctx0" brushRef="#br1" timeOffset="244892.5076">8582 11336 0,'0'0'0,"0"-25"0,0 0 31,0 0-31,0 1 47,25 24-16,-25-25-15,25 25 0,0 0-1,0 0 1,-1 0-1,1 0 1,0 0-16,0 0 47,-25 25-16,0 24-31,0-24 16,0 0-16,0 0 15,0-1 1,0 1-16,0 0 31,0 0-15,0 0 46,-25-25-62,25 24 32,0 1 61,25-25-46</inkml:trace>
  <inkml:trace contextRef="#ctx0" brushRef="#br1" timeOffset="245413.5103">9054 11435 0,'0'-25'0,"0"0"31,25 25 32,-25 25-17,0 0-30,0 0 0,0 0-16,0-1 15,0 1 1,0 0 0</inkml:trace>
  <inkml:trace contextRef="#ctx0" brushRef="#br1" timeOffset="246351.5065">8806 11559 0,'-25'0'32,"25"-25"30,0 0-31,25 25-15,-1 0 0,1 0 15,0 0 0,0 0 0</inkml:trace>
  <inkml:trace contextRef="#ctx0" brushRef="#br1" timeOffset="247579.3079">9252 11162 0,'0'25'110,"0"0"-95,0 0-15,0-1 16,0 1 0,0 0-1,0 0 17,0 0-1,0-1 0,0 1 0,25-25-15,0 0 0,0 0-16,-1 0 15,1 0 1,0 0-1,0 0 17,-25-25 15,0 1-16,0-1-16,0 0 1,0 0-16,0 0 16,0 1-1,-25-1 1,0 0 0,0 25 15</inkml:trace>
  <inkml:trace contextRef="#ctx0" brushRef="#br1" timeOffset="248149.1985">9674 11261 0</inkml:trace>
  <inkml:trace contextRef="#ctx0" brushRef="#br1" timeOffset="249049.1551">9748 11038 0,'0'-25'16,"25"0"31,0 25-16,0-24-15,-1 24-16,1 0 15,0 0-15,0 0 31,0 0-15,-1 49 15,-24-24-15,0 25 0,0-26-16,0 26 15,0-25 1,0 0-1,0 0 1,0-1 0,-24-24-16,24 25 15,0 0-15,-25-25 16,25 25 15,0 0 47,49-25-15,-24 0-48,25 0 17,-25 0-1,0 0-15</inkml:trace>
  <inkml:trace contextRef="#ctx0" brushRef="#br1" timeOffset="249822.3939">10244 10914 0,'25'0'0,"-25"-25"16,0 0 31,25 25-32,0 0 17,0 0-17,-1 0 1,1 0-16,0 25 31,0 25-31,0 24 16,-25 1-16,0-1 15,0 1 1,0-26-16,0 50 16,-25-49-16,-25 0 15,50-26 1,-49 26-16,24-25 16,-25 24-1,25-24-15,1 0 16</inkml:trace>
  <inkml:trace contextRef="#ctx0" brushRef="#br1" timeOffset="251098.1531">8086 11212 0,'-24'25'94,"-1"-25"-78,25 49-1,-25-24-15,25 0 16,0 0-16,-25-25 15,25 24-15,-25-24 16,25 25 0,0 0-16,0 0 31,0 0-31,0-1 16,0 1-1,0 0 1,0 25-1,0-26 1,0 1-16,0 25 16,0-25-16,0-1 15,0 1 1,25-25-16,-25 25 16</inkml:trace>
  <inkml:trace contextRef="#ctx0" brushRef="#br1" timeOffset="252715.786">9922 6102 0,'25'-25'125,"-1"25"-109,-24-25 0,50 25-16,-50-24 15,25 24 1,25-25-16,-26 25 16,1-25-16,0 25 31,-25-25-31</inkml:trace>
  <inkml:trace contextRef="#ctx0" brushRef="#br1" timeOffset="253379.6441">10046 6251 0,'25'0'62,"0"0"-31,-1 0-31,1 0 16,25 0-16,-25 0 31,24 0-31,1 0 31,-25 0-15</inkml:trace>
  <inkml:trace contextRef="#ctx0" brushRef="#br1" timeOffset="254714.0424">10393 9029 0,'0'-25'78,"0"0"-78,25 25 15,0-25 1,0 1-16,24 24 16,-24-25-1,0 25 1,0 0-16</inkml:trace>
  <inkml:trace contextRef="#ctx0" brushRef="#br1" timeOffset="255255.1256">10443 9302 0,'25'0'47,"24"0"-47,-24 0 16,0 0-16,24 0 16,1 0-1,-25-25-15,24 25 16,1-25-16,-25 25 15,-25-25 1,25 25-16</inkml:trace>
  <inkml:trace contextRef="#ctx0" brushRef="#br1" timeOffset="256078.2238">10939 10889 0,'-25'0'15,"50"0"110,0 0-93,-1 0-32,1 0 31</inkml:trace>
  <inkml:trace contextRef="#ctx0" brushRef="#br1" timeOffset="256715.3328">10988 11088 0,'25'0'156,"0"0"-109</inkml:trace>
  <inkml:trace contextRef="#ctx0" brushRef="#br1" timeOffset="261646.0767">11311 5606 0,'0'25'125,"0"-1"-109,0 1-1,0 0 1,0 0-16,0 24 16,0-24-1,0 25-15,0-25 16,0 0-1,0-1-15,0 1 16,0 0 0,0 0-1,0 24 1,0-24 0,0 0 15,0 0-16,0 0 17,25-25 15,0 24-32,-1-24 1,1 0-1,0 0 1,0 0 0,0 0-1,-25-24 17,24 24-32,-24-50 15,0 25 1,25 0-1,-25 1-15,0-1 32,0 0-32,0 0 15,0 0 1,0 1 15,0 73 79,0-24-95,0 0 1,0 24-16,0-24 15,0 25 1,0-25 0,25-1-1,-25 1 1,0 0 0,0 0-1,0 0 16,0-1-15</inkml:trace>
  <inkml:trace contextRef="#ctx0" brushRef="#br1" timeOffset="262476.9653">11931 6176 0,'0'-24'94</inkml:trace>
  <inkml:trace contextRef="#ctx0" brushRef="#br1" timeOffset="263455.835">12179 5705 0,'0'25'94,"-25"0"-94,25-1 15,0 26 1,0 0-16,0-1 15,0-24 1,0 0 0,0 0-16,0 0 31,0-1 16,25-24-32,0 0 1,0 0 0,0 0 15,-1 0 0,1 0-15,0 0 15,-25-24-15,25-1-16,-25 0 15,0 0 1,0-24 0,0 24 15,0 0-16,0 0 17,0 0-17,0 0 1,0 1 31,-25 24-47</inkml:trace>
  <inkml:trace contextRef="#ctx0" brushRef="#br1" timeOffset="264942.8369">12750 5531 0,'0'-24'47,"0"73"31,0-24-78,0 0 16,0 0-1,0-1 1,0 1-16,0 0 31,0 0-15,0 0-16,0-1 16,0 26-1,0-25 1,0 0-1,0 0-15,0-1 16,0 1 31,24-25 15,1 0-46,0 0 0,0 0-1,0 0 1,-1 0 15,-24-49 0,25 24-15,-25 0 0,0 0-16,0 0 15,0 0 1,0 1 0,0-1-1,0 0 16,0 75 110,0-26-141,0 1 16,0 0-16,25-25 15,-25 50-15,0-25 32,0-1-17,0 1 1,0 0-1,0 0 1,0 0 15,0-1 16</inkml:trace>
  <inkml:trace contextRef="#ctx0" brushRef="#br1" timeOffset="273958.2032">11757 8458 0,'0'-24'125,"0"-1"-94,0 0 16,25 25-32,0 0 1,0 25 15,-25 49-15,49 50-16,-49-74 16,0-1-16,0-24 15,0 0 1,0 25-16,0-26 31,0 1-15,0 0-16,-24 0 15,-1 0 1,-25-25 0,25 24-16,1-24 15,-1 0 1,0 0 15,0 0-15,0 0 15,25-24 235,0-1-235,0 0 0,0 0 0,25 25-15,-25-25 0,25 25-1,-25-24 1,25-1-16,0 25 15,-1 0 1,1 0 0,25 0-1,-25 0 1,-1 0 15,-24 25-31,0-1 16,25-24-1,0 25-15,-25 0 16,25-25 0,-25 25-1,0 0 1,25-25-16,-25 24 16,24-24-1,-24 25 1</inkml:trace>
  <inkml:trace contextRef="#ctx0" brushRef="#br1" timeOffset="275593.1155">11237 8781 0,'0'-25'0,"0"0"16,-25 0 0,25 1 15,0-1 0,0 0-15,0 0 15,25 0 0,-1 25-15,1 0 0,0 0 15,0 0 16,-25 50-47,0-25 31,0 0-31,0-1 16,0 1-16,0 25 15,0-25 1,0-1-1,0 1 1,0 25-16,0-25 16,0-1-16,-25-24 15,25 25 1,-25-25-16,25 25 16,-25-25-1,1 0 1,24 25-1,24-25 126,1 0-125,0 0 15,0 25 0,-25 0 0,0-1-15,0 1 0,0 0 15,0 0-31,0 0 31,0-1-15,0 1 15,0 0-15,-25 0-1,0-25 1,0 0-16,1 0 16,-1 0-1,0 0 1</inkml:trace>
  <inkml:trace contextRef="#ctx0" brushRef="#br1" timeOffset="276377.6036">11584 9203 0</inkml:trace>
  <inkml:trace contextRef="#ctx0" brushRef="#br1" timeOffset="278134.4284">12378 8434 0,'0'0'0,"0"-25"16,24 25-1,-24-25-15,0 0 16,0 0-1,0 1 1,0-1 31,-24 25-16,-1 0-15,0 0-1,0 0 1,25 25-16,-25-25 16,25 24-1,-24-24 1,24 25-16,0 0 16,-25-25-1,0 25-15,25 0 16,0-1-16,0 1 15,0 0 1,0 0-16,0 0 31,0-1-31,0 1 16,0 0 0,25 0-1,0 0-15,-1-25 16,26 24-16,-25 1 15,24-25 1,-24 0 0,0 0-1,0 0 17,-25-25 14,0 1-46,0-26 16,0 25 0,0 0-1,0 1-15,0-1 16,0-25 0,0 25-1,0 1 16,0-1-15,0 0 0,25 25 109,-25 25-125,0 24 15,0-24-15,0 0 16,0 25 0,0-1-16,0-24 15,0 0-15,0 0 16,0-1-1,0 1-15,0 0 16,0 0 0,24 0-16,-24 24 15,0-24 1,0 0 0,0 0-1,0-1 1,0 1-1,0 0 17,0 0-17,0 0 1,0 0 15,0-1 0,0 1 1</inkml:trace>
  <inkml:trace contextRef="#ctx0" brushRef="#br1" timeOffset="281411.9235">11906 10616 0,'25'-24'187,"-25"-1"-171,25 25-16,0-25 15,-25 0 1,24 25-16,1-25 16,0 1-16,0-1 31,0 0-31,-1 25 16,1 0-1,0 0 1,0 0 15,0 0-31,0 25 31,-25 0-15,0 24 0,24-24-1,-24 0-15,0 0 16,0-1-16,0 1 15,0 0 1,0 25 0,-24-26 15,-1 1-15,25 0-1,0 0 1,-25-25-16,0 0 31,25 25 0,0-1 32,25-24-48,0 0 1,-25 25 0,25-25-1,-25 25 1,24-25-16,1 0 31,-25 25-31,0 0 47,25-25-47,-25 24 16,0 1-1,0 0 1,0 0 0,0 0 15,0-1-16,0 1 1,0 0 15,0 0 1,-25-25-32,0 25 15,25 0-15,-24-25 16,-1 0-1,25 24 1,-25-24 0,0 0-16,0 0 15,0 0 17,-24 0-17,24 0 1,0 0-1,0 0 32,25-24-47</inkml:trace>
  <inkml:trace contextRef="#ctx0" brushRef="#br1" timeOffset="285300.3559">2108 13171 0,'0'-25'156,"-24"25"-125,-1 0-15,0 0-1,0 0 17,0 0-17,1 25 1,24 0-1,-25 0 1,25 25 0,0-26-16,-25 1 15,25 0-15,0 25 16,0-26 0,0 1-16,0 0 15,0 25 1,0-26-16,0 26 15,0 0-15,0 24 16,25-24 0,-25-26-16,0 26 15,0 0-15,25-1 16,-25 1 0,0-25-16,0 24 15,0 1 1,0-25-16,0-1 15,0 1-15,0 0 16,0 0 0,0 0-1,0-1 17</inkml:trace>
  <inkml:trace contextRef="#ctx0" brushRef="#br1" timeOffset="285995.167">1786 13891 0,'0'-25'47,"25"25"0,0 0-31,-1 0-1,1 0 1,0 0-16,0 0 31,0 0-31,-1-25 16,1 25 15,0 0 16,0 0-16</inkml:trace>
  <inkml:trace contextRef="#ctx0" brushRef="#br1" timeOffset="287474.5093">2307 13791 0,'0'-24'32,"0"-1"14,0 0-30,25 25 0,-1 0-1,1 0 1,0 0 0,0 0-1,0 0 16,-25 25 32,0 0-47,0-1 15,0 1-16,0 0-15,-25 0 32,25 0 46,25-25 0,-1 0-62,1 0-1,0 24 16,-25 1 1,25-25-32,-25 25 31,25 0-15,-25 0 15,0-1-31,0 1 31,0 0 0,0 0 16,0 0-31,-25-25 15,25 24-31,-25-24 16,0 0-1,0 0 1,1 0-16,-1 0 31,0 0-15</inkml:trace>
  <inkml:trace contextRef="#ctx0" brushRef="#br1" timeOffset="288354.4545">2977 13767 0,'24'0'109,"1"0"-93,0 0-16,25 0 16,-1 0-1,-24 0-15,0 0 16,0 0 0,-1 0-1,1 0 1,0 0-1</inkml:trace>
  <inkml:trace contextRef="#ctx0" brushRef="#br1" timeOffset="288915.5721">3101 14064 0,'24'0'62,"1"0"-46,25 0 0,-1 0-16,-24 0 15,25 0 1,-25-25-16,-1 25 15,1 0-15,0 0 32,0 0-1</inkml:trace>
  <inkml:trace contextRef="#ctx0" brushRef="#br1" timeOffset="289823.6145">4341 13196 0,'0'0'16,"0"-25"-1,0 0-15,0 1 32,0-1-1,-50 25 31,25 0-46,1 25 0,24-1-1,-25 1-15,0 50 16,0-50-16,0 24 15,25-24 1,-24 25-16,24-26 16,0 26-1,0 0-15,0-1 16,0 26-16,0-51 16,0 1-1,0 25-15,0-25 16,0-1-1,0 1-15,0 25 16,0-25 0,0-1-1,0 1-15,24 0 32,-24 0-32,0 0 15,0-1 1</inkml:trace>
  <inkml:trace contextRef="#ctx0" brushRef="#br1" timeOffset="290354.7316">4043 13717 0,'0'-25'47,"0"0"-32,25 1 16,25 24-15,-26-25 0,1 25-16,25 0 15,-1-25-15,-24 25 16,0-25 0,0 25-16,0 0 15,-1 0 1</inkml:trace>
  <inkml:trace contextRef="#ctx0" brushRef="#br1" timeOffset="291022.4373">4688 13196 0,'0'25'125,"-25"25"-109,25-1-1,-25-24-15,25 25 16,-24-1-16,24-24 16,0 0-1,0 49-15,0-49 16,0 0-16,0 24 15,0-24 1,0 25-16,0-25 16,0-1 15</inkml:trace>
  <inkml:trace contextRef="#ctx0" brushRef="#br1" timeOffset="292298.4042">4887 13494 0,'0'0'0,"-25"-25"15,25 0 1,0 0-1,0 1 1,0-1-16,0 0 16,0 0-1,25 25-15,-25-25 16,24 1 0,1 24-16,0-25 15,25 25-15,-26 0 31,1 0-15,-25 25-16,0 24 16,0-24-1,0 25-15,0-26 16,0 1-16,0 0 16,0 0-1,-25 0-15,1-25 16,24 24-1,-25-24 1,25 25-16,-25-25 31,50 0 63,0 0-94,-1-25 31,1 1-15,0-1 0,-25 0-16,25 0 15,-25 0-15,25 25 16,-1-49-1,-24 24 1,25 0 0,-25 0-1,25 1 17,-25-1-17,0 0 16,25 25-31,-25-25 47,0 75 63,0-1-110,0 1 15,0 0-15,0-26 16,0 26 0,0-25-16,0 24 31,0-24-16,25-25 17,-1 25-32,1-25 15,-25 25-15,25-25 32</inkml:trace>
  <inkml:trace contextRef="#ctx0" brushRef="#br1" timeOffset="292772.3837">5482 13196 0,'0'-25'16,"25"25"46,-1 0-15,1 0-47,-25 50 16,0-25-16,25 0 15,-25 24 1,0-24 0</inkml:trace>
  <inkml:trace contextRef="#ctx0" brushRef="#br1" timeOffset="293584.6778">6102 12626 0,'0'74'109,"0"25"-109,0 0 16,0 75-16,0 25 16,0 24-1,0-50-15,0-49 16,-25 0 0,25-49-16,0 24 15,-25-25-15,25-24 16,0 0-1,-24-1-15,24 26 16,0-1-16,0 1 16,0-26-1,0 1-15,0-25 16,0-1 0,0 1-1</inkml:trace>
  <inkml:trace contextRef="#ctx0" brushRef="#br1" timeOffset="295014.8769">6747 14287 0,'0'-24'31,"-25"24"-15,0 0 15,0 0 16,1 0-16,24 24-31,0 1 16,0 0-16,0 0 31,0 0-31,0 0 16,0-1-1,0 1 1,0 0-16,0 0 31,49-25-31,1 25 16,-25-25-16,24 0 15,-24 0 1,0 0 15,0 0-15,-25-25 0,0 0-1,0-25 1,0 26-1,0-1 1,0 0-16,0 0 16</inkml:trace>
  <inkml:trace contextRef="#ctx0" brushRef="#br1" timeOffset="295491.7687">7069 14337 0,'25'0'63</inkml:trace>
  <inkml:trace contextRef="#ctx0" brushRef="#br1" timeOffset="296532.6536">7342 14287 0,'0'-24'62,"0"-1"-46,0 0-1,0 0 17,25 0-17,0 1 1,0 24 0,-1 0-16,1 0 31,0 0-16,-25 24-15,25-24 16,-25 25 0,0 25-16,0-25 15,0 24 1,0-24-16,0 50 16,0-26-16,0 1 15,0-1 1,0-24-16,0 25 15,0-25 1,-25-25-16,25 24 16,0 1-16,-25-25 15,-24 0 1,24 0 0,0 0-1,0 0 16,25-25 1,0 1-32,0-1 31,0 0-31,0 0 16,25 25 15,0-25-16,24 25 1,-24 0 0,0 0-1,0 0 1,0 0-16,-1 0 31,1 0-15,0 0-16,0 0 15,0 0 1</inkml:trace>
  <inkml:trace contextRef="#ctx0" brushRef="#br1" timeOffset="297297.563">8384 13097 0,'50'0'78,"-1"-25"-63,-24 25 1,0 0 0,0 0-16,-1 0 15,26 0 1,-25 0 0</inkml:trace>
  <inkml:trace contextRef="#ctx0" brushRef="#br1" timeOffset="297877.6887">8533 13395 0,'25'0'156,"-1"0"-124,1 0-32</inkml:trace>
  <inkml:trace contextRef="#ctx0" brushRef="#br1" timeOffset="300989.717">9575 12898 0,'-25'0'32,"0"0"-17,0 0 1,0 0-16,1 0 31,24 50-31,-50 24 16,25-24-1,25 0-15,0-26 16,-25 51-16,25-50 16,0 24-1,0-24 17,0 0-32,0 0 15,0 0-15,0-1 31,25 1-15,-25 0-16,25-25 16,0 25-1,0-25-15,-1 25 16,1-25 0,0 0-1,0 0-15,0 0 16,-1 0-1,1 0 1,0 0 15,0-25 1,-25 0-32,25 0 15,-25-24 1,0 24-1,0-25-15,0 1 16,0 24 0,0-25-16,0 25 15,0 0-15,0 1 16,0-1 0,0 0-16,-25 0 15,25 0 16,-25 25-31,25-24 32</inkml:trace>
  <inkml:trace contextRef="#ctx0" brushRef="#br1" timeOffset="301540.8661">9922 13246 0</inkml:trace>
  <inkml:trace contextRef="#ctx0" brushRef="#br1" timeOffset="302343.3341">10195 12725 0,'25'0'109,"-1"0"-93,1 0-16,-25-25 16,25 25-1,25 0-15,-26 0 16,1-25 0,0 25-1,0-25 1,0 25-1,-1 0 1,1 0 0,0 0-1,0 0 32,-25 25-16,0 0-31,0 25 16,0 49-16,0 0 16,0 0-1,0-24-15,0-1 16,0 1-16,0-26 16,0 1-1,0-25-15,0-1 16,0 26-1</inkml:trace>
  <inkml:trace contextRef="#ctx0" brushRef="#br1" timeOffset="302886.1502">10344 13122 0,'0'0'0,"0"-25"46,0 0-30,49 25 0,1 0-16,-1-25 15,1 0 1,0 25-16,24-24 16,0 24-1,-49 0-15,0 0 16,0 0-16,0 0 31</inkml:trace>
  <inkml:trace contextRef="#ctx0" brushRef="#br1" timeOffset="303889.7188">11286 12551 0,'0'0'0,"0"-25"15,-49 25 110,24 50-109,-25 0-16,25 24 16,-24-24-16,49-1 15,-25 1 1,0-1-16,25-24 16,0 0-16,-25 0 15,25 0 1,0 24-16,0-24 15,0 0 1,0 24-16,0-24 16,0 0-16,0 0 15,0 0 1,25 0-16,-25 24 16,25-24-1,0 0-15,-25 0 16,24-25-16,-24 24 15,25-24 1,0 25-16,0-25 16,0 0-1,0 0 1,-1 0 0,1 0-1,-25-25 1,25 25-1,-25-24 1,0-1-16,0 0 16,0 0-1,0 0-15,0 1 16,0-1-16,0-25 31,0 25-15,-25 25-1,25-25-15,-25 25 16,1 0-16,-1-24 16,0 24-1</inkml:trace>
  <inkml:trace contextRef="#ctx0" brushRef="#br1" timeOffset="310851.1125">14932 3696 0,'0'25'172,"0"74"-172,0 25 16,0 99 0,-24-49-16,24-1 15,0 26-15,0-1 16,0 1-1,0 74-15,-25-75 16,25 0 0,-25 75-16,25-49 15,-25 98-15,25-74 16,0-25 0,0-49-16,0-50 15,0 50 1,0 24-16,0-24 15,0 24-15,0-74 16,0-25 0,-25 25-16,25-49 15,0 24-15,0-49 16,0-1 0,0 1-16,0-25 15,0-1 1,0 51 203,0 123-204,-49 50 1,24 75-16,0 272 15,-24-99-15,49-198 16,-25-50 0,25-25-16,0 100 15,0-51 1,0-73-16,0-25 16,0-1-16,0-49 15,25 25 1,-25-25-16,24 75 15,1-26-15,-25-49 16,0-49 0,0-1-16,0 0 15,0-49 1,0 25 203,0 99-219,0 99 15,-25-50 1,1 1-16,24 73 16,0 26-1,0-99-15,0-75 16,0-50-16,0 0 15,0 1 1,0-1-16,0-24 16,0 24-16,0 25 15,24 25 1,1-49-16,-25-1 16,0 1-1,0-50-15,25-1 16,-25 26-16,0-25 31</inkml:trace>
  <inkml:trace contextRef="#ctx0" brushRef="#br1" timeOffset="313065.4189">15825 4390 0,'50'-24'94,"0"24"-78,-26-25-1,1 0 1,0 0-16,-25 0 15,25 25 1,-25-24-16,0-1 16,0 0-16,25 0 31,-25 0 0,0 1-31,0-1 47,-25 25-16,0 0-15,0 0 15,0 0-31,1 0 16,-1 0-1,0 0 1,0 0 0,25 49-1,-25-24-15,25 0 16,-24 0-16,-1 24 31,25-24-15,-25 0-1,25 0-15,0 0 16,0-1 15,0 1-15,0 0-16,0 0 31,0 0-15,0-1-1,0 1-15,0 0 16,0 0-16,0 0 16,0-1-1,50 1 1,-26-25 0,-24 25-1,25-25-15,25 0 16,-25 0-1,-1 0-15,26 0 16,-25 0 0,0-25-1,-1 25-15,1 0 16,-25-25 0,25 25-16,0 0 15</inkml:trace>
  <inkml:trace contextRef="#ctx0" brushRef="#br1" timeOffset="314592.9304">16470 4068 0,'0'-25'31,"-24"25"32,-1 0-48,0 0 1,0 0 0,0 25-16,0 0 15,1 0-15,-1 49 16,0-24 0,0-1-16,25-24 15,0 25 1,0-1-16,0-24 15,0 0 1,0 0 0,0-1-1,0 1 17,0 0-32,25-25 15,0 0 1,0 0-16,-1 0 15,26 0 1,-25 0 0,0 0-16,0-25 31,-1 0-15,-24 1-16,25-26 15,-25 0 1,25 1-16,-25-1 15,0 25 1,0-24-16,0 24 16,0 0 15,0 0-15,0 1 15,0 48 16,0 1-32,0 25 1,0-25-16,0 49 16,0-49-16,0 0 15,0-1 1,0 1-16,0 0 15,0 0 1,0 24-16,0 1 16,0 0-1,25-1-15,-25-24 16,0 25-16,0-26 16,0 1-1,0 0 1,0 0-1,0 0 1,0 0-16,0-1 31,0 1-15,0 0 0,25-25-1,-25 25-15,0 0 31,24-25 63,1-50-63,-25 0-31,0 26 16,25-51-16,-25 50 16,25 25-1,-25-25-15,0 1 16,0-1 0,0 0 15,25 25-16</inkml:trace>
  <inkml:trace contextRef="#ctx0" brushRef="#br1" timeOffset="315492.1003">17016 3944 0,'0'25'94,"-25"49"-94,25 1 15,-25-26 1,1 1-16,24-1 16,0 1-16,0-25 15,0 0 1,0-1-16,0 26 15,0 0-15,0-26 16,0 1 0,0 25-16,0-25 15,0-1 1,0 1-16,0 25 16,0-25-1,0-1 1,24 1-1,1-25-15,0 25 16,0 0 0</inkml:trace>
  <inkml:trace contextRef="#ctx0" brushRef="#br1" timeOffset="316593.9584">17338 4118 0,'0'0'0,"0"-25"16,0 0 0,0 0-1,-24 25 1,24-25-16,-25 50 94,25 25-79,-25-25-15,25 24 16,0-24-16,0 0 15,0 0 1,0-1 0,0 1-1,0 0 1,0 0 0,0 0-1,0-1 16,0 1 1,25-25-1,0 0-15,-1 0-1,1 0 1,0 0-1,0 0 1,-25-25-16,25 25 16,-25-24-1,24-1 1,1 0-16,-25 0 16,0-24-1,0-26-15,0 50 16,25 1-1,-25-26-15,0 25 16,0 0 0,0 1 15,0 48 31,0 26-62,0 0 16,0 24 0,0-49-16,0 24 15,0-24-15,0 50 16,0-26 0,0-24-16,0 25 15,25-1-15,-25-24 16,0 0-1</inkml:trace>
  <inkml:trace contextRef="#ctx0" brushRef="#br1" timeOffset="317129.0492">17810 3845 0,'0'-25'0,"0"0"15,0 0 48,25 25-16,-25 25-47,0 0 15,24 49 1,1 1-16,-25-1 16,25-24-16,-25-1 15,0 26 1,0-26-16,0-24 15,0 25-15,0-25 16,0 24 0,0-24-16</inkml:trace>
  <inkml:trace contextRef="#ctx0" brushRef="#br1" timeOffset="318170.2426">15850 5159 0,'0'-24'31,"50"24"-15,-1 0-16,-24 0 15,50 0 1,-26 0-16,1 0 16,24 0-1,50 0-15,0 0 16,-24 0 0,48 0-16,-24 0 15,75 0-15,-26 0 16,-73 0-1,-26 0-15,-49 0 16,24 0-16,-24 0 16,0 0-1,0 0 1</inkml:trace>
  <inkml:trace contextRef="#ctx0" brushRef="#br1" timeOffset="318837.0175">16173 5407 0,'24'0'110,"51"0"-95,49 0 1,25 0-16,-50-24 15,-25 24-15,1 0 16,-1-25 0,-49 25-16,49 0 15,-49 0-15,0 0 16,0 0 0,24 0-16,-24 0 15,0 0 1,0 0-16</inkml:trace>
  <inkml:trace contextRef="#ctx0" brushRef="#br1" timeOffset="319843.0861">17512 4862 0,'25'0'47,"0"0"-47,0 0 16,-1 0-1,1 0 1,0 0-1,-25 25 1,25-25-16,-25 24 16,25-24-16,-25 25 15,24-25 1,1 50-16,0-25 31,-25-1-31,25 1 16,0-25-1,-25 25 1,0 0 15,24-25-15,-24 25 15,0-1-15,0 1-1,-49 0 1,24 0 0,-25 24-1,26-24-15,-1 25 16,-25-25-16,25-1 16,1 1-1,24 0 1,-25-25-16,25 25 15,-25-25-15</inkml:trace>
  <inkml:trace contextRef="#ctx0" brushRef="#br1" timeOffset="322579.4625">15652 6772 0,'-25'0'203,"25"24"-187,-25 1-1,25 0-15,-25 25 16,25-25-16,0-1 16,0 1-1,0 0-15,0 0 16,0 0 0,0-1-16,0 1 15,0 0 1,0 0-1,0 0 1,0-1-16,0 1 31,0 0-15,25-25 0,0 25-1,0-25 1,0 0-1,-1 0-15,1 0 16,0 0 0,25 0-1,-26 0 1,1 0 0,0-50-1,-25 1 1,25 24-1,0-25-15,-25 25 16,0 1 0,24-1-16,-24-25 15,0 25 1,0 1 0,0-1-1,0 0 16,0 0 1,0 75 108,0 24-124,0-49-16,0 49 16,25-49-16,-25 25 15,0-25 1,0 24-16,0-24 15,0 0-15,25 24 16,0-24 0,-25 25-1,0-25 1,0-1 0,25 1-1</inkml:trace>
  <inkml:trace contextRef="#ctx0" brushRef="#br1" timeOffset="323807.4328">16148 7169 0,'0'-25'16,"25"25"15,-25-25 0,24 25-31,1-25 16,0 25-1,-25-25 1,25 25-16,0 0 47,-1 0-32,-24 25 1,0 0-16,0 0 31,0 0-31,0-1 16,0 1 15,0 0 0,0 0 16,0 0-15,0-1 14,25-24-14,-25 25-17,25-25 1,0 0 0,0 25-1,0 0 16,-25 0 32,0-1-47,0 1-1,0 0-15,0 0 31,-25 0-15,0-25-16,25 24 16,0 1-1,-25-25-15,0 0 32,0 25-17</inkml:trace>
  <inkml:trace contextRef="#ctx0" brushRef="#br1" timeOffset="324570.0941">17190 7144 0,'49'0'109,"-24"-25"-93,25 25-1,-26 0 1,1 0-16,0 0 16,-25-25 15,25 25-31</inkml:trace>
  <inkml:trace contextRef="#ctx0" brushRef="#br1" timeOffset="325131.1685">17264 7268 0,'25'0'93,"0"0"-61,-1 0 15,1 0-1,0 0-30</inkml:trace>
  <inkml:trace contextRef="#ctx0" brushRef="#br1" timeOffset="336071.6344">18380 6672 0,'0'25'156,"-25"0"-156,25 0 32,0 24-17,0-24-15,0 25 32,0-25-17,0 24 1,0-24-1,0 0-15,0 0 16,25-25 15,0 25-15,0-25 0,0 0-1,-1 24 1,1-24-16,0 0 15,0 0 1,0 0-16,0 0 16,-1 0 15,1 0-31,-25-24 16,0-1-1,25 0-15,-25 0 16,0 0-1,0 1 1,0-1 0,0 0-1,0 0 17,0 0-17,0 0 1,-25 1-1,25-1 1,-25 25-16,1-25 16,-26 25-16,50-25 15,-25 25 1,25-25-16,-25 25 31</inkml:trace>
  <inkml:trace contextRef="#ctx0" brushRef="#br1" timeOffset="336622.4188">19050 6796 0,'-25'0'156</inkml:trace>
  <inkml:trace contextRef="#ctx0" brushRef="#br1" timeOffset="337637.1125">19348 6449 0,'0'25'125,"0"0"-93,0 0-1,0-1-16,0 1 1,24-25 0,-24 25-1,25 0 1,-25 0-16,25 24 16,0-24-16,0 0 15,-1 24 1,1-24-1,-25 0-15,0 0 16,25-25 0,0 25-16,-25 0 15,25-25 1,-25 24-16,25-24 16,-25 25-1,0 0 1,24 0-1,-24 0 17,0-1-1,0 1-15,-24 0 15,-26-25-31,25 0 31,0 0-15,0 0-16</inkml:trace>
  <inkml:trace contextRef="#ctx0" brushRef="#br1" timeOffset="338342.8525">19447 6424 0,'0'-24'93,"25"24"-77,24 0 0,-24 0-1,0 0 1,0 0-1,0 0-15,-1 0 16,1 0 15,0 0-31,0 0 63</inkml:trace>
  <inkml:trace contextRef="#ctx0" brushRef="#br1" timeOffset="341457.3159">20315 6276 0,'-25'0'46,"0"0"-14,1 0-1,24 24-31,0 26 16,-25-25-16,25 0 15,-25 24 1,25-24-16,0 0 15,0 0 1,0-1-16,0 1 16,0 0-1,0 0 1,0 0 0,0-1-1,0 1 1,0 0-16,25-25 15,-25 50 1,25-50-16,-25 24 16,24 1-1,-24 0 1,0 0 0,25 0-1,-25 0 1,0-1-1,0 1 1,0 0 15,0 0 1,-25-25-17,1 0-15,-1 0 16,0 0-1</inkml:trace>
  <inkml:trace contextRef="#ctx0" brushRef="#br1" timeOffset="341959.5107">20265 6375 0,'0'0'0,"0"-25"0,25 0 15,0 25-15,0-49 16,24 49-1,1-50-15,24 25 16,-24 0-16,-25 1 16,24 24-1,-24 0-15,0-25 16,25 25 0,-25 0-16,-1 0 15</inkml:trace>
  <inkml:trace contextRef="#ctx0" brushRef="#br1" timeOffset="343295.8457">20861 6350 0,'0'-25'94,"25"25"-94,-25-25 15,24 25 1,1 0-1,0 0 1,0 0 0,0 0 31,-25 25-16,0 0 0,0 0-15,0 0 15,-25-1-15,25 1 15,0 0 16,0 0-16,0 0 16,0-1-16,0 1-15,0 0 15,0 0 0,0 0-15,0-1 15,0 1 0,0 0 1,-25-25-17,0 0 1,0 0 15,1 0 0</inkml:trace>
  <inkml:trace contextRef="#ctx0" brushRef="#br1" timeOffset="344976.4426">21704 6052 0,'0'0'0,"-25"0"109,0 0-93,1 50-1,24 0 1,-25-26 0,0 1-1,0 25-15,25-1 16,0 1-16,0-25 15,-25 24 1,25-24-16,0 0 16,-24 25-16,24-26 15,0 26 1,0-25 0,0 0-16,0 24 15,0 1 1,0-1-16,0-24 15,0 0 1,0 25-16,0-25 16,0-1 15,0 1 0,24-25-31,1 25 16,0-25-1,0 0 17,0 0-1,-1-25 0,-24 0-31,25-24 16,-25-1-1,0 25 1,0 0 0,0 1-1,0-1-15,0 0 32,0 0-17,-25 0 1,1 25-1,-1 0-15</inkml:trace>
  <inkml:trace contextRef="#ctx0" brushRef="#br1" timeOffset="346069.4449">22399 6598 0,'-25'0'16,"50"0"172,-1 0-188,1 0 31,0 0-16,0 0-15,0 0 16,-1 0 0,1 0-1,0 0 1,0 0 0,-25-25-1,25 25 1</inkml:trace>
  <inkml:trace contextRef="#ctx0" brushRef="#br1" timeOffset="351696.9566">22547 6350 0,'0'25'78,"0"0"-62,0-1-1,0 1 1,0 0 0,0 0-16,0 0 15,0-1 1,0 1-16,0 25 15,0-1 1,0 1-16,0-25 16,0 0-16,25 24 15,-25-24 1,0 0-16,0 0 16,0 0-1,0-1 1,0 1 15,0 0 0,0 0 16</inkml:trace>
  <inkml:trace contextRef="#ctx0" brushRef="#br1" timeOffset="356853.244">23639 6424 0,'-25'-24'79,"25"-1"-64,-25 25 1,25-25-1,-25 25-15,1 0 32,-1-25-32,0 25 31,0 0-15,0 0-1,1 0 16,-1 25-15,25 0-16,0 0 16,-25-1-1,25 1 1,0 0-16,0 0 16,0 0-1,0-1 1,0 1-1,0 0 1,25-25 0,-25 25-16,25 0 15,-1-25 1,26 0-16,-25 0 16,24 0-1,-24 0 1,0 0 15,0 0-15,0 0-16,-25-25 31,24 25-31,-24-25 16,0 0-1,0 0 1,0 1-16,0-1 31,0 0-31,0 0 16,0 0-1,0 1 1,0-1 31,0 0-16</inkml:trace>
  <inkml:trace contextRef="#ctx0" brushRef="#br1" timeOffset="357347.2099">23937 6474 0,'24'0'16,"-24"50"124</inkml:trace>
  <inkml:trace contextRef="#ctx0" brushRef="#br1" timeOffset="358049.164">24284 6102 0,'0'-25'15,"0"50"110,0 0-109,0 24-16,0 26 16,0-50-16,0-1 15,0 26 1,0-25-16,0 24 16,0-24 15,0 0-16,0 0 1,0 0 0,0-1 15</inkml:trace>
  <inkml:trace contextRef="#ctx0" brushRef="#br1" timeOffset="360515.4753">24805 5978 0,'0'-25'31,"-25"50"63,-25 0-78,50 24-1,-25-24-15,-24 50 16,49-51-16,-25 51 15,-25-26 1,50 1-16,0 0 16,-24-26-16,24 1 15,-25 0 1,25 0 0,0 0-16,-25 24 15,25-24 1,0 25-1,0-26 1,0 1 0,0 0-1,25 0 1,0-25 0,24 0-1,-24 0-15,0 0 16,0 0-16,24 0 15,-24 0 1,0 0-16,0-25 31,-25 0-31,24 0 16,-24 1 0,25-1-1,-25 0-15,0-25 31,0 26-15,0-1 0,-25 25-1</inkml:trace>
  <inkml:trace contextRef="#ctx0" brushRef="#br1" timeOffset="362410.9151">25127 6251 0,'0'-25'32,"0"0"-1,0 0 0,0 1 0,0-1 1,0 0-17,0 0 32,25 25 0,-25-25-47,25 25 16,0 0 15,-1 0-16,1 0 48,-25 25 46,0 0-62,-25 0-47,25 0 16,-24-25-1,24 24 1,-25-24 0,25 25-1,0 0 1,-25-25-16,25 25 31,0 0-15,0-1 15,0 1-15,0 0 15,0 0 16,25 0 15,0-25-46,-1 0 15,1 0 0,0 0-15,0 0 15,-25-25 1,0 0-1,0 0 0,0 0-31,0 1 31,0-1-15,0 0 15,0 0 0,-25 25-15,0 0-16,0 0 31,25-25-31,-24 25 32</inkml:trace>
  <inkml:trace contextRef="#ctx0" brushRef="#br1" timeOffset="366355.9095">25871 5953 0,'-25'0'203,"1"0"-187,-1 0-1,0 0-15,25 25 16,-25-25-16,0 25 31,1 24-15,-1 1 0,25-25-16,-25 0 15,25-1-15,0 1 16,0 0-1,-25 0-15,25 0 16,0-1-16,0 1 31,0 0 1,0 0-32,0 0 15,0-1 16,0 1 1,0 0-32,25-25 31,-25 25-15,25-25-16,0 0 15,-1 0-15,26 0 16,0 0-1,-26 0 1,1 0 0,0 0-1,0 0 32,-25-25-16,0 0-31,0 0 32,0 1-32,-25 24 15,0 0-15,0-25 16,1 25 0,24-25-16,-25 25 15,0 0 1,0 0-1</inkml:trace>
  <inkml:trace contextRef="#ctx0" brushRef="#br1" timeOffset="367709.9309">26367 5953 0,'0'0'16,"0"-25"-1,0 50 79,0 25-78,0 49-1,-24-49-15,-1-1 16,25-24-16,0 25 16,0-26-1,0 1-15,0 0 16,0 0 31,25-25 46,-1 0-77,1 0 0,0 0-1,0 0 1,0-25 15,-25 0-31,24 0 16,1-24-1,-25 24-15,0-25 16,25 26-16,-25-1 16,25 0-1,-25 0-15,0 0 16,0 1 0,0-1-1,0 0 32,25 50 62,-25 24-93,0-24-16,0 0 16,24 49-1,-24-49 1,0 0 0,0 0-1,25 0-15</inkml:trace>
  <inkml:trace contextRef="#ctx0" brushRef="#br1" timeOffset="368822.7146">26913 6077 0,'0'0'15,"25"0"1,-25-25-1,25 25-15,-25-24 32,24 24-17,1 0 1,0 0 0,0 0-1,0 0 32,-25 49 16,0-24-63,0 0 15,0 0 1,0-1-1,0 1 1,0 0 15,0 0-15,0 0 15,0-1 0,0 1 1,0 0-32,25-25 15,-25 25 1,0 0 15,0-1-15,0 1-1,0 0 17,0 0-17,0 0-15,-25-25 16,0 24-16,0-24 31,0 0-31,0 0 16</inkml:trace>
  <inkml:trace contextRef="#ctx0" brushRef="#br1" timeOffset="370746.2916">15999 9351 0,'0'0'0,"0"-24"16,0-1-1,0 0 1,0 0-1,0 0 17,-25 25 61,25 25-61,0 0-32,0 0 15,-25 0 1,25-1-16,0 51 16,0-26-16,0-24 15,0 0 1,0 25-16,0-26 31,0 1-15,0 0-1,0 0 1,0 0 15,25-25-15,-25 24-1,25-24 1,0 0 0,0 0-16,-1 0 15,1 0 1,0 0-16,0 0 16,0 0-1,-1 0 1,1-24-1,-25-26 1,50 0 0,-50 1-16,0-1 15,0 1 1,0 24-16,0 0 16,0 0-1,0 0-15,0 1 31,0-1-15,0 99 109,0-24-125,0-1 16,0 1-1,0 0-15,0-26 16,0 1-16,0 25 16,0-25-1,0-1 1,25 1-1,-25 0 1</inkml:trace>
  <inkml:trace contextRef="#ctx0" brushRef="#br1" timeOffset="371944.8282">16421 9525 0,'0'-25'32,"0"0"14,25 25-46,-25-24 32,24 24-17,1 0-15,0 0 32,0 0-1,0 0 0,-25 24-15,0 1-1,0 0 1,0 0 0,0 0-1,-25-1 1,25 1 15,-25-25-15,25 25-1,0 0 48,25-25-32,0 0-15,-1 0-1,-24 25 1,25-25 0,0 0 30,-25 24-46,0 1 16,0 0 0,0 0-1,0 0 1,0-1-16,0 1 16,0 0 15,0 0-31,-25-25 31,25 25-31,-25-25 16,25 24-16,-49 1 15,24-25 1</inkml:trace>
  <inkml:trace contextRef="#ctx0" brushRef="#br1" timeOffset="372681.5032">17413 9624 0,'0'-25'109,"49"25"-109,1-24 16,25-1-16,-1 0 16,-49 25-1,0-25-15,-1 25 16,-24-25 0,25 25-16</inkml:trace>
  <inkml:trace contextRef="#ctx0" brushRef="#br1" timeOffset="373213.4596">17537 9823 0,'25'0'94,"0"0"-78,24 0-16,-24 0 15,0 0-15,0-25 16,24 0 0,-24 25-1,0 0 1</inkml:trace>
  <inkml:trace contextRef="#ctx0" brushRef="#br1" timeOffset="374392.0948">18802 9029 0,'0'0'0,"0"-25"31,-25 50 78,25 49-93,0-49 0,-25 0-16,25 25 15,-24-26-15,24 1 16,0 0 0,0 0-1,0 0 1,0-1-1,0 26 1,24-50 0,-24 25-1,25-25 1,-25 25-16,25-25 16,0 0 15,0 0-31,-1 0 31,1 0-15,0 0-1,0 0-15,0 0 16,-1 0 15,1-25-31,-25 0 31,0 0-31,0 0 16,0 1 0,0-1-1,0 0 1,0 0-16,0-24 31,-25 49-31,25-25 16,-24 25-1,-1-50-15,0 50 16,0-25 0,0 1-1,1 24-15</inkml:trace>
  <inkml:trace contextRef="#ctx0" brushRef="#br1" timeOffset="375081.3729">19422 9252 0,'0'25'125</inkml:trace>
  <inkml:trace contextRef="#ctx0" brushRef="#br1" timeOffset="375851.708">19645 8905 0,'0'-25'16,"0"50"125,0 0-126,0-1 1,0 1-1,25-25 1,-25 25-16,0 0 16,25-25-1,-25 25 1,25-25-16,0 25 16,-1-1-1,-24 1 1,25 0-16,0-25 15,-25 25 1,25 0-16,-25-1 16,0 1 15,0 0-31,0 0 31,0 0-31,0 24 31</inkml:trace>
  <inkml:trace contextRef="#ctx0" brushRef="#br1" timeOffset="376335.1939">19670 8930 0,'0'-25'15,"0"0"1,25 25 0,-25-25-16,0 0 15,25 25 1,-25-24-1,25 24 1,-1 0 0,1-25-16,25 0 15,-25 25 17,-1 0-17,-24-25-15,25 25 16,0 0-1</inkml:trace>
  <inkml:trace contextRef="#ctx0" brushRef="#br1" timeOffset="377244.6021">20290 8731 0,'0'-25'16,"0"1"46,-25 48 32,1 1-78,24 25-1,0-25-15,0-1 16,0 1-16,0 0 15,0 0 1,0 0 0,0-1 15,0 1-15,24 0-1,-24 0 1,25-25-16,0 25 15,-25 0 1,25-25-16,-25 24 16,25 26-1,-25-25 1,24-25 15,-24 25-31,0-1 16,0 1-1,0 0 1</inkml:trace>
  <inkml:trace contextRef="#ctx0" brushRef="#br1" timeOffset="377814.8854">20315 8607 0,'25'0'15,"-25"-25"1,0 1 0,25 24-16,24-25 15,-24 0 1,0 25-16,0 0 15,24-25 1,-24 25 0,0 0-1,0 0 1,-1 0 0</inkml:trace>
  <inkml:trace contextRef="#ctx0" brushRef="#br1" timeOffset="379265.0671">20861 8582 0,'25'0'94,"-1"0"-94,-24-24 15,50-1 1,-25 25-1,0 0 1,-1 0 0,1 0-1,-25 25 17,0-1-32,0 1 15,0 0 1,0 0-16,0 0 31,0-1-15,0 1-16,-25-25 31,25 25-31,-24-25 31,24 25 0,0 0 32,24-1-63,1-24 16,0 0-1,-25 25 1,25-25-16,0 25 31,-1 0-15,-24 0-1,25-1 1,-25 1 0,0 0-1,0 0 1,0 0-1,0 0 1,0-1 0,0 1-1,0 0 1,-25 0 15,1 0-31,-1-25 16,0 24-1,0 1-15,0-25 16</inkml:trace>
  <inkml:trace contextRef="#ctx0" brushRef="#br1" timeOffset="380367.7809">22151 8235 0,'-25'0'47,"0"25"-32,0 25 1,0-1-16,1 1 15,-1-1-15,-25 1 16,50 49 0,-49-49-16,24 24 15,25 1-15,0-26 16,-25 1 0,25-1-16,0 26 15,0-50 1,0 24-16,0-24 15,0 0-15,0 25 32,0-26-17,25 1 17,0-25-32,-1 25 15,1-25 1,-25 25-16,25-25 15,0 0-15,0 0 16,-1 0 0,1 0 15,0-25-15,-25-25-1,0 1 1,0-1-16,0 25 15,0 1 1,0-26-16,0 25 16,-25 25-1,25-25 1,-25 0-16,1 25 16,-1 0-16,0 0 15,0-24 1,-24 24-16,24 0 31,0 0-31</inkml:trace>
  <inkml:trace contextRef="#ctx0" brushRef="#br1" timeOffset="381725.5186">19224 10145 0,'0'0'16,"-25"0"-1,-25 0-15,25 0 16,1 0-16,-1 0 31,0 0-15,99 0 125,-24-25-141,24 1 15,1-1-15,-26 0 16,26 0-1,-1 0-15,75 0 16,0 1-16,49-1 16,-24-25-1,-50 25-15,25 25 16,0-24 0,-50 24-16,-25 0 15,26 0 1,-26-25-16,-24 25 15,24 0 1,-49-25-16,49 25 16,-49 0-16,0 0 15,24 0-15,-24 0 16,0 0 0,0 0-16,49 0 15,-49 0 1,0 0-16,0 0 15,-1 0 1,1 0 0,0 0 15,0 0 0</inkml:trace>
  <inkml:trace contextRef="#ctx0" brushRef="#br1" timeOffset="383046.8403">19100 10964 0,'0'-25'0,"0"0"32,0 0-1,-25 75 109,25-25-124,0 24 0,0 1-16,0-1 15,0-24-15,0 0 16,0 0 0,0 0-1,25-25 1,-1 0 15,1 0-15,0 0-1,0 0-15,0 0 16,-1 0 15,1 0 0,0-25-31,-25 0 16,0 0 0,25 25-1,-25-25-15,0 1 32,0-1-17,0 0 16,0 0-15,0 0 15,0 1-31,-25 24 16,25-25 0,-25 25-16,0 0 15,25-25-15,-24 25 16,-1 0-1,25-25-15,-25 25 16,25-25 0</inkml:trace>
  <inkml:trace contextRef="#ctx0" brushRef="#br1" timeOffset="386721.0414">19869 11013 0,'-25'0'31</inkml:trace>
  <inkml:trace contextRef="#ctx0" brushRef="#br1" timeOffset="388596.9237">20067 10765 0,'0'-25'31,"0"1"0,0-1-15,-25 0 0,0 25-1,25-25 1,0 0 0,-24 1-16,24-1 31,0 0 16,0 0-16,24 0 0,1 25-31,0 0 31,0 0 1,0 0-1,-1 25 0,-24 0 0,0 0-15,0 0-16,0-1 16,0 1-1,0 0 1,0 0-16,0 0 31,0-1 16,0 1-16,0 0-15,0 0 15,0 0 16,0-1-16,0 1-15,0 0 15,0 0 0,25-25-15,-25 25-16,25-25 31,-25 24-15,25 1 15,0-25 0,-1 0-15,1 0 15,0 0 1,0-25-1,0 1 0,-25-1-15,0 0 15,0 0 0,0 0-15,-25 25-1,25-24 1,-25 24 0,0 0-1,25-25 1,-25 25 0,1 0-16,-1 0 15,0 0 1,0 0-1,0 0 17,1 0-1</inkml:trace>
  <inkml:trace contextRef="#ctx0" brushRef="#br1" timeOffset="391159.0791">20464 10468 0,'0'24'62,"0"-48"63,49-1-109,-24 25 15,-25-25-31,25 25 16,25 0-1,-26 0 17,1 0-1,-25 25 0,0 0-15,0-1-16,0 1 15,0 0 1,0 0 0,0 0 15,0-1 16,0 1 0,0 0-16,25-25 16,0 0-16,0 25 0,0-25-15,-1 0-1,-24 25 1,25-25 15,-25 49-31,0-24 16,0 0 15,0 0-15,0-1-16,0 1 31,0 0 0,0 0 1,-25-25-17,1 0 1</inkml:trace>
  <inkml:trace contextRef="#ctx0" brushRef="#br1" timeOffset="391827.3094">21059 10468 0,'0'-25'15,"0"0"32,0 50 16,0 24-48,25 1-15,-25 24 16,25-49-1,-25 0-15,0 25 16,0-1 0,0-24-16,0 0 15,25 0-15,-25-1 16,0 1 0,24 25-16,-24-25 31</inkml:trace>
  <inkml:trace contextRef="#ctx0" brushRef="#br1" timeOffset="395309.9256">21332 10294 0,'0'-25'156,"50"0"-140,-1 1-1,1-1-15,-25 25 16,-1-25-16,1 25 31,0 0-31,0 0 31,0 0-15,-25 50 15,24-26-15,-24 1 0,0 0-16,0 25 15,0-26-15,0 1 16,0 0-1,0 0-15,-24 0 16,-1-1 0,25 1-1,0 0-15,-25-25 16,0 25 15,25 0 16,25-25 47,0 0-63,0 0 0,-1 0 16,1 0-31,-25 24-1,0 1-15,0 0 16,0 0 0,0 0-1,0-1-15,0 1 32,0 0-17,0 0-15,0 0 31,0-1 16,0 1-15,0 0-17,-25-25 32,25 25-31,-24-25-16,-1 0 15,0 0 17,0 0-1,0 0-16</inkml:trace>
  <inkml:trace contextRef="#ctx0" brushRef="#br1" timeOffset="396303.9097">22969 9302 0,'50'-25'109,"74"0"-109,0 0 16,-25 1-1,-49 24-15,-1 0 16,-24 0-1,0 0-15,0 0 32,-1 0-1</inkml:trace>
  <inkml:trace contextRef="#ctx0" brushRef="#br1" timeOffset="396877.888">22994 9674 0,'74'0'0,"26"0"16,-1-25 0,0-25-16,-25 1 15,1 24 1,-50 25-16,-1-25 15,1 25-15,-25-25 32,25 25-32,0 0 15</inkml:trace>
  <inkml:trace contextRef="#ctx0" brushRef="#br1" timeOffset="400897.6969">25102 8682 0,'-24'0'15,"-1"0"1,0 0 0,0 0 15,25 24 0,-25 1-15,25 0-16,0 0 15,0 0 1,0 24-16,0-24 16,0 0-1,0 0 1,0-1-1,25-24 1,0 25 0,0-25-1,0 0 1,-1 0 0,1 0-1,0 0 1,0 0-16,0 0 15,-1 0 17,1-49-32,-25 24 15,0 0 1,25-25-16,0 26 16,-25-1 15,0 0-16,0 0 1,0 0 31,-25 25-47,0 0 16,25-24-1,-49 24 1,24 0-1,0 0 17</inkml:trace>
  <inkml:trace contextRef="#ctx0" brushRef="#br1" timeOffset="401313.6105">25698 8954 0</inkml:trace>
  <inkml:trace contextRef="#ctx0" brushRef="#br1" timeOffset="402090.4962">26243 8285 0,'0'0'16,"0"-25"15,-24 25 47,-1 25-62,0 0-1,0 49-15,-24-24 16,24 24-16,0 0 16,0-24-1,25 0-15,0-1 16,-25-49 0,25 25-16,0 0 15,0 0-15,0-1 16,0 1-1,0 0 1,0 0 15,25 0 1,0-25-32,0 24 15,0-24-15,24 0 31,-24 0-15,0 0 15,-25-24 1,0-1-17,0 0 1,0 0-16,0-24 15</inkml:trace>
  <inkml:trace contextRef="#ctx0" brushRef="#br1" timeOffset="403846.7458">26367 8483 0,'0'0'0,"0"-25"16,25 1-16,0-1 15,0 0 1,-25 0 0,25 0-1,-25 1 32,24 24-31,-24 24 140,0 1-156,-24-25 16,24 25-1,0 0 1,-25 0-16,25-1 16,0 1-1,0 0 1,0 0-16,-25 0 15,25-1 1,0 1-16,0 0 16,0 0-1,0 0-15,0-1 32,0 1-1,0 0 0,0 0 0,25-25-31,-25 25 32,25-25-17,-25 24 16,24-24-31,1 0 16,0 0 0,0 0-1,0 0 17,-1 0-17,1 0-15,0 0 31,0 0-15,0 0 47,-1 0-48,-24-24 16,0-26-15,0 0 0,0 26-1,0-1 1,0 0 0,0 0-1,0 0 1,-24 25-1,-1-24 1,0 24 0,25-25-1,-25 25-15,0 0 16,1 0 15,-26 0-15,25 0-1,0 0 1,1 25 0,-1-25-1,25 24-15,-25 1 16,0 0 0,0-25-1,25 25 1</inkml:trace>
  <inkml:trace contextRef="#ctx0" brushRef="#br1" timeOffset="408140.215">27236 8186 0,'-25'0'110,"0"0"-95,25 24 1,-25-24 0,25 25-1,-25-25 1,25 25-16,0 0 16,0 0-16,-24-1 31,24 1-31,-25 0 15,25 25-15,0-26 32,0 1-32,0 0 15,-25-25 1,25 25-16,0 0 16,0-1 15,0 1-31,0 0 31,0 0-15,0 0 15,0-1 16,0 1-32,0 0 1,25-25 0,0 0-1,-1 25 1,1-25 0,0 0-1,0 0 1,0 0 31,-1 0-16,-24-25-15,0 0 15,0 0-16,0 1 17,0-1-1,0 0-15,-49 0 15,24 25-16,0-25 1,0 25-16,1 0 31</inkml:trace>
  <inkml:trace contextRef="#ctx0" brushRef="#br1" timeOffset="409513.3691">27533 8285 0,'-25'0'62,"1"0"-46,-1 25 0,25-1-16,-25 26 31,25-25-31,0 0 16,0 24-16,0-24 15,0 0 1,0 0-1,0-1 1,0 1 0,0 0 15,0 0-31,0 0 16,0-1 15,25 26-16,0-25 17,-1-25-32,1 0 31,0 0-15,0 0 30,0 0-30,-1-25 15,-24 0-15,0 0 0,25 25-16,-25-24 15,0-1 1,0 0-16,0 0 31,0 0-31,0 1 31,0-1-31,0 0 16,0 0 15,-25 25-31,1-25 16,-1 25-16,0 0 15,25-24 1,-50 24-16,26 0 31</inkml:trace>
  <inkml:trace contextRef="#ctx0" brushRef="#br1" timeOffset="410212.6977">27905 8310 0,'0'-25'0,"0"74"140,0 1-124,0 24-1,0-49-15,0 25 16,0-25-16,0-1 16,0 26-1,0-25 17,0 0-17,0-1 16</inkml:trace>
  <inkml:trace contextRef="#ctx0" brushRef="#br1" timeOffset="416727.2839">17314 13097 0,'-25'0'16,"25"-25"15,0 75 94,0-1-125,0-24 16,0 25-1,0-25 1,0-1-16,0 1 15,0 0 1,0 0-16,0 0 16,0-1 15,25-24-15,-25 25-1,24 0 1,1 0-1,25-25 1,-25 0 0,24 0 15,-24 0-15,0 0-1,0 0 1,0 0-1,-25-75 1,24 51-16,1-26 16,-25 0-16,0 1 15,0 24 1,0 0-16,0-25 16,0 26-1,0-1 1,0 0-1,0 0 1,25 25 78,-25 25-79,25 49 1,0 1-16,-25-25 16,0-26-1,0 51-15,24-50 16,-24-1-16,25 26 16,-25-25-1,0 0-15,0-1 16,25 1-1,-25 0-15</inkml:trace>
  <inkml:trace contextRef="#ctx0" brushRef="#br1" timeOffset="418120.8987">17959 13271 0,'0'-25'31,"24"25"-16,26-25 17,-25 25-1,0 0-15,-1 0 15,-24 25 31,0 0-30,0-1-17,0 1 1,0 0-1,-24 0 17,24 0 15,24-25-1,1 24-30,0 1 0,0-25 15,-25 25-15,25-25-1,-25 25 16,0 0-15,0-1 0,0 1 15,0 0 0,0 0 0</inkml:trace>
  <inkml:trace contextRef="#ctx0" brushRef="#br1" timeOffset="418777.0688">18554 13295 0,'0'-24'31,"25"24"48,0 0-79,-1-25 15,1 25-15,0-25 16,0 25-1,0 0-15,-1 0 32,1-25-17</inkml:trace>
  <inkml:trace contextRef="#ctx0" brushRef="#br1" timeOffset="419309.9309">18752 13419 0,'50'0'94,"-25"0"-78,0 0-1,-1 0-15,1 0 32,0 0-1,-25-24-31,25 24 31</inkml:trace>
  <inkml:trace contextRef="#ctx0" brushRef="#br1" timeOffset="420479.4615">19472 13072 0,'-25'0'78,"0"25"-78,0 0 31,25-1-15,0 1-16,0 0 15,0 25 1,0-25 0,0-1-1,0 1-15,0 0 32,0 0-17,0 0 1,0-1 31,25-24-32,0 0-15,0 0 16,-25 25 0,24-25-16,1 0 15,0 0 1,0 0 15,-25-25-15,0 1-1,0-1-15,0 0 16,0 0 0,0 0-16,0 1 15,0-1 16,0 0-31,0 0 16,0 0 15,-25 25 1,25-25-17,-25 25-15,0-24 31</inkml:trace>
  <inkml:trace contextRef="#ctx0" brushRef="#br1" timeOffset="420924.4472">19695 13246 0,'25'0'15,"-25"25"1</inkml:trace>
  <inkml:trace contextRef="#ctx0" brushRef="#br1" timeOffset="421950.6029">20117 12849 0,'0'0'0,"0"-25"15,0 0 1,0 50 78,-25 25-79,0-1-15,25-24 16,-25 25-16,25-26 15,-25-24 1,25 50-16,0-25 31,-24 24-31,24-24 16,0 0-16,0 25 16,0-25-1,0-1-15,0 1 16,0 25-1,0-25 1,0-1-16,0 1 16,0 0-1,24-25 1,1 0 0,0 25-1,0-25 16,0 0-15,-1 0 15,1-50 1,-25 25-32,25 1 15,-25-26-15,0 25 16,0-24-1,0 24 17,0 0-1,-50 0-15,26 25-1</inkml:trace>
  <inkml:trace contextRef="#ctx0" brushRef="#br1" timeOffset="423139.026">20613 12824 0,'0'-25'0,"0"0"62,0 50 32,-25 25-94,25-25 15,-25 49-15,0-49 16,0 24 0,1 1-16,24-25 15,-25 0 1,25-1-16,-25 1 16,25 0-16,0 50 15,0-51 1,0 1-16,0 0 15,0 0 1,0 24 0,0-24-1,0 0 1,0 0 0,25-25-1,0 0 1,-1 0-16,-24 25 15,25-25 1,25 0 0,-25 0-1,-1 0 1,1 0-16,0 0 16,0 0-1,0 0 1,-25-50-1,0 25 1,0-24 0,0-1-1,0 25 1,-25 0 0,0 1-1,0 24 1,-24-25-16,24 25 31,0 0-31,0 0 16,0 0-1</inkml:trace>
  <inkml:trace contextRef="#ctx0" brushRef="#br1" timeOffset="424331.038">20960 12799 0,'0'25'109,"0"25"-93,0-1-16,-25 1 15,25-25-15,0 24 16,-25-24 0,25 0-16,0 24 15,0-24 1,0 25-1,0-25 1,0 0 0,0-1-16,0 26 15,0-25-15,0 0 16,0-1 0,0 1-1,0 0 16,25-25-15,0 0 0,0 0-1,0 0-15,-1 0 16,1 0 0,25-25-16,-50 0 15,25 25 1,-25-24-1,24 24-15,-24-50 16,25 50 0,-25-25-16,0 0 31,0 1-15,-25-1-16,-24 25 15,24 0 1,0-25-16</inkml:trace>
  <inkml:trace contextRef="#ctx0" brushRef="#br1" timeOffset="425459.5839">21431 12948 0,'0'25'109,"0"0"-78,-25-1-31,25 1 16,0 0 15,0 0 0,0 0-15,0-1 0,25-24-1,-25 25-15,25 0 16,0-25 0,0 0-1,-25 25-15,24-25 16,1 0-1,0 0-15,0 0 16,0 0 15,-1-25 1,-24-25-17,25 50 1,-25-24-1,0-1-15,0 0 16,0 0-16,0 0 16,0 1-1,0-1 1,-25 25 0,1-25-1</inkml:trace>
  <inkml:trace contextRef="#ctx0" brushRef="#br1" timeOffset="426069.3857">22275 12576 0,'24'0'16,"-24"-25"15,0 50 31,0 25-46,0 24 0,0-24-16,25-1 15,-25 1 1,0-25-16,0 24 16,0-24-16,0 0 15,0 24 1</inkml:trace>
  <inkml:trace contextRef="#ctx0" brushRef="#br1" timeOffset="427567.7222">16594 12973 0,'25'0'31,"0"0"-31,0 25 16,24 74 0,-49 0-16,50 25 15,-25-49-15,0 24 16,24 50-1,-24-1-15,0-24 16,24 0 0,-49-49-16,25-26 15,0 1-15,-25 0 16,25-1 0,-25-24-16,25 0 15,-1 25 1</inkml:trace>
  <inkml:trace contextRef="#ctx0" brushRef="#br1" timeOffset="429646.7106">16396 12750 0,'25'0'187,"49"0"-171,25 0-16,149 0 15,50-25 1,-25 0-16,-75 0 16,1 25-16,-50-25 15,-25 25 1,49-24-16,-24 24 16,-25 0-1,25-25-15,49 25 16,1 0-1,49-25-15,0 25 16,0-25-16,50 25 16,-50-25-1,-75 1-15,-24 24 16,-25 0-16,-25 0 16,1-25-1,-1 25-15,50 0 16,-1-25-16,26 0 15,-25 0 1,-50 1-16,25-1 16,0 0-1,25-25-15,0 1 16,0-26-16,-25 50 16,25 1-1,-75-1-15,0 0 16,1 0-1,-1 25-15,-49-25 16,25 25-16,-26-24 16,1 24-1,0 0 1,0 0 0,-25 74 93,0 25-93,0 100-16,0 98 15,0-73-15,0-51 16,0-24-1,-25-25-15,25 75 16,-25-1-16,25-24 16,0-50-1,0-50-15,0 0 16,-25-24 0,25 24-16,-24-24 15,24-25-15,-25 25 16,25-26-1,0 26 1,-25-25 0,0 0-1,0 24-15,-49-24 16,24 0 0,-24 0-16,-25-1 15,-50 1-15,0 0 16,25-25-1,0 0-15,-74 0 16,24 0 0,-25 0-16,-49 0 15,50 0-15,-25 0 16,24 25 0,26 0-16,-51-1 15,-24 1 1,25 25-16,-25-25 15,50-1-15,-1 1 16,26 0 0,-26 0-16,1 0 15,-26 24-15,51-24 16,74 25 0,-50-26-16,50 1 15,-50 0 1,50 0-16,-50 0 15,0-1-15,0 1 16,25-25 0,0 0-16,74 0 15,1 0-15,-1 0 16,25 0 0,-24 0-16,-1 0 15,1 0 1,-1 0-16,25-25 15,-24 25-15,24-24 16,0 24 0,25-25-16,-25 25 47,25-25-47,0-25 31,0 26-31,0-26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INTEGRAL EQUATION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QUADRATURE RULE</a:t>
            </a:r>
          </a:p>
          <a:p>
            <a:r>
              <a:rPr lang="en-US" dirty="0" smtClean="0"/>
              <a:t>NIDA IBRAR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3480" y="115920"/>
              <a:ext cx="9742680" cy="5840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4120" y="106560"/>
                <a:ext cx="9761400" cy="58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6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EXAMPLE:01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F(x)= x;       k( x, t)=k( t, x) = (t-x)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Step:01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   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1/4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= ¼ = 0.25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1" t="-1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39520" y="1875240"/>
              <a:ext cx="9974520" cy="3947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160" y="1865880"/>
                <a:ext cx="9993240" cy="39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4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9247" y="753035"/>
                <a:ext cx="11134165" cy="4564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 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1\4 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 smtClean="0"/>
                  <a:t> =0.4844</a:t>
                </a:r>
              </a:p>
              <a:p>
                <a:endParaRPr lang="en-US" dirty="0"/>
              </a:p>
              <a:p>
                <a:r>
                  <a:rPr lang="en-US" dirty="0" smtClean="0"/>
                  <a:t>Step:02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=0.8385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0.9917</a:t>
                </a:r>
              </a:p>
              <a:p>
                <a:r>
                  <a:rPr lang="en-US" dirty="0" smtClean="0"/>
                  <a:t>The exact solution of the given integral equation is sin(x)</a:t>
                </a:r>
              </a:p>
              <a:p>
                <a:r>
                  <a:rPr lang="en-US" dirty="0" smtClean="0"/>
                  <a:t>U(1/4)=0.2474</a:t>
                </a:r>
              </a:p>
              <a:p>
                <a:r>
                  <a:rPr lang="en-US" dirty="0" smtClean="0"/>
                  <a:t>U(1/2)=0.4794</a:t>
                </a:r>
              </a:p>
              <a:p>
                <a:r>
                  <a:rPr lang="en-US" dirty="0" smtClean="0"/>
                  <a:t>U(1)= 0.8416</a:t>
                </a:r>
              </a:p>
              <a:p>
                <a:r>
                  <a:rPr lang="en-US" dirty="0" smtClean="0"/>
                  <a:t>U(3/2)=0.9975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7" y="753035"/>
                <a:ext cx="11134165" cy="4564711"/>
              </a:xfrm>
              <a:prstGeom prst="rect">
                <a:avLst/>
              </a:prstGeom>
              <a:blipFill rotWithShape="0">
                <a:blip r:embed="rId2"/>
                <a:stretch>
                  <a:fillRect l="-493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9480" y="366120"/>
              <a:ext cx="8670960" cy="3795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120" y="356760"/>
                <a:ext cx="8689680" cy="38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53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466022"/>
                  </p:ext>
                </p:extLst>
              </p:nvPr>
            </p:nvGraphicFramePr>
            <p:xfrm>
              <a:off x="2032000" y="719666"/>
              <a:ext cx="8940801" cy="26974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5200"/>
                    <a:gridCol w="2644439"/>
                    <a:gridCol w="2514600"/>
                    <a:gridCol w="154656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Numerical</a:t>
                          </a:r>
                          <a:r>
                            <a:rPr lang="en-US" baseline="0" dirty="0" smtClean="0"/>
                            <a:t> result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Exact 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0.2474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2.6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0.28385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0.4794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smtClean="0">
                              <a:latin typeface="+mn-lt"/>
                              <a:ea typeface="+mn-ea"/>
                            </a:rPr>
                            <a:t>5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0.8385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smtClean="0">
                              <a:latin typeface="+mn-lt"/>
                              <a:ea typeface="+mn-ea"/>
                            </a:rPr>
                            <a:t>-3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smtClean="0">
                              <a:latin typeface="+mn-lt"/>
                              <a:ea typeface="+mn-ea"/>
                            </a:rPr>
                            <a:t>-5.8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466022"/>
                  </p:ext>
                </p:extLst>
              </p:nvPr>
            </p:nvGraphicFramePr>
            <p:xfrm>
              <a:off x="2032000" y="719666"/>
              <a:ext cx="8940801" cy="26974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5200"/>
                    <a:gridCol w="2644439"/>
                    <a:gridCol w="2514600"/>
                    <a:gridCol w="154656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2" t="-8197" r="-301090" b="-6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Numerical</a:t>
                          </a:r>
                          <a:r>
                            <a:rPr lang="en-US" baseline="0" dirty="0" smtClean="0"/>
                            <a:t> result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Exact 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0.2474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8346" t="-101538" r="-1575" b="-49076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0.28385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0.4794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8346" t="-201538" r="-1575" b="-39076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0.8385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0.815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8346" t="-301538" r="-1575" b="-29076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0.9975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8346" t="-401538" r="-1575" b="-19076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708466"/>
                  </p:ext>
                </p:extLst>
              </p:nvPr>
            </p:nvGraphicFramePr>
            <p:xfrm>
              <a:off x="2031999" y="4032125"/>
              <a:ext cx="8940801" cy="26974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5200"/>
                    <a:gridCol w="2644439"/>
                    <a:gridCol w="2514600"/>
                    <a:gridCol w="154656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Numerical</a:t>
                          </a:r>
                          <a:r>
                            <a:rPr lang="en-US" baseline="0" dirty="0" smtClean="0"/>
                            <a:t> result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Exact 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0.0541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1.0513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0.9086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1.1052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0.1966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-0.3979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1.1618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1.5597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0.6661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1.2214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0.5553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708466"/>
                  </p:ext>
                </p:extLst>
              </p:nvPr>
            </p:nvGraphicFramePr>
            <p:xfrm>
              <a:off x="2031999" y="4032125"/>
              <a:ext cx="8940801" cy="26974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235200"/>
                    <a:gridCol w="2644439"/>
                    <a:gridCol w="2514600"/>
                    <a:gridCol w="154656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2" t="-8197" r="-301090" b="-6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Numerical</a:t>
                          </a:r>
                          <a:r>
                            <a:rPr lang="en-US" baseline="0" dirty="0" smtClean="0"/>
                            <a:t> result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Exact solution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Error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0.0541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1.0513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0.9972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0.9086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1.1052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0.1966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-0.3979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1.1618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1.5597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3/2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0.6661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1.2214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0.5553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98440" y="384120"/>
              <a:ext cx="8447760" cy="5581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9080" y="374760"/>
                <a:ext cx="8466480" cy="56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08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5923" y="447096"/>
                <a:ext cx="6293390" cy="993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[3+6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=0.05;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;    and exact sol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923" y="447096"/>
                <a:ext cx="6293390" cy="993221"/>
              </a:xfrm>
              <a:prstGeom prst="rect">
                <a:avLst/>
              </a:prstGeom>
              <a:blipFill rotWithShape="0">
                <a:blip r:embed="rId2"/>
                <a:stretch>
                  <a:fillRect b="-6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512794" y="1139658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3376" y="2030506"/>
            <a:ext cx="1070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Sol: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64400" y="1357200"/>
              <a:ext cx="10269360" cy="4768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40" y="1347840"/>
                <a:ext cx="10288080" cy="47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5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98320" y="464400"/>
              <a:ext cx="8055000" cy="499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960" y="455040"/>
                <a:ext cx="8073720" cy="50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9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5120" y="437400"/>
              <a:ext cx="10135440" cy="570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428040"/>
                <a:ext cx="10154160" cy="57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2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8040" y="401760"/>
              <a:ext cx="7117200" cy="515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680" y="392400"/>
                <a:ext cx="7135920" cy="51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79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6560" y="107280"/>
              <a:ext cx="9037080" cy="525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7200" y="97920"/>
                <a:ext cx="9055800" cy="527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259</TotalTime>
  <Words>68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Cambria Math</vt:lpstr>
      <vt:lpstr>Rockwell</vt:lpstr>
      <vt:lpstr>Damask</vt:lpstr>
      <vt:lpstr>INTEGRAL EQUATION</vt:lpstr>
      <vt:lpstr>EXAMPLE:01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 EQUATION</dc:title>
  <dc:creator>user</dc:creator>
  <cp:lastModifiedBy>user</cp:lastModifiedBy>
  <cp:revision>8</cp:revision>
  <dcterms:created xsi:type="dcterms:W3CDTF">2020-04-19T14:11:14Z</dcterms:created>
  <dcterms:modified xsi:type="dcterms:W3CDTF">2020-04-20T04:42:01Z</dcterms:modified>
</cp:coreProperties>
</file>