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2"/>
  </p:notesMasterIdLst>
  <p:sldIdLst>
    <p:sldId id="256" r:id="rId2"/>
    <p:sldId id="273" r:id="rId3"/>
    <p:sldId id="259" r:id="rId4"/>
    <p:sldId id="260" r:id="rId5"/>
    <p:sldId id="278" r:id="rId6"/>
    <p:sldId id="263" r:id="rId7"/>
    <p:sldId id="274" r:id="rId8"/>
    <p:sldId id="275" r:id="rId9"/>
    <p:sldId id="276" r:id="rId10"/>
    <p:sldId id="277" r:id="rId11"/>
    <p:sldId id="279" r:id="rId12"/>
    <p:sldId id="280" r:id="rId13"/>
    <p:sldId id="283" r:id="rId14"/>
    <p:sldId id="289" r:id="rId15"/>
    <p:sldId id="281" r:id="rId16"/>
    <p:sldId id="282" r:id="rId17"/>
    <p:sldId id="284" r:id="rId18"/>
    <p:sldId id="290" r:id="rId19"/>
    <p:sldId id="291" r:id="rId20"/>
    <p:sldId id="288" r:id="rId21"/>
    <p:sldId id="285" r:id="rId22"/>
    <p:sldId id="286" r:id="rId23"/>
    <p:sldId id="287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66" r:id="rId35"/>
    <p:sldId id="267" r:id="rId36"/>
    <p:sldId id="268" r:id="rId37"/>
    <p:sldId id="269" r:id="rId38"/>
    <p:sldId id="270" r:id="rId39"/>
    <p:sldId id="271" r:id="rId40"/>
    <p:sldId id="272" r:id="rId41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3" autoAdjust="0"/>
    <p:restoredTop sz="94660"/>
  </p:normalViewPr>
  <p:slideViewPr>
    <p:cSldViewPr>
      <p:cViewPr varScale="1">
        <p:scale>
          <a:sx n="73" d="100"/>
          <a:sy n="73" d="100"/>
        </p:scale>
        <p:origin x="-157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818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5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spc="455" dirty="0" smtClean="0">
                <a:solidFill>
                  <a:srgbClr val="FF0000"/>
                </a:solidFill>
                <a:cs typeface="Arial Black"/>
              </a:rPr>
              <a:t>H</a:t>
            </a:r>
            <a:r>
              <a:rPr lang="en-US" b="1" spc="445" dirty="0" smtClean="0">
                <a:solidFill>
                  <a:srgbClr val="FF0000"/>
                </a:solidFill>
                <a:cs typeface="Arial Black"/>
              </a:rPr>
              <a:t>i</a:t>
            </a:r>
            <a:r>
              <a:rPr lang="en-US" b="1" spc="415" dirty="0" smtClean="0">
                <a:solidFill>
                  <a:srgbClr val="FF0000"/>
                </a:solidFill>
                <a:cs typeface="Arial Black"/>
              </a:rPr>
              <a:t>s</a:t>
            </a:r>
            <a:r>
              <a:rPr lang="en-US" b="1" spc="430" dirty="0" smtClean="0">
                <a:solidFill>
                  <a:srgbClr val="FF0000"/>
                </a:solidFill>
                <a:cs typeface="Arial Black"/>
              </a:rPr>
              <a:t>t</a:t>
            </a:r>
            <a:r>
              <a:rPr lang="en-US" b="1" spc="400" dirty="0" smtClean="0">
                <a:solidFill>
                  <a:srgbClr val="FF0000"/>
                </a:solidFill>
                <a:cs typeface="Arial Black"/>
              </a:rPr>
              <a:t>o</a:t>
            </a:r>
            <a:r>
              <a:rPr lang="en-US" b="1" spc="455" dirty="0" smtClean="0">
                <a:solidFill>
                  <a:srgbClr val="FF0000"/>
                </a:solidFill>
                <a:cs typeface="Arial Black"/>
              </a:rPr>
              <a:t>l</a:t>
            </a:r>
            <a:r>
              <a:rPr lang="en-US" b="1" spc="400" dirty="0" smtClean="0">
                <a:solidFill>
                  <a:srgbClr val="FF0000"/>
                </a:solidFill>
                <a:cs typeface="Arial Black"/>
              </a:rPr>
              <a:t>o</a:t>
            </a:r>
            <a:r>
              <a:rPr lang="en-US" b="1" spc="500" dirty="0" smtClean="0">
                <a:solidFill>
                  <a:srgbClr val="FF0000"/>
                </a:solidFill>
                <a:cs typeface="Arial Black"/>
              </a:rPr>
              <a:t>g</a:t>
            </a:r>
            <a:r>
              <a:rPr lang="en-US" b="1" spc="-35" dirty="0" smtClean="0">
                <a:solidFill>
                  <a:srgbClr val="FF0000"/>
                </a:solidFill>
                <a:cs typeface="Arial Black"/>
              </a:rPr>
              <a:t>y</a:t>
            </a:r>
            <a:r>
              <a:rPr lang="en-US" b="1" dirty="0" smtClean="0">
                <a:solidFill>
                  <a:srgbClr val="FF0000"/>
                </a:solidFill>
                <a:cs typeface="Times New Roman"/>
              </a:rPr>
              <a:t>	 </a:t>
            </a:r>
            <a:r>
              <a:rPr lang="en-US" b="1" spc="400" dirty="0" smtClean="0">
                <a:solidFill>
                  <a:srgbClr val="FF0000"/>
                </a:solidFill>
                <a:cs typeface="Arial Black"/>
              </a:rPr>
              <a:t>o</a:t>
            </a:r>
            <a:r>
              <a:rPr lang="en-US" b="1" dirty="0" smtClean="0">
                <a:solidFill>
                  <a:srgbClr val="FF0000"/>
                </a:solidFill>
                <a:cs typeface="Arial Black"/>
              </a:rPr>
              <a:t>f  </a:t>
            </a:r>
            <a:r>
              <a:rPr lang="en-US" b="1" spc="409" dirty="0" smtClean="0">
                <a:solidFill>
                  <a:srgbClr val="FF0000"/>
                </a:solidFill>
                <a:cs typeface="Arial Black"/>
              </a:rPr>
              <a:t>L</a:t>
            </a:r>
            <a:r>
              <a:rPr lang="en-US" b="1" spc="400" dirty="0" smtClean="0">
                <a:solidFill>
                  <a:srgbClr val="FF0000"/>
                </a:solidFill>
                <a:cs typeface="Arial Black"/>
              </a:rPr>
              <a:t>a</a:t>
            </a:r>
            <a:r>
              <a:rPr lang="en-US" b="1" spc="560" dirty="0" smtClean="0">
                <a:solidFill>
                  <a:srgbClr val="FF0000"/>
                </a:solidFill>
                <a:cs typeface="Arial Black"/>
              </a:rPr>
              <a:t>r</a:t>
            </a:r>
            <a:r>
              <a:rPr lang="en-US" b="1" spc="409" dirty="0" smtClean="0">
                <a:solidFill>
                  <a:srgbClr val="FF0000"/>
                </a:solidFill>
                <a:cs typeface="Arial Black"/>
              </a:rPr>
              <a:t>g</a:t>
            </a:r>
            <a:r>
              <a:rPr lang="en-US" b="1" spc="-40" dirty="0" smtClean="0">
                <a:solidFill>
                  <a:srgbClr val="FF0000"/>
                </a:solidFill>
                <a:cs typeface="Arial Black"/>
              </a:rPr>
              <a:t>e </a:t>
            </a:r>
            <a:r>
              <a:rPr lang="en-US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b="1" spc="440" dirty="0" smtClean="0">
                <a:solidFill>
                  <a:srgbClr val="FF0000"/>
                </a:solidFill>
                <a:cs typeface="Arial Black"/>
              </a:rPr>
              <a:t>I</a:t>
            </a:r>
            <a:r>
              <a:rPr lang="en-US" b="1" spc="409" dirty="0" smtClean="0">
                <a:solidFill>
                  <a:srgbClr val="FF0000"/>
                </a:solidFill>
                <a:cs typeface="Arial Black"/>
              </a:rPr>
              <a:t>n</a:t>
            </a:r>
            <a:r>
              <a:rPr lang="en-US" b="1" spc="430" dirty="0" smtClean="0">
                <a:solidFill>
                  <a:srgbClr val="FF0000"/>
                </a:solidFill>
                <a:cs typeface="Arial Black"/>
              </a:rPr>
              <a:t>t</a:t>
            </a:r>
            <a:r>
              <a:rPr lang="en-US" b="1" spc="400" dirty="0" smtClean="0">
                <a:solidFill>
                  <a:srgbClr val="FF0000"/>
                </a:solidFill>
                <a:cs typeface="Arial Black"/>
              </a:rPr>
              <a:t>e</a:t>
            </a:r>
            <a:r>
              <a:rPr lang="en-US" b="1" spc="415" dirty="0" smtClean="0">
                <a:solidFill>
                  <a:srgbClr val="FF0000"/>
                </a:solidFill>
                <a:cs typeface="Arial Black"/>
              </a:rPr>
              <a:t>s</a:t>
            </a:r>
            <a:r>
              <a:rPr lang="en-US" b="1" spc="430" dirty="0" smtClean="0">
                <a:solidFill>
                  <a:srgbClr val="FF0000"/>
                </a:solidFill>
                <a:cs typeface="Arial Black"/>
              </a:rPr>
              <a:t>t</a:t>
            </a:r>
            <a:r>
              <a:rPr lang="en-US" b="1" spc="445" dirty="0" smtClean="0">
                <a:solidFill>
                  <a:srgbClr val="FF0000"/>
                </a:solidFill>
                <a:cs typeface="Arial Black"/>
              </a:rPr>
              <a:t>i</a:t>
            </a:r>
            <a:r>
              <a:rPr lang="en-US" b="1" spc="409" dirty="0" smtClean="0">
                <a:solidFill>
                  <a:srgbClr val="FF0000"/>
                </a:solidFill>
                <a:cs typeface="Arial Black"/>
              </a:rPr>
              <a:t>n</a:t>
            </a:r>
            <a:r>
              <a:rPr lang="en-US" b="1" spc="-40" dirty="0" smtClean="0">
                <a:solidFill>
                  <a:srgbClr val="FF0000"/>
                </a:solidFill>
                <a:cs typeface="Arial Black"/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Intestine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>
          <a:xfrm>
            <a:off x="351692" y="1828800"/>
            <a:ext cx="8106508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</a:rPr>
              <a:t>Large intestine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</a:blip>
          <a:srcRect/>
          <a:stretch>
            <a:fillRect/>
          </a:stretch>
        </p:blipFill>
        <p:spPr>
          <a:xfrm>
            <a:off x="381000" y="1524000"/>
            <a:ext cx="8269357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 Aaqib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375" y="782240"/>
            <a:ext cx="7841025" cy="5237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Aaqib\Desktop\f4eb97c8d1b7d68530243d30cf375e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3820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stology 2nd year\Histology GIT 2nd year\images\gi.tract.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95035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 smtClean="0"/>
              <a:t>A worm like structure present below the </a:t>
            </a:r>
            <a:r>
              <a:rPr lang="en-US" sz="3000" dirty="0" err="1" smtClean="0"/>
              <a:t>ileocecal</a:t>
            </a:r>
            <a:r>
              <a:rPr lang="en-US" sz="3000" dirty="0" smtClean="0"/>
              <a:t> orifice.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 smtClean="0"/>
              <a:t>Intestinal </a:t>
            </a:r>
            <a:r>
              <a:rPr lang="en-US" sz="3000" dirty="0" err="1" smtClean="0"/>
              <a:t>villi</a:t>
            </a:r>
            <a:r>
              <a:rPr lang="en-US" sz="3000" dirty="0" smtClean="0"/>
              <a:t> are absent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 smtClean="0"/>
              <a:t>Few goblet cell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 smtClean="0"/>
              <a:t>Intestinal glands are also fewer.</a:t>
            </a:r>
          </a:p>
          <a:p>
            <a:pPr>
              <a:buFont typeface="Wingdings" pitchFamily="2" charset="2"/>
              <a:buChar char="v"/>
            </a:pPr>
            <a:endParaRPr lang="en-US" sz="3000" dirty="0" smtClean="0"/>
          </a:p>
          <a:p>
            <a:pPr>
              <a:buNone/>
            </a:pPr>
            <a:r>
              <a:rPr lang="en-US" dirty="0" smtClean="0"/>
              <a:t>Structurally the wall consists of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Mucosa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Submucosa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Muscularis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externa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Serosa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Mucosa: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Consist of simple columnar epithelium.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epithelial cells are absorptive in nature with few goblet cells.</a:t>
            </a:r>
          </a:p>
          <a:p>
            <a:pPr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Lamina </a:t>
            </a:r>
            <a:r>
              <a:rPr lang="en-US" sz="2800" u="sng" dirty="0" err="1" smtClean="0">
                <a:solidFill>
                  <a:srgbClr val="FF0000"/>
                </a:solidFill>
              </a:rPr>
              <a:t>propria</a:t>
            </a:r>
            <a:r>
              <a:rPr lang="en-US" sz="2800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Is a connective tissue layer containing lymphatic nodules that extend into the </a:t>
            </a:r>
            <a:r>
              <a:rPr lang="en-US" sz="2400" dirty="0" err="1" smtClean="0"/>
              <a:t>submucosa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800" u="sng" dirty="0" err="1" smtClean="0">
                <a:solidFill>
                  <a:srgbClr val="FF0000"/>
                </a:solidFill>
              </a:rPr>
              <a:t>Mucularis</a:t>
            </a:r>
            <a:r>
              <a:rPr lang="en-US" sz="2800" u="sng" dirty="0" smtClean="0">
                <a:solidFill>
                  <a:srgbClr val="FF0000"/>
                </a:solidFill>
              </a:rPr>
              <a:t> Mucosa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not well developed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Submucosa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Is a connective tissue layer containing numerous fat cells.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Muscularis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externa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Forms a complete outer longitudinal and inner circular layer of smooth muscle.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Serosa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appendix is covered by </a:t>
            </a:r>
            <a:r>
              <a:rPr lang="en-US" sz="2400" dirty="0" err="1" smtClean="0"/>
              <a:t>serosa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 Aaqib\Desktop\appendix__1__example_1__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61434" cy="515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 Aaqib\Desktop\54639eb7e0c2c65105b25ee555673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6400"/>
            <a:ext cx="6553200" cy="645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409" dirty="0" smtClean="0">
                <a:solidFill>
                  <a:srgbClr val="FF0000"/>
                </a:solidFill>
                <a:cs typeface="Arial Black"/>
              </a:rPr>
              <a:t>L</a:t>
            </a:r>
            <a:r>
              <a:rPr lang="en-US" b="1" spc="400" dirty="0" smtClean="0">
                <a:solidFill>
                  <a:srgbClr val="FF0000"/>
                </a:solidFill>
                <a:cs typeface="Arial Black"/>
              </a:rPr>
              <a:t>a</a:t>
            </a:r>
            <a:r>
              <a:rPr lang="en-US" b="1" spc="560" dirty="0" smtClean="0">
                <a:solidFill>
                  <a:srgbClr val="FF0000"/>
                </a:solidFill>
                <a:cs typeface="Arial Black"/>
              </a:rPr>
              <a:t>r</a:t>
            </a:r>
            <a:r>
              <a:rPr lang="en-US" b="1" spc="409" dirty="0" smtClean="0">
                <a:solidFill>
                  <a:srgbClr val="FF0000"/>
                </a:solidFill>
                <a:cs typeface="Arial Black"/>
              </a:rPr>
              <a:t>g</a:t>
            </a:r>
            <a:r>
              <a:rPr lang="en-US" b="1" spc="-40" dirty="0" smtClean="0">
                <a:solidFill>
                  <a:srgbClr val="FF0000"/>
                </a:solidFill>
                <a:cs typeface="Arial Black"/>
              </a:rPr>
              <a:t>e </a:t>
            </a:r>
            <a:r>
              <a:rPr lang="en-US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b="1" spc="440" dirty="0" smtClean="0">
                <a:solidFill>
                  <a:srgbClr val="FF0000"/>
                </a:solidFill>
                <a:cs typeface="Arial Black"/>
              </a:rPr>
              <a:t>I</a:t>
            </a:r>
            <a:r>
              <a:rPr lang="en-US" b="1" spc="409" dirty="0" smtClean="0">
                <a:solidFill>
                  <a:srgbClr val="FF0000"/>
                </a:solidFill>
                <a:cs typeface="Arial Black"/>
              </a:rPr>
              <a:t>n</a:t>
            </a:r>
            <a:r>
              <a:rPr lang="en-US" b="1" spc="430" dirty="0" smtClean="0">
                <a:solidFill>
                  <a:srgbClr val="FF0000"/>
                </a:solidFill>
                <a:cs typeface="Arial Black"/>
              </a:rPr>
              <a:t>t</a:t>
            </a:r>
            <a:r>
              <a:rPr lang="en-US" b="1" spc="400" dirty="0" smtClean="0">
                <a:solidFill>
                  <a:srgbClr val="FF0000"/>
                </a:solidFill>
                <a:cs typeface="Arial Black"/>
              </a:rPr>
              <a:t>e</a:t>
            </a:r>
            <a:r>
              <a:rPr lang="en-US" b="1" spc="415" dirty="0" smtClean="0">
                <a:solidFill>
                  <a:srgbClr val="FF0000"/>
                </a:solidFill>
                <a:cs typeface="Arial Black"/>
              </a:rPr>
              <a:t>s</a:t>
            </a:r>
            <a:r>
              <a:rPr lang="en-US" b="1" spc="430" dirty="0" smtClean="0">
                <a:solidFill>
                  <a:srgbClr val="FF0000"/>
                </a:solidFill>
                <a:cs typeface="Arial Black"/>
              </a:rPr>
              <a:t>t</a:t>
            </a:r>
            <a:r>
              <a:rPr lang="en-US" b="1" spc="445" dirty="0" smtClean="0">
                <a:solidFill>
                  <a:srgbClr val="FF0000"/>
                </a:solidFill>
                <a:cs typeface="Arial Black"/>
              </a:rPr>
              <a:t>i</a:t>
            </a:r>
            <a:r>
              <a:rPr lang="en-US" b="1" spc="409" dirty="0" smtClean="0">
                <a:solidFill>
                  <a:srgbClr val="FF0000"/>
                </a:solidFill>
                <a:cs typeface="Arial Black"/>
              </a:rPr>
              <a:t>n</a:t>
            </a:r>
            <a:r>
              <a:rPr lang="en-US" b="1" spc="-40" dirty="0" smtClean="0">
                <a:solidFill>
                  <a:srgbClr val="FF0000"/>
                </a:solidFill>
                <a:cs typeface="Arial Black"/>
              </a:rPr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Caecum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Colon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Rectum 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Anal canal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Main functions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Absorption of water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Formation of </a:t>
            </a:r>
            <a:r>
              <a:rPr lang="en-US" sz="2400" dirty="0" err="1" smtClean="0"/>
              <a:t>faecal</a:t>
            </a:r>
            <a:r>
              <a:rPr lang="en-US" sz="2400" dirty="0" smtClean="0"/>
              <a:t> mass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Production of mucus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49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</a:t>
            </a:r>
            <a:endParaRPr lang="en-US" dirty="0"/>
          </a:p>
        </p:txBody>
      </p:sp>
      <p:pic>
        <p:nvPicPr>
          <p:cNvPr id="1026" name="Picture 2" descr="C:\Users\Dr Aaqib\Desktop\l-acute-appendicitis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28332"/>
            <a:ext cx="6610350" cy="4962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Mucosa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Consist of simple columnar epithelium.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goblet cells are numerous.</a:t>
            </a:r>
          </a:p>
          <a:p>
            <a:pPr>
              <a:buNone/>
            </a:pPr>
            <a:r>
              <a:rPr lang="en-US" u="sng" dirty="0" smtClean="0"/>
              <a:t>Lamina </a:t>
            </a:r>
            <a:r>
              <a:rPr lang="en-US" u="sng" dirty="0" err="1" smtClean="0"/>
              <a:t>propria</a:t>
            </a:r>
            <a:r>
              <a:rPr lang="en-US" u="sng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Is a layer of connective tissue containing crypts which are lined almost by goblet cells.</a:t>
            </a:r>
          </a:p>
          <a:p>
            <a:pPr>
              <a:buNone/>
            </a:pPr>
            <a:r>
              <a:rPr lang="en-US" u="sng" dirty="0" err="1" smtClean="0"/>
              <a:t>Mucularis</a:t>
            </a:r>
            <a:r>
              <a:rPr lang="en-US" u="sng" dirty="0" smtClean="0"/>
              <a:t> Mucosa</a:t>
            </a:r>
            <a:r>
              <a:rPr lang="en-US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Consist of inner circular and outer longitudinal</a:t>
            </a:r>
            <a:r>
              <a:rPr lang="en-US" sz="3600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Submucosa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Is a connective tissue layer containing blood vessels .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Muscularis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externa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Forms a complete outer longitudinal and inner circular layer of smooth muscle.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adventitia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Rectum is covered by adventitia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Rectum </a:t>
            </a:r>
            <a:endParaRPr lang="en-US" dirty="0"/>
          </a:p>
        </p:txBody>
      </p:sp>
      <p:pic>
        <p:nvPicPr>
          <p:cNvPr id="4098" name="Picture 2" descr="C:\Users\Dr Aaqib\Desktop\Rectum hi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69342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Rectum </a:t>
            </a:r>
            <a:endParaRPr lang="en-US" dirty="0"/>
          </a:p>
        </p:txBody>
      </p:sp>
      <p:pic>
        <p:nvPicPr>
          <p:cNvPr id="5122" name="Picture 2" descr="C:\Users\Dr Aaqib\Desktop\rectum__1__example_1__2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7143750" cy="448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 Aaqib\Desktop\recto anal jun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6934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Is the terminal part of alimentary tract.</a:t>
            </a:r>
          </a:p>
          <a:p>
            <a:r>
              <a:rPr lang="en-US" dirty="0" smtClean="0"/>
              <a:t>Anal canal shows longitudinal folds of mucosa called </a:t>
            </a:r>
            <a:r>
              <a:rPr lang="en-US" b="1" dirty="0" smtClean="0"/>
              <a:t>anal columns.</a:t>
            </a:r>
          </a:p>
          <a:p>
            <a:r>
              <a:rPr lang="en-US" dirty="0" smtClean="0"/>
              <a:t>The depression between anal columns are called </a:t>
            </a:r>
            <a:r>
              <a:rPr lang="en-US" b="1" dirty="0" smtClean="0"/>
              <a:t>anal sinuses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 </a:t>
            </a:r>
            <a:r>
              <a:rPr lang="en-US" b="1" dirty="0" smtClean="0"/>
              <a:t>anal valves</a:t>
            </a:r>
            <a:r>
              <a:rPr lang="en-US" dirty="0" smtClean="0"/>
              <a:t> are small valve-like folds at the lower ends of the </a:t>
            </a:r>
            <a:r>
              <a:rPr lang="en-US" b="1" dirty="0" smtClean="0"/>
              <a:t>anal</a:t>
            </a:r>
            <a:r>
              <a:rPr lang="en-US" dirty="0" smtClean="0"/>
              <a:t> sinuses in the rectum.</a:t>
            </a:r>
            <a:endParaRPr lang="en-US" dirty="0"/>
          </a:p>
        </p:txBody>
      </p:sp>
      <p:pic>
        <p:nvPicPr>
          <p:cNvPr id="7170" name="Picture 2" descr="C:\Users\Dr Aaqib\Desktop\The-Pectinate-Line-Anal-Ca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681595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 Aaqib\Desktop\Anatomyofthea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18421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 Aaqib\Desktop\anal-val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8675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Mucosa</a:t>
            </a:r>
            <a:r>
              <a:rPr lang="en-US" dirty="0" smtClean="0"/>
              <a:t>: </a:t>
            </a:r>
          </a:p>
          <a:p>
            <a:r>
              <a:rPr lang="en-US" sz="2400" dirty="0" smtClean="0"/>
              <a:t>Above the anal valve the mucosa is lined by simple columnar epithelium consisting of absorptive cells and goblet cells.</a:t>
            </a:r>
          </a:p>
          <a:p>
            <a:r>
              <a:rPr lang="en-US" sz="2400" dirty="0" smtClean="0"/>
              <a:t>B</a:t>
            </a:r>
            <a:r>
              <a:rPr lang="en-US" sz="2400" dirty="0" smtClean="0"/>
              <a:t>elow the anal valve the epithelium is stratified 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non keratinized.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Lamina </a:t>
            </a:r>
            <a:r>
              <a:rPr lang="en-US" sz="2800" dirty="0" err="1" smtClean="0">
                <a:solidFill>
                  <a:srgbClr val="FF0000"/>
                </a:solidFill>
              </a:rPr>
              <a:t>propria</a:t>
            </a:r>
            <a:r>
              <a:rPr lang="en-US" dirty="0" smtClean="0"/>
              <a:t>: </a:t>
            </a:r>
          </a:p>
          <a:p>
            <a:r>
              <a:rPr lang="en-US" sz="2400" dirty="0" smtClean="0"/>
              <a:t>Dense connective tissue and  contains crypts of </a:t>
            </a:r>
            <a:r>
              <a:rPr lang="en-US" sz="2400" dirty="0" err="1" smtClean="0"/>
              <a:t>lieberkhun</a:t>
            </a:r>
            <a:r>
              <a:rPr lang="en-US" sz="2400" dirty="0" smtClean="0"/>
              <a:t> above the anal valves but completely absent below it.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Muscularis</a:t>
            </a:r>
            <a:r>
              <a:rPr lang="en-US" sz="2800" dirty="0" smtClean="0">
                <a:solidFill>
                  <a:srgbClr val="FF0000"/>
                </a:solidFill>
              </a:rPr>
              <a:t> mucosa </a:t>
            </a:r>
          </a:p>
          <a:p>
            <a:r>
              <a:rPr lang="en-US" sz="2400" dirty="0" smtClean="0"/>
              <a:t>Consist of inner circular and outer longitudinal layers of smooth muscle above the anal valves. 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ct 98"/>
          <p:cNvSpPr txBox="1"/>
          <p:nvPr/>
        </p:nvSpPr>
        <p:spPr>
          <a:xfrm>
            <a:off x="381000" y="2057400"/>
            <a:ext cx="2645410" cy="1992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AutoNum type="arabicPeriod"/>
              <a:tabLst>
                <a:tab pos="622300" algn="l"/>
              </a:tabLst>
            </a:pPr>
            <a:r>
              <a:rPr sz="2800" b="1" spc="-5" dirty="0">
                <a:cs typeface="Arial"/>
              </a:rPr>
              <a:t>M</a:t>
            </a:r>
            <a:r>
              <a:rPr sz="2800" b="1" spc="-35" dirty="0">
                <a:cs typeface="Arial"/>
              </a:rPr>
              <a:t>u</a:t>
            </a:r>
            <a:r>
              <a:rPr sz="2800" b="1" spc="-25" dirty="0">
                <a:cs typeface="Arial"/>
              </a:rPr>
              <a:t>co</a:t>
            </a:r>
            <a:r>
              <a:rPr sz="2800" b="1" spc="-10" dirty="0">
                <a:cs typeface="Arial"/>
              </a:rPr>
              <a:t>s</a:t>
            </a:r>
            <a:r>
              <a:rPr sz="2800" b="1" dirty="0">
                <a:cs typeface="Arial"/>
              </a:rPr>
              <a:t>a</a:t>
            </a:r>
            <a:endParaRPr sz="2800" dirty="0"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622300" algn="l"/>
              </a:tabLst>
            </a:pPr>
            <a:r>
              <a:rPr sz="2800" b="1" spc="-30" dirty="0">
                <a:cs typeface="Arial"/>
              </a:rPr>
              <a:t>S</a:t>
            </a:r>
            <a:r>
              <a:rPr sz="2800" b="1" spc="-35" dirty="0">
                <a:cs typeface="Arial"/>
              </a:rPr>
              <a:t>u</a:t>
            </a:r>
            <a:r>
              <a:rPr sz="2800" b="1" spc="-25" dirty="0">
                <a:cs typeface="Arial"/>
              </a:rPr>
              <a:t>b</a:t>
            </a:r>
            <a:r>
              <a:rPr sz="2800" b="1" spc="-10" dirty="0">
                <a:cs typeface="Arial"/>
              </a:rPr>
              <a:t>m</a:t>
            </a:r>
            <a:r>
              <a:rPr sz="2800" b="1" spc="-25" dirty="0">
                <a:cs typeface="Arial"/>
              </a:rPr>
              <a:t>u</a:t>
            </a:r>
            <a:r>
              <a:rPr sz="2800" b="1" spc="-10" dirty="0">
                <a:cs typeface="Arial"/>
              </a:rPr>
              <a:t>c</a:t>
            </a:r>
            <a:r>
              <a:rPr sz="2800" b="1" spc="-25" dirty="0">
                <a:cs typeface="Arial"/>
              </a:rPr>
              <a:t>o</a:t>
            </a:r>
            <a:r>
              <a:rPr sz="2800" b="1" spc="-5" dirty="0">
                <a:cs typeface="Arial"/>
              </a:rPr>
              <a:t>sa</a:t>
            </a:r>
            <a:endParaRPr sz="2800" dirty="0"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622300" algn="l"/>
              </a:tabLst>
            </a:pPr>
            <a:r>
              <a:rPr sz="2800" b="1" spc="-5" dirty="0">
                <a:cs typeface="Arial"/>
              </a:rPr>
              <a:t>M</a:t>
            </a:r>
            <a:r>
              <a:rPr sz="2800" b="1" spc="-35" dirty="0">
                <a:cs typeface="Arial"/>
              </a:rPr>
              <a:t>u</a:t>
            </a:r>
            <a:r>
              <a:rPr sz="2800" b="1" spc="-5" dirty="0">
                <a:cs typeface="Arial"/>
              </a:rPr>
              <a:t>sc</a:t>
            </a:r>
            <a:r>
              <a:rPr sz="2800" b="1" spc="-15" dirty="0">
                <a:cs typeface="Arial"/>
              </a:rPr>
              <a:t>u</a:t>
            </a:r>
            <a:r>
              <a:rPr sz="2800" b="1" spc="-10" dirty="0">
                <a:cs typeface="Arial"/>
              </a:rPr>
              <a:t>l</a:t>
            </a:r>
            <a:r>
              <a:rPr sz="2800" b="1" spc="10" dirty="0">
                <a:cs typeface="Arial"/>
              </a:rPr>
              <a:t>a</a:t>
            </a:r>
            <a:r>
              <a:rPr sz="2800" b="1" spc="-20" dirty="0">
                <a:cs typeface="Arial"/>
              </a:rPr>
              <a:t>r</a:t>
            </a:r>
            <a:r>
              <a:rPr sz="2800" b="1" spc="-10" dirty="0">
                <a:cs typeface="Arial"/>
              </a:rPr>
              <a:t>i</a:t>
            </a:r>
            <a:r>
              <a:rPr sz="2800" b="1" dirty="0">
                <a:cs typeface="Arial"/>
              </a:rPr>
              <a:t>s</a:t>
            </a:r>
            <a:endParaRPr sz="2800" dirty="0"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622300" algn="l"/>
              </a:tabLst>
            </a:pPr>
            <a:r>
              <a:rPr sz="2800" b="1" spc="-30" dirty="0">
                <a:cs typeface="Arial"/>
              </a:rPr>
              <a:t>S</a:t>
            </a:r>
            <a:r>
              <a:rPr sz="2800" b="1" spc="-5" dirty="0">
                <a:cs typeface="Arial"/>
              </a:rPr>
              <a:t>ero</a:t>
            </a:r>
            <a:r>
              <a:rPr sz="2800" b="1" spc="-10" dirty="0">
                <a:cs typeface="Arial"/>
              </a:rPr>
              <a:t>s</a:t>
            </a:r>
            <a:r>
              <a:rPr sz="2800" b="1" dirty="0">
                <a:cs typeface="Arial"/>
              </a:rPr>
              <a:t>a</a:t>
            </a:r>
            <a:endParaRPr sz="2800" dirty="0">
              <a:cs typeface="Arial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spc="295" dirty="0" smtClean="0">
                <a:solidFill>
                  <a:srgbClr val="FF0000"/>
                </a:solidFill>
                <a:cs typeface="Arial Black"/>
              </a:rPr>
              <a:t>Hi</a:t>
            </a:r>
            <a:r>
              <a:rPr lang="en-US" sz="3600" b="1" spc="270" dirty="0" smtClean="0">
                <a:solidFill>
                  <a:srgbClr val="FF0000"/>
                </a:solidFill>
                <a:cs typeface="Arial Black"/>
              </a:rPr>
              <a:t>s</a:t>
            </a:r>
            <a:r>
              <a:rPr lang="en-US" sz="3600" b="1" spc="265" dirty="0" smtClean="0">
                <a:solidFill>
                  <a:srgbClr val="FF0000"/>
                </a:solidFill>
                <a:cs typeface="Arial Black"/>
              </a:rPr>
              <a:t>t</a:t>
            </a:r>
            <a:r>
              <a:rPr lang="en-US" sz="3600" b="1" spc="270" dirty="0" smtClean="0">
                <a:solidFill>
                  <a:srgbClr val="FF0000"/>
                </a:solidFill>
                <a:cs typeface="Arial Black"/>
              </a:rPr>
              <a:t>o</a:t>
            </a:r>
            <a:r>
              <a:rPr lang="en-US" sz="3600" b="1" spc="295" dirty="0" smtClean="0">
                <a:solidFill>
                  <a:srgbClr val="FF0000"/>
                </a:solidFill>
                <a:cs typeface="Arial Black"/>
              </a:rPr>
              <a:t>l</a:t>
            </a:r>
            <a:r>
              <a:rPr lang="en-US" sz="3600" b="1" spc="270" dirty="0" smtClean="0">
                <a:solidFill>
                  <a:srgbClr val="FF0000"/>
                </a:solidFill>
                <a:cs typeface="Arial Black"/>
              </a:rPr>
              <a:t>og</a:t>
            </a:r>
            <a:r>
              <a:rPr lang="en-US" sz="3600" b="1" spc="-25" dirty="0" smtClean="0">
                <a:solidFill>
                  <a:srgbClr val="FF0000"/>
                </a:solidFill>
                <a:cs typeface="Arial Black"/>
              </a:rPr>
              <a:t>y</a:t>
            </a: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  </a:t>
            </a:r>
            <a:r>
              <a:rPr lang="en-US" sz="3600" b="1" spc="270" dirty="0" smtClean="0">
                <a:solidFill>
                  <a:srgbClr val="FF0000"/>
                </a:solidFill>
                <a:cs typeface="Arial Black"/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  <a:cs typeface="Arial Black"/>
              </a:rPr>
              <a:t>f </a:t>
            </a: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3600" b="1" spc="295" dirty="0" smtClean="0">
                <a:solidFill>
                  <a:srgbClr val="FF0000"/>
                </a:solidFill>
                <a:cs typeface="Times New Roman"/>
              </a:rPr>
              <a:t>Large intestine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95"/>
          <p:cNvSpPr txBox="1">
            <a:spLocks noGrp="1"/>
          </p:cNvSpPr>
          <p:nvPr>
            <p:ph type="title"/>
          </p:nvPr>
        </p:nvSpPr>
        <p:spPr>
          <a:xfrm>
            <a:off x="457200" y="396656"/>
            <a:ext cx="8229600" cy="898964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2494280">
              <a:lnSpc>
                <a:spcPct val="100000"/>
              </a:lnSpc>
            </a:pPr>
            <a:r>
              <a:rPr spc="330" dirty="0">
                <a:latin typeface="Arial Black"/>
                <a:cs typeface="Arial Black"/>
              </a:rPr>
              <a:t>Appen</a:t>
            </a:r>
            <a:r>
              <a:rPr spc="350" dirty="0">
                <a:latin typeface="Arial Black"/>
                <a:cs typeface="Arial Black"/>
              </a:rPr>
              <a:t>d</a:t>
            </a:r>
            <a:r>
              <a:rPr spc="360" dirty="0">
                <a:latin typeface="Arial Black"/>
                <a:cs typeface="Arial Black"/>
              </a:rPr>
              <a:t>i</a:t>
            </a:r>
            <a:r>
              <a:rPr spc="-30" dirty="0">
                <a:latin typeface="Arial Black"/>
                <a:cs typeface="Arial Black"/>
              </a:rPr>
              <a:t>x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457200" y="2057400"/>
            <a:ext cx="7854950" cy="4300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42060" algn="l"/>
                <a:tab pos="3214370" algn="l"/>
              </a:tabLst>
            </a:pPr>
            <a:r>
              <a:rPr sz="3200" b="1" spc="265" dirty="0">
                <a:latin typeface="Arial Black"/>
                <a:cs typeface="Arial Black"/>
              </a:rPr>
              <a:t>S</a:t>
            </a:r>
            <a:r>
              <a:rPr sz="3200" b="1" spc="250" dirty="0">
                <a:latin typeface="Arial Black"/>
                <a:cs typeface="Arial Black"/>
              </a:rPr>
              <a:t>t</a:t>
            </a:r>
            <a:r>
              <a:rPr sz="3200" b="1" spc="235" dirty="0">
                <a:latin typeface="Arial Black"/>
                <a:cs typeface="Arial Black"/>
              </a:rPr>
              <a:t>a</a:t>
            </a:r>
            <a:r>
              <a:rPr sz="3200" b="1" spc="-15" dirty="0">
                <a:latin typeface="Arial Black"/>
                <a:cs typeface="Arial Black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240" dirty="0">
                <a:latin typeface="Arial Black"/>
                <a:cs typeface="Arial Black"/>
              </a:rPr>
              <a:t>s</a:t>
            </a:r>
            <a:r>
              <a:rPr sz="3200" b="1" spc="225" dirty="0">
                <a:latin typeface="Arial Black"/>
                <a:cs typeface="Arial Black"/>
              </a:rPr>
              <a:t>h</a:t>
            </a:r>
            <a:r>
              <a:rPr sz="3200" b="1" spc="245" dirty="0">
                <a:latin typeface="Arial Black"/>
                <a:cs typeface="Arial Black"/>
              </a:rPr>
              <a:t>a</a:t>
            </a:r>
            <a:r>
              <a:rPr sz="3200" b="1" spc="235" dirty="0">
                <a:latin typeface="Arial Black"/>
                <a:cs typeface="Arial Black"/>
              </a:rPr>
              <a:t>p</a:t>
            </a:r>
            <a:r>
              <a:rPr sz="3200" b="1" spc="225" dirty="0">
                <a:latin typeface="Arial Black"/>
                <a:cs typeface="Arial Black"/>
              </a:rPr>
              <a:t>e</a:t>
            </a:r>
            <a:r>
              <a:rPr sz="3200" b="1" spc="-25" dirty="0">
                <a:latin typeface="Arial Black"/>
                <a:cs typeface="Arial Black"/>
              </a:rPr>
              <a:t>d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260" dirty="0">
                <a:latin typeface="Arial Black"/>
                <a:cs typeface="Arial Black"/>
              </a:rPr>
              <a:t>l</a:t>
            </a:r>
            <a:r>
              <a:rPr sz="3200" b="1" spc="235" dirty="0">
                <a:latin typeface="Arial Black"/>
                <a:cs typeface="Arial Black"/>
              </a:rPr>
              <a:t>u</a:t>
            </a:r>
            <a:r>
              <a:rPr sz="3200" b="1" spc="265" dirty="0">
                <a:latin typeface="Arial Black"/>
                <a:cs typeface="Arial Black"/>
              </a:rPr>
              <a:t>m</a:t>
            </a:r>
            <a:r>
              <a:rPr sz="3200" b="1" spc="235" dirty="0">
                <a:latin typeface="Arial Black"/>
                <a:cs typeface="Arial Black"/>
              </a:rPr>
              <a:t>e</a:t>
            </a:r>
            <a:r>
              <a:rPr sz="3200" b="1" spc="-25" dirty="0">
                <a:latin typeface="Arial Black"/>
                <a:cs typeface="Arial Black"/>
              </a:rPr>
              <a:t>n</a:t>
            </a:r>
            <a:endParaRPr sz="32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u</a:t>
            </a:r>
            <a:r>
              <a:rPr sz="3200" spc="5" dirty="0">
                <a:latin typeface="Arial"/>
                <a:cs typeface="Arial"/>
              </a:rPr>
              <a:t>cosa</a:t>
            </a:r>
            <a:r>
              <a:rPr sz="3200" spc="-10" dirty="0">
                <a:latin typeface="Arial"/>
                <a:cs typeface="Arial"/>
              </a:rPr>
              <a:t>:</a:t>
            </a:r>
            <a:r>
              <a:rPr sz="3200" spc="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pl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lu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epi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iu</a:t>
            </a:r>
            <a:r>
              <a:rPr sz="2800" dirty="0">
                <a:latin typeface="Arial"/>
                <a:cs typeface="Arial"/>
              </a:rPr>
              <a:t>m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any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gobl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el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La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rop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Mu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cu</a:t>
            </a:r>
            <a:r>
              <a:rPr sz="2800" spc="-5" dirty="0">
                <a:latin typeface="Arial"/>
                <a:cs typeface="Arial"/>
              </a:rPr>
              <a:t>la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osae</a:t>
            </a:r>
            <a:endParaRPr sz="2800" dirty="0">
              <a:latin typeface="Arial"/>
              <a:cs typeface="Arial"/>
            </a:endParaRPr>
          </a:p>
          <a:p>
            <a:pPr marL="12700" marR="113664">
              <a:lnSpc>
                <a:spcPct val="109000"/>
              </a:lnSpc>
              <a:spcBef>
                <a:spcPts val="355"/>
              </a:spcBef>
            </a:pPr>
            <a:r>
              <a:rPr sz="3200" spc="-2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u</a:t>
            </a:r>
            <a:r>
              <a:rPr sz="3200" spc="5" dirty="0">
                <a:latin typeface="Arial"/>
                <a:cs typeface="Arial"/>
              </a:rPr>
              <a:t>b</a:t>
            </a:r>
            <a:r>
              <a:rPr sz="3200" spc="20" dirty="0">
                <a:latin typeface="Arial"/>
                <a:cs typeface="Arial"/>
              </a:rPr>
              <a:t>m</a:t>
            </a:r>
            <a:r>
              <a:rPr sz="3200" spc="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5" dirty="0">
                <a:latin typeface="Arial"/>
                <a:cs typeface="Arial"/>
              </a:rPr>
              <a:t>osa</a:t>
            </a:r>
            <a:r>
              <a:rPr sz="3200" spc="-10" dirty="0">
                <a:latin typeface="Arial"/>
                <a:cs typeface="Arial"/>
              </a:rPr>
              <a:t>:</a:t>
            </a:r>
            <a:r>
              <a:rPr sz="3200" spc="11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bloo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sels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ves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3200" spc="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u</a:t>
            </a:r>
            <a:r>
              <a:rPr sz="3200" spc="5" dirty="0">
                <a:latin typeface="Arial"/>
                <a:cs typeface="Arial"/>
              </a:rPr>
              <a:t>scu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x</a:t>
            </a:r>
            <a:r>
              <a:rPr sz="3200" spc="-20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5" dirty="0">
                <a:latin typeface="Arial"/>
                <a:cs typeface="Arial"/>
              </a:rPr>
              <a:t>n</a:t>
            </a:r>
            <a:r>
              <a:rPr sz="3200" spc="-2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:</a:t>
            </a:r>
            <a:r>
              <a:rPr sz="32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nne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1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ter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long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udina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us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le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aeni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ol</a:t>
            </a:r>
            <a:r>
              <a:rPr sz="2800" dirty="0">
                <a:latin typeface="Arial"/>
                <a:cs typeface="Arial"/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spc="-2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er</a:t>
            </a:r>
            <a:r>
              <a:rPr sz="3200" spc="5" dirty="0">
                <a:latin typeface="Arial"/>
                <a:cs typeface="Arial"/>
              </a:rPr>
              <a:t>osa</a:t>
            </a:r>
            <a:r>
              <a:rPr sz="3200" spc="-10" dirty="0">
                <a:latin typeface="Arial"/>
                <a:cs typeface="Arial"/>
              </a:rPr>
              <a:t>:</a:t>
            </a:r>
            <a:r>
              <a:rPr sz="3200" spc="1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ce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um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744" y="4617720"/>
            <a:ext cx="505459" cy="2240280"/>
          </a:xfrm>
          <a:custGeom>
            <a:avLst/>
            <a:gdLst/>
            <a:ahLst/>
            <a:cxnLst/>
            <a:rect l="l" t="t" r="r" b="b"/>
            <a:pathLst>
              <a:path w="505459" h="2240279">
                <a:moveTo>
                  <a:pt x="0" y="2240279"/>
                </a:moveTo>
                <a:lnTo>
                  <a:pt x="505455" y="2240279"/>
                </a:lnTo>
                <a:lnTo>
                  <a:pt x="505455" y="0"/>
                </a:lnTo>
                <a:lnTo>
                  <a:pt x="0" y="0"/>
                </a:lnTo>
                <a:lnTo>
                  <a:pt x="0" y="2240279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744" y="4629150"/>
            <a:ext cx="8811260" cy="2228850"/>
          </a:xfrm>
          <a:custGeom>
            <a:avLst/>
            <a:gdLst/>
            <a:ahLst/>
            <a:cxnLst/>
            <a:rect l="l" t="t" r="r" b="b"/>
            <a:pathLst>
              <a:path w="8811260" h="2228850">
                <a:moveTo>
                  <a:pt x="0" y="2228850"/>
                </a:moveTo>
                <a:lnTo>
                  <a:pt x="8811255" y="2228850"/>
                </a:lnTo>
                <a:lnTo>
                  <a:pt x="8811255" y="0"/>
                </a:lnTo>
                <a:lnTo>
                  <a:pt x="0" y="0"/>
                </a:lnTo>
                <a:lnTo>
                  <a:pt x="0" y="2228850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7250" y="1828800"/>
            <a:ext cx="8286750" cy="2800350"/>
          </a:xfrm>
          <a:custGeom>
            <a:avLst/>
            <a:gdLst/>
            <a:ahLst/>
            <a:cxnLst/>
            <a:rect l="l" t="t" r="r" b="b"/>
            <a:pathLst>
              <a:path w="8286750" h="2800350">
                <a:moveTo>
                  <a:pt x="0" y="2800349"/>
                </a:moveTo>
                <a:lnTo>
                  <a:pt x="8286749" y="2800349"/>
                </a:lnTo>
                <a:lnTo>
                  <a:pt x="8286749" y="0"/>
                </a:lnTo>
                <a:lnTo>
                  <a:pt x="0" y="0"/>
                </a:lnTo>
                <a:lnTo>
                  <a:pt x="0" y="2800349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1828799"/>
            <a:ext cx="42545" cy="99060"/>
          </a:xfrm>
          <a:custGeom>
            <a:avLst/>
            <a:gdLst/>
            <a:ahLst/>
            <a:cxnLst/>
            <a:rect l="l" t="t" r="r" b="b"/>
            <a:pathLst>
              <a:path w="42544" h="99060">
                <a:moveTo>
                  <a:pt x="0" y="0"/>
                </a:moveTo>
                <a:lnTo>
                  <a:pt x="0" y="99060"/>
                </a:lnTo>
                <a:lnTo>
                  <a:pt x="41996" y="99060"/>
                </a:lnTo>
                <a:lnTo>
                  <a:pt x="41910" y="35570"/>
                </a:lnTo>
                <a:lnTo>
                  <a:pt x="0" y="0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260" y="1918966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3390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9322" y="2010405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3515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384" y="2101846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3639">
            <a:solidFill>
              <a:srgbClr val="0166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447" y="2193286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3764">
            <a:solidFill>
              <a:srgbClr val="0268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509" y="2284726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3888">
            <a:solidFill>
              <a:srgbClr val="0368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9571" y="2376166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4013">
            <a:solidFill>
              <a:srgbClr val="0469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9633" y="2467605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4137">
            <a:solidFill>
              <a:srgbClr val="056A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696" y="2559046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4262">
            <a:solidFill>
              <a:srgbClr val="066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758" y="2650486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4386">
            <a:solidFill>
              <a:srgbClr val="076B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9821" y="274193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7"/>
                </a:lnTo>
              </a:path>
            </a:pathLst>
          </a:custGeom>
          <a:ln w="44512">
            <a:solidFill>
              <a:srgbClr val="086B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9883" y="283337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7"/>
                </a:lnTo>
              </a:path>
            </a:pathLst>
          </a:custGeom>
          <a:ln w="44637">
            <a:solidFill>
              <a:srgbClr val="09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9945" y="292481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7"/>
                </a:lnTo>
              </a:path>
            </a:pathLst>
          </a:custGeom>
          <a:ln w="44761">
            <a:solidFill>
              <a:srgbClr val="0A6D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0008" y="301625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7"/>
                </a:lnTo>
              </a:path>
            </a:pathLst>
          </a:custGeom>
          <a:ln w="44886">
            <a:solidFill>
              <a:srgbClr val="0B6D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0132" y="3107692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47"/>
                </a:lnTo>
              </a:path>
            </a:pathLst>
          </a:custGeom>
          <a:ln w="45135">
            <a:solidFill>
              <a:srgbClr val="0D6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0194" y="329057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7"/>
                </a:lnTo>
              </a:path>
            </a:pathLst>
          </a:custGeom>
          <a:ln w="45259">
            <a:solidFill>
              <a:srgbClr val="0E6F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0257" y="338201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7"/>
                </a:lnTo>
              </a:path>
            </a:pathLst>
          </a:custGeom>
          <a:ln w="45384">
            <a:solidFill>
              <a:srgbClr val="0F6F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0319" y="347345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7"/>
                </a:lnTo>
              </a:path>
            </a:pathLst>
          </a:custGeom>
          <a:ln w="45508">
            <a:solidFill>
              <a:srgbClr val="106F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0381" y="356489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7"/>
                </a:lnTo>
              </a:path>
            </a:pathLst>
          </a:custGeom>
          <a:ln w="45633">
            <a:solidFill>
              <a:srgbClr val="117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0443" y="365633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7"/>
                </a:lnTo>
              </a:path>
            </a:pathLst>
          </a:custGeom>
          <a:ln w="45757">
            <a:solidFill>
              <a:srgbClr val="127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0506" y="374904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5881">
            <a:solidFill>
              <a:srgbClr val="137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0568" y="38404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6006">
            <a:solidFill>
              <a:srgbClr val="147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0630" y="393192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6130">
            <a:solidFill>
              <a:srgbClr val="157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0692" y="402336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6255">
            <a:solidFill>
              <a:srgbClr val="167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0754" y="411480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6379">
            <a:solidFill>
              <a:srgbClr val="177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0817" y="420624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6504">
            <a:solidFill>
              <a:srgbClr val="197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0879" y="42976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6628">
            <a:solidFill>
              <a:srgbClr val="1A7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0941" y="438912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6753">
            <a:solidFill>
              <a:srgbClr val="1B75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1003" y="448056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334"/>
                </a:lnTo>
              </a:path>
            </a:pathLst>
          </a:custGeom>
          <a:ln w="46877">
            <a:solidFill>
              <a:srgbClr val="1C7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1060" y="457200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46990">
            <a:solidFill>
              <a:srgbClr val="1D76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5664" y="4610100"/>
            <a:ext cx="45085" cy="78740"/>
          </a:xfrm>
          <a:custGeom>
            <a:avLst/>
            <a:gdLst/>
            <a:ahLst/>
            <a:cxnLst/>
            <a:rect l="l" t="t" r="r" b="b"/>
            <a:pathLst>
              <a:path w="45084" h="78739">
                <a:moveTo>
                  <a:pt x="0" y="0"/>
                </a:moveTo>
                <a:lnTo>
                  <a:pt x="0" y="78736"/>
                </a:lnTo>
                <a:lnTo>
                  <a:pt x="44492" y="78736"/>
                </a:lnTo>
                <a:lnTo>
                  <a:pt x="44445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7951" y="468121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5845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7993" y="4754879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5"/>
                </a:lnTo>
              </a:path>
            </a:pathLst>
          </a:custGeom>
          <a:ln w="45928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8035" y="482727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6013">
            <a:solidFill>
              <a:srgbClr val="0166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8077" y="489966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6096">
            <a:solidFill>
              <a:srgbClr val="0268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8118" y="49720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6179">
            <a:solidFill>
              <a:srgbClr val="0368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8160" y="504444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6262">
            <a:solidFill>
              <a:srgbClr val="0469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8201" y="511682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6345">
            <a:solidFill>
              <a:srgbClr val="056A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8243" y="518922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6428">
            <a:solidFill>
              <a:srgbClr val="066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8285" y="526288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6513">
            <a:solidFill>
              <a:srgbClr val="076B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8327" y="533527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6596">
            <a:solidFill>
              <a:srgbClr val="086B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8368" y="540766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6679">
            <a:solidFill>
              <a:srgbClr val="09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8410" y="548005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6762">
            <a:solidFill>
              <a:srgbClr val="0A6D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451" y="555244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6845">
            <a:solidFill>
              <a:srgbClr val="0B6D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8534" y="562483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47011">
            <a:solidFill>
              <a:srgbClr val="0D6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8577" y="577087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7096">
            <a:solidFill>
              <a:srgbClr val="0E6F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8618" y="584326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7179">
            <a:solidFill>
              <a:srgbClr val="0F6F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8660" y="591565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7262">
            <a:solidFill>
              <a:srgbClr val="106F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8701" y="598804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7345">
            <a:solidFill>
              <a:srgbClr val="117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8743" y="606043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7428">
            <a:solidFill>
              <a:srgbClr val="127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8784" y="613282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7511">
            <a:solidFill>
              <a:srgbClr val="137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8827" y="620649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7596">
            <a:solidFill>
              <a:srgbClr val="147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8868" y="627887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7679">
            <a:solidFill>
              <a:srgbClr val="157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8910" y="635127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7762">
            <a:solidFill>
              <a:srgbClr val="167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8951" y="6423659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7845">
            <a:solidFill>
              <a:srgbClr val="177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8993" y="6496050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7928">
            <a:solidFill>
              <a:srgbClr val="197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9034" y="6568440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011">
            <a:solidFill>
              <a:srgbClr val="1A7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9076" y="6642103"/>
            <a:ext cx="0" cy="78740"/>
          </a:xfrm>
          <a:custGeom>
            <a:avLst/>
            <a:gdLst/>
            <a:ahLst/>
            <a:cxnLst/>
            <a:rect l="l" t="t" r="r" b="b"/>
            <a:pathLst>
              <a:path h="78740">
                <a:moveTo>
                  <a:pt x="0" y="0"/>
                </a:moveTo>
                <a:lnTo>
                  <a:pt x="0" y="78735"/>
                </a:lnTo>
              </a:path>
            </a:pathLst>
          </a:custGeom>
          <a:ln w="48094">
            <a:solidFill>
              <a:srgbClr val="1B75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9118" y="6714494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179">
            <a:solidFill>
              <a:srgbClr val="1C7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9155" y="678688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15"/>
                </a:lnTo>
              </a:path>
            </a:pathLst>
          </a:custGeom>
          <a:ln w="48251">
            <a:solidFill>
              <a:srgbClr val="1D76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7504" y="4610100"/>
            <a:ext cx="48260" cy="78740"/>
          </a:xfrm>
          <a:custGeom>
            <a:avLst/>
            <a:gdLst/>
            <a:ahLst/>
            <a:cxnLst/>
            <a:rect l="l" t="t" r="r" b="b"/>
            <a:pathLst>
              <a:path w="48260" h="78739">
                <a:moveTo>
                  <a:pt x="0" y="0"/>
                </a:moveTo>
                <a:lnTo>
                  <a:pt x="0" y="78736"/>
                </a:lnTo>
                <a:lnTo>
                  <a:pt x="48235" y="78736"/>
                </a:lnTo>
                <a:lnTo>
                  <a:pt x="48255" y="43184"/>
                </a:lnTo>
                <a:lnTo>
                  <a:pt x="0" y="0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1623" y="468121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9509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1602" y="4754879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35"/>
                </a:lnTo>
              </a:path>
            </a:pathLst>
          </a:custGeom>
          <a:ln w="49467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1581" y="482727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9425">
            <a:solidFill>
              <a:srgbClr val="0166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1560" y="489966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9383">
            <a:solidFill>
              <a:srgbClr val="0268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1539" y="49720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9341">
            <a:solidFill>
              <a:srgbClr val="0368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1519" y="504444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9299">
            <a:solidFill>
              <a:srgbClr val="0469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1498" y="511682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9258">
            <a:solidFill>
              <a:srgbClr val="056A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1477" y="518922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9216">
            <a:solidFill>
              <a:srgbClr val="066A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1455" y="526288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9173">
            <a:solidFill>
              <a:srgbClr val="076B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1434" y="533527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9131">
            <a:solidFill>
              <a:srgbClr val="086B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1414" y="540766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9089">
            <a:solidFill>
              <a:srgbClr val="09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1393" y="548005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9048">
            <a:solidFill>
              <a:srgbClr val="0A6D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1372" y="555244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9006">
            <a:solidFill>
              <a:srgbClr val="0B6D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1351" y="562483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48964">
            <a:solidFill>
              <a:srgbClr val="0D6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1309" y="577087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880">
            <a:solidFill>
              <a:srgbClr val="0E6F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1288" y="584326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838">
            <a:solidFill>
              <a:srgbClr val="0F6F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1267" y="591565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796">
            <a:solidFill>
              <a:srgbClr val="106F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1246" y="598804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754">
            <a:solidFill>
              <a:srgbClr val="117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1225" y="606043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712">
            <a:solidFill>
              <a:srgbClr val="127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1204" y="613282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670">
            <a:solidFill>
              <a:srgbClr val="137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1183" y="620649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628">
            <a:solidFill>
              <a:srgbClr val="1472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1162" y="627887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586">
            <a:solidFill>
              <a:srgbClr val="157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1141" y="635127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544">
            <a:solidFill>
              <a:srgbClr val="167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1120" y="6423659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502">
            <a:solidFill>
              <a:srgbClr val="1773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1099" y="6496050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461">
            <a:solidFill>
              <a:srgbClr val="197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1078" y="6568440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419">
            <a:solidFill>
              <a:srgbClr val="1A75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1057" y="6642103"/>
            <a:ext cx="0" cy="78740"/>
          </a:xfrm>
          <a:custGeom>
            <a:avLst/>
            <a:gdLst/>
            <a:ahLst/>
            <a:cxnLst/>
            <a:rect l="l" t="t" r="r" b="b"/>
            <a:pathLst>
              <a:path h="78740">
                <a:moveTo>
                  <a:pt x="0" y="0"/>
                </a:moveTo>
                <a:lnTo>
                  <a:pt x="0" y="78735"/>
                </a:lnTo>
              </a:path>
            </a:pathLst>
          </a:custGeom>
          <a:ln w="48376">
            <a:solidFill>
              <a:srgbClr val="1B75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1036" y="6714494"/>
            <a:ext cx="0" cy="80010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48334">
            <a:solidFill>
              <a:srgbClr val="1C76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1015" y="678688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15"/>
                </a:lnTo>
              </a:path>
            </a:pathLst>
          </a:custGeom>
          <a:ln w="48292">
            <a:solidFill>
              <a:srgbClr val="1D76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80394" y="1282689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506" y="0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25" dirty="0">
                <a:solidFill>
                  <a:srgbClr val="FFFFB6"/>
                </a:solidFill>
                <a:latin typeface="Arial Black"/>
                <a:cs typeface="Arial Black"/>
              </a:rPr>
              <a:t>A</a:t>
            </a:r>
            <a:r>
              <a:rPr spc="330" dirty="0">
                <a:solidFill>
                  <a:srgbClr val="FFFFB6"/>
                </a:solidFill>
                <a:latin typeface="Arial Black"/>
                <a:cs typeface="Arial Black"/>
              </a:rPr>
              <a:t>p</a:t>
            </a:r>
            <a:r>
              <a:rPr spc="350" dirty="0">
                <a:solidFill>
                  <a:srgbClr val="FFFFB6"/>
                </a:solidFill>
                <a:latin typeface="Arial Black"/>
                <a:cs typeface="Arial Black"/>
              </a:rPr>
              <a:t>p</a:t>
            </a:r>
            <a:r>
              <a:rPr spc="330" dirty="0">
                <a:solidFill>
                  <a:srgbClr val="FFFFB6"/>
                </a:solidFill>
                <a:latin typeface="Arial Black"/>
                <a:cs typeface="Arial Black"/>
              </a:rPr>
              <a:t>end</a:t>
            </a:r>
            <a:r>
              <a:rPr spc="365" dirty="0">
                <a:solidFill>
                  <a:srgbClr val="FFFFB6"/>
                </a:solidFill>
                <a:latin typeface="Arial Black"/>
                <a:cs typeface="Arial Black"/>
              </a:rPr>
              <a:t>i</a:t>
            </a:r>
            <a:r>
              <a:rPr spc="-30" dirty="0">
                <a:solidFill>
                  <a:srgbClr val="FFFFB6"/>
                </a:solidFill>
                <a:latin typeface="Arial Black"/>
                <a:cs typeface="Arial Black"/>
              </a:rPr>
              <a:t>x</a:t>
            </a:r>
          </a:p>
        </p:txBody>
      </p:sp>
      <p:sp>
        <p:nvSpPr>
          <p:cNvPr id="97" name="object 97"/>
          <p:cNvSpPr/>
          <p:nvPr/>
        </p:nvSpPr>
        <p:spPr>
          <a:xfrm>
            <a:off x="548640" y="1250960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499" y="0"/>
                </a:lnTo>
              </a:path>
            </a:pathLst>
          </a:custGeom>
          <a:ln w="43180">
            <a:solidFill>
              <a:srgbClr val="FFF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89559" y="1412229"/>
            <a:ext cx="8566160" cy="5163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</a:t>
            </a:r>
            <a:r>
              <a:rPr dirty="0"/>
              <a:t>h</a:t>
            </a:r>
            <a:r>
              <a:rPr spc="-30" dirty="0"/>
              <a:t>e</a:t>
            </a:r>
            <a:r>
              <a:rPr spc="365" dirty="0">
                <a:latin typeface="Times New Roman"/>
                <a:cs typeface="Times New Roman"/>
              </a:rPr>
              <a:t> </a:t>
            </a:r>
            <a:r>
              <a:rPr spc="-35" dirty="0"/>
              <a:t>a</a:t>
            </a:r>
            <a:r>
              <a:rPr spc="-30" dirty="0"/>
              <a:t>na</a:t>
            </a:r>
            <a:r>
              <a:rPr dirty="0"/>
              <a:t>l</a:t>
            </a:r>
            <a:r>
              <a:rPr spc="360" dirty="0">
                <a:latin typeface="Times New Roman"/>
                <a:cs typeface="Times New Roman"/>
              </a:rPr>
              <a:t> </a:t>
            </a:r>
            <a:r>
              <a:rPr spc="-30" dirty="0"/>
              <a:t>cana</a:t>
            </a:r>
            <a:r>
              <a:rPr dirty="0"/>
              <a:t>l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838200" y="2514600"/>
            <a:ext cx="7797165" cy="2072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5080" indent="-341630">
              <a:lnSpc>
                <a:spcPct val="100000"/>
              </a:lnSpc>
              <a:buClr>
                <a:srgbClr val="98FF65"/>
              </a:buClr>
              <a:buFont typeface="OpenSymbol"/>
              <a:buChar char="▪"/>
              <a:tabLst>
                <a:tab pos="354330" algn="l"/>
              </a:tabLst>
            </a:pPr>
            <a:r>
              <a:rPr sz="3200" b="1" spc="5" dirty="0">
                <a:latin typeface="Arial"/>
                <a:cs typeface="Arial"/>
              </a:rPr>
              <a:t>De</a:t>
            </a:r>
            <a:r>
              <a:rPr sz="3200" b="1" spc="-15" dirty="0">
                <a:latin typeface="Arial"/>
                <a:cs typeface="Arial"/>
              </a:rPr>
              <a:t>fi</a:t>
            </a:r>
            <a:r>
              <a:rPr sz="3200" b="1" spc="-30" dirty="0">
                <a:latin typeface="Arial"/>
                <a:cs typeface="Arial"/>
              </a:rPr>
              <a:t>n</a:t>
            </a:r>
            <a:r>
              <a:rPr sz="3200" b="1" spc="-15" dirty="0">
                <a:latin typeface="Arial"/>
                <a:cs typeface="Arial"/>
              </a:rPr>
              <a:t>it</a:t>
            </a:r>
            <a:r>
              <a:rPr sz="3200" b="1" spc="-20" dirty="0">
                <a:latin typeface="Arial"/>
                <a:cs typeface="Arial"/>
              </a:rPr>
              <a:t>io</a:t>
            </a:r>
            <a:r>
              <a:rPr sz="3200" b="1" spc="1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: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5" dirty="0">
                <a:latin typeface="Arial"/>
                <a:cs typeface="Arial"/>
              </a:rPr>
              <a:t>o</a:t>
            </a:r>
            <a:r>
              <a:rPr sz="3200" spc="-20" dirty="0">
                <a:latin typeface="Arial"/>
                <a:cs typeface="Arial"/>
              </a:rPr>
              <a:t>w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Arial"/>
                <a:cs typeface="Arial"/>
              </a:rPr>
              <a:t>pa</a:t>
            </a:r>
            <a:r>
              <a:rPr sz="3200" spc="-10" dirty="0">
                <a:latin typeface="Arial"/>
                <a:cs typeface="Arial"/>
              </a:rPr>
              <a:t>rt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f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rge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es</a:t>
            </a:r>
            <a:r>
              <a:rPr sz="3200" spc="-2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</a:t>
            </a:r>
          </a:p>
          <a:p>
            <a:pPr marL="354330" marR="1038860" indent="-341630">
              <a:lnSpc>
                <a:spcPct val="100000"/>
              </a:lnSpc>
              <a:spcBef>
                <a:spcPts val="790"/>
              </a:spcBef>
              <a:buClr>
                <a:srgbClr val="98FF65"/>
              </a:buClr>
              <a:buFont typeface="OpenSymbol"/>
              <a:buChar char="▪"/>
              <a:tabLst>
                <a:tab pos="354330" algn="l"/>
              </a:tabLst>
            </a:pPr>
            <a:r>
              <a:rPr sz="3200" spc="-1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Arial"/>
                <a:cs typeface="Arial"/>
              </a:rPr>
              <a:t>f</a:t>
            </a:r>
            <a:r>
              <a:rPr sz="3200" spc="5" dirty="0">
                <a:latin typeface="Arial"/>
                <a:cs typeface="Arial"/>
              </a:rPr>
              <a:t>un</a:t>
            </a:r>
            <a:r>
              <a:rPr sz="3200" spc="-20" dirty="0">
                <a:latin typeface="Arial"/>
                <a:cs typeface="Arial"/>
              </a:rPr>
              <a:t>c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Arial"/>
                <a:cs typeface="Arial"/>
              </a:rPr>
              <a:t>g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ssag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Arial"/>
                <a:cs typeface="Arial"/>
              </a:rPr>
              <a:t>f</a:t>
            </a:r>
            <a:r>
              <a:rPr sz="3200" spc="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Arial"/>
                <a:cs typeface="Arial"/>
              </a:rPr>
              <a:t>f</a:t>
            </a:r>
            <a:r>
              <a:rPr sz="3200" spc="5" dirty="0">
                <a:latin typeface="Arial"/>
                <a:cs typeface="Arial"/>
              </a:rPr>
              <a:t>ece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Arial"/>
                <a:cs typeface="Arial"/>
              </a:rPr>
              <a:t>ou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si</a:t>
            </a:r>
            <a:r>
              <a:rPr sz="3200" spc="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b</a:t>
            </a:r>
            <a:r>
              <a:rPr sz="3200" spc="5" dirty="0">
                <a:latin typeface="Arial"/>
                <a:cs typeface="Arial"/>
              </a:rPr>
              <a:t>od</a:t>
            </a:r>
            <a:r>
              <a:rPr sz="3200" dirty="0">
                <a:latin typeface="Arial"/>
                <a:cs typeface="Arial"/>
              </a:rPr>
              <a:t>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T</a:t>
            </a:r>
            <a:r>
              <a:rPr dirty="0"/>
              <a:t>h</a:t>
            </a:r>
            <a:r>
              <a:rPr spc="-30" dirty="0"/>
              <a:t>e</a:t>
            </a:r>
            <a:r>
              <a:rPr spc="365" dirty="0">
                <a:latin typeface="Times New Roman"/>
                <a:cs typeface="Times New Roman"/>
              </a:rPr>
              <a:t> </a:t>
            </a:r>
            <a:r>
              <a:rPr spc="-35" dirty="0"/>
              <a:t>h</a:t>
            </a:r>
            <a:r>
              <a:rPr spc="-15" dirty="0"/>
              <a:t>i</a:t>
            </a:r>
            <a:r>
              <a:rPr spc="-30" dirty="0"/>
              <a:t>sto</a:t>
            </a:r>
            <a:r>
              <a:rPr dirty="0"/>
              <a:t>l</a:t>
            </a:r>
            <a:r>
              <a:rPr spc="-5" dirty="0"/>
              <a:t>o</a:t>
            </a:r>
            <a:r>
              <a:rPr spc="-25" dirty="0"/>
              <a:t>g</a:t>
            </a:r>
            <a:r>
              <a:rPr spc="-5" dirty="0"/>
              <a:t>i</a:t>
            </a:r>
            <a:r>
              <a:rPr spc="-30" dirty="0"/>
              <a:t>ca</a:t>
            </a:r>
            <a:r>
              <a:rPr dirty="0"/>
              <a:t>l</a:t>
            </a:r>
            <a:r>
              <a:rPr spc="360" dirty="0">
                <a:latin typeface="Times New Roman"/>
                <a:cs typeface="Times New Roman"/>
              </a:rPr>
              <a:t> </a:t>
            </a:r>
            <a:r>
              <a:rPr spc="-30" dirty="0"/>
              <a:t>struc</a:t>
            </a:r>
            <a:r>
              <a:rPr spc="-25" dirty="0"/>
              <a:t>t</a:t>
            </a:r>
            <a:r>
              <a:rPr spc="-30" dirty="0"/>
              <a:t>ure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30" dirty="0"/>
              <a:t>o</a:t>
            </a:r>
            <a:r>
              <a:rPr dirty="0"/>
              <a:t>f</a:t>
            </a:r>
            <a:r>
              <a:rPr spc="360" dirty="0">
                <a:latin typeface="Times New Roman"/>
                <a:cs typeface="Times New Roman"/>
              </a:rPr>
              <a:t> </a:t>
            </a:r>
            <a:r>
              <a:rPr spc="-30" dirty="0"/>
              <a:t>the</a:t>
            </a:r>
            <a:r>
              <a:rPr spc="360" dirty="0">
                <a:latin typeface="Times New Roman"/>
                <a:cs typeface="Times New Roman"/>
              </a:rPr>
              <a:t> </a:t>
            </a:r>
            <a:r>
              <a:rPr spc="-30" dirty="0"/>
              <a:t>ana</a:t>
            </a:r>
            <a:r>
              <a:rPr dirty="0"/>
              <a:t>l</a:t>
            </a:r>
            <a:r>
              <a:rPr spc="360" dirty="0">
                <a:latin typeface="Times New Roman"/>
                <a:cs typeface="Times New Roman"/>
              </a:rPr>
              <a:t> </a:t>
            </a:r>
            <a:r>
              <a:rPr spc="-30" dirty="0"/>
              <a:t>cana</a:t>
            </a:r>
            <a:r>
              <a:rPr dirty="0"/>
              <a:t>l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990600" y="2209800"/>
            <a:ext cx="7688580" cy="411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48260" indent="-341630">
              <a:lnSpc>
                <a:spcPct val="90000"/>
              </a:lnSpc>
              <a:buClr>
                <a:srgbClr val="98FF65"/>
              </a:buClr>
              <a:buFont typeface="OpenSymbol"/>
              <a:buChar char="▪"/>
              <a:tabLst>
                <a:tab pos="354330" algn="l"/>
              </a:tabLst>
            </a:pPr>
            <a:r>
              <a:rPr sz="2800" b="1" spc="-35" dirty="0">
                <a:latin typeface="Arial"/>
                <a:cs typeface="Arial"/>
              </a:rPr>
              <a:t>Th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m</a:t>
            </a:r>
            <a:r>
              <a:rPr sz="2800" b="1" spc="-15" dirty="0">
                <a:latin typeface="Arial"/>
                <a:cs typeface="Arial"/>
              </a:rPr>
              <a:t>u</a:t>
            </a:r>
            <a:r>
              <a:rPr sz="2800" b="1" spc="-25" dirty="0">
                <a:latin typeface="Arial"/>
                <a:cs typeface="Arial"/>
              </a:rPr>
              <a:t>c</a:t>
            </a:r>
            <a:r>
              <a:rPr sz="2800" b="1" spc="-35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s</a:t>
            </a:r>
            <a:r>
              <a:rPr sz="2800" b="1" spc="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uppe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par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canal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ine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mp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col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hi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idd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par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ine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at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ie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qua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er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ni</a:t>
            </a:r>
            <a:r>
              <a:rPr sz="2800" spc="5" dirty="0">
                <a:latin typeface="Arial"/>
                <a:cs typeface="Arial"/>
              </a:rPr>
              <a:t>z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hel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m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lo</a:t>
            </a:r>
            <a:r>
              <a:rPr sz="2800" spc="-15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pa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</a:p>
          <a:p>
            <a:pPr marL="354330" indent="-341630">
              <a:lnSpc>
                <a:spcPct val="100000"/>
              </a:lnSpc>
              <a:spcBef>
                <a:spcPts val="360"/>
              </a:spcBef>
              <a:buClr>
                <a:srgbClr val="98FF65"/>
              </a:buClr>
              <a:buFont typeface="OpenSymbol"/>
              <a:buChar char="▪"/>
              <a:tabLst>
                <a:tab pos="354330" algn="l"/>
              </a:tabLst>
            </a:pPr>
            <a:r>
              <a:rPr sz="2800" spc="-2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uc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sa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ol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olu</a:t>
            </a:r>
            <a:r>
              <a:rPr sz="2800" spc="10" dirty="0">
                <a:latin typeface="Arial"/>
                <a:cs typeface="Arial"/>
              </a:rPr>
              <a:t>mn</a:t>
            </a:r>
            <a:r>
              <a:rPr sz="2800" dirty="0">
                <a:latin typeface="Arial"/>
                <a:cs typeface="Arial"/>
              </a:rPr>
              <a:t>s</a:t>
            </a:r>
          </a:p>
          <a:p>
            <a:pPr marL="354330" marR="805815" indent="-341630">
              <a:lnSpc>
                <a:spcPts val="3030"/>
              </a:lnSpc>
              <a:spcBef>
                <a:spcPts val="725"/>
              </a:spcBef>
              <a:buClr>
                <a:srgbClr val="98FF65"/>
              </a:buClr>
              <a:buFont typeface="OpenSymbol"/>
              <a:buChar char="▪"/>
              <a:tabLst>
                <a:tab pos="354330" algn="l"/>
              </a:tabLst>
            </a:pPr>
            <a:r>
              <a:rPr sz="2800" b="1" spc="-35" dirty="0">
                <a:latin typeface="Arial"/>
                <a:cs typeface="Arial"/>
              </a:rPr>
              <a:t>Th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Arial"/>
                <a:cs typeface="Arial"/>
              </a:rPr>
              <a:t>l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m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35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Arial"/>
                <a:cs typeface="Arial"/>
              </a:rPr>
              <a:t>p</a:t>
            </a:r>
            <a:r>
              <a:rPr sz="2800" b="1" spc="5" dirty="0">
                <a:latin typeface="Arial"/>
                <a:cs typeface="Arial"/>
              </a:rPr>
              <a:t>r</a:t>
            </a:r>
            <a:r>
              <a:rPr sz="2800" b="1" spc="-35" dirty="0">
                <a:latin typeface="Arial"/>
                <a:cs typeface="Arial"/>
              </a:rPr>
              <a:t>op</a:t>
            </a:r>
            <a:r>
              <a:rPr sz="2800" b="1" spc="-25" dirty="0">
                <a:latin typeface="Arial"/>
                <a:cs typeface="Arial"/>
              </a:rPr>
              <a:t>o</a:t>
            </a:r>
            <a:r>
              <a:rPr sz="2800" b="1" spc="-20" dirty="0">
                <a:latin typeface="Arial"/>
                <a:cs typeface="Arial"/>
              </a:rPr>
              <a:t>r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col</a:t>
            </a:r>
            <a:r>
              <a:rPr sz="2800" spc="-5" dirty="0">
                <a:latin typeface="Arial"/>
                <a:cs typeface="Arial"/>
              </a:rPr>
              <a:t>lagen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ber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suppor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uc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sa</a:t>
            </a:r>
          </a:p>
          <a:p>
            <a:pPr marL="354330" marR="210820" indent="-341630">
              <a:lnSpc>
                <a:spcPts val="3020"/>
              </a:lnSpc>
              <a:spcBef>
                <a:spcPts val="695"/>
              </a:spcBef>
              <a:buClr>
                <a:srgbClr val="98FF65"/>
              </a:buClr>
              <a:buFont typeface="OpenSymbol"/>
              <a:buChar char="▪"/>
              <a:tabLst>
                <a:tab pos="354330" algn="l"/>
              </a:tabLst>
            </a:pPr>
            <a:r>
              <a:rPr sz="2800" b="1" spc="-35" dirty="0">
                <a:latin typeface="Arial"/>
                <a:cs typeface="Arial"/>
              </a:rPr>
              <a:t>Th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s</a:t>
            </a:r>
            <a:r>
              <a:rPr sz="2800" b="1" spc="-35" dirty="0">
                <a:latin typeface="Arial"/>
                <a:cs typeface="Arial"/>
              </a:rPr>
              <a:t>u</a:t>
            </a:r>
            <a:r>
              <a:rPr sz="2800" b="1" spc="-20" dirty="0">
                <a:latin typeface="Arial"/>
                <a:cs typeface="Arial"/>
              </a:rPr>
              <a:t>b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Arial"/>
                <a:cs typeface="Arial"/>
              </a:rPr>
              <a:t>m</a:t>
            </a:r>
            <a:r>
              <a:rPr sz="2800" b="1" spc="-25" dirty="0">
                <a:latin typeface="Arial"/>
                <a:cs typeface="Arial"/>
              </a:rPr>
              <a:t>uc</a:t>
            </a:r>
            <a:r>
              <a:rPr sz="2800" b="1" spc="-35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s</a:t>
            </a:r>
            <a:r>
              <a:rPr sz="2800" b="1" spc="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sue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ai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oo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ve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ve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ber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pha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</a:t>
            </a:r>
            <a:r>
              <a:rPr dirty="0"/>
              <a:t>h</a:t>
            </a:r>
            <a:r>
              <a:rPr spc="-30" dirty="0"/>
              <a:t>e</a:t>
            </a:r>
            <a:r>
              <a:rPr spc="360" dirty="0">
                <a:latin typeface="Times New Roman"/>
                <a:cs typeface="Times New Roman"/>
              </a:rPr>
              <a:t> </a:t>
            </a:r>
            <a:r>
              <a:rPr spc="-40" dirty="0"/>
              <a:t>mu</a:t>
            </a:r>
            <a:r>
              <a:rPr spc="-35" dirty="0"/>
              <a:t>s</a:t>
            </a:r>
            <a:r>
              <a:rPr spc="-30" dirty="0"/>
              <a:t>cu</a:t>
            </a:r>
            <a:r>
              <a:rPr dirty="0"/>
              <a:t>lo</a:t>
            </a:r>
            <a:r>
              <a:rPr spc="-35" dirty="0"/>
              <a:t>s</a:t>
            </a:r>
            <a:r>
              <a:rPr spc="-30" dirty="0"/>
              <a:t>a</a:t>
            </a:r>
          </a:p>
        </p:txBody>
      </p:sp>
      <p:sp>
        <p:nvSpPr>
          <p:cNvPr id="96" name="object 96"/>
          <p:cNvSpPr txBox="1">
            <a:spLocks noGrp="1"/>
          </p:cNvSpPr>
          <p:nvPr>
            <p:ph idx="1"/>
          </p:nvPr>
        </p:nvSpPr>
        <p:spPr>
          <a:xfrm>
            <a:off x="457200" y="2057400"/>
            <a:ext cx="8229600" cy="354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6140" marR="5080" indent="-341630">
              <a:lnSpc>
                <a:spcPct val="100000"/>
              </a:lnSpc>
              <a:buClr>
                <a:srgbClr val="98FF65"/>
              </a:buClr>
              <a:buFont typeface="OpenSymbol"/>
              <a:buChar char="▪"/>
              <a:tabLst>
                <a:tab pos="866140" algn="l"/>
              </a:tabLst>
            </a:pPr>
            <a:r>
              <a:rPr sz="3200" spc="-15" dirty="0"/>
              <a:t>I</a:t>
            </a:r>
            <a:r>
              <a:rPr sz="3200" spc="-10" dirty="0"/>
              <a:t>t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5" dirty="0"/>
              <a:t>i</a:t>
            </a:r>
            <a:r>
              <a:rPr sz="3200" dirty="0"/>
              <a:t>s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15" dirty="0"/>
              <a:t>f</a:t>
            </a:r>
            <a:r>
              <a:rPr sz="3200" spc="5" dirty="0"/>
              <a:t>o</a:t>
            </a:r>
            <a:r>
              <a:rPr sz="3200" dirty="0"/>
              <a:t>r</a:t>
            </a:r>
            <a:r>
              <a:rPr sz="3200" spc="10" dirty="0"/>
              <a:t>m</a:t>
            </a:r>
            <a:r>
              <a:rPr sz="3200" spc="5" dirty="0"/>
              <a:t>e</a:t>
            </a:r>
            <a:r>
              <a:rPr sz="3200" dirty="0"/>
              <a:t>d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/>
              <a:t>o</a:t>
            </a:r>
            <a:r>
              <a:rPr sz="3200" spc="-10" dirty="0"/>
              <a:t>f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/>
              <a:t>i</a:t>
            </a:r>
            <a:r>
              <a:rPr sz="3200" spc="5" dirty="0"/>
              <a:t>nn</a:t>
            </a:r>
            <a:r>
              <a:rPr sz="3200" spc="-5" dirty="0"/>
              <a:t>e</a:t>
            </a:r>
            <a:r>
              <a:rPr sz="3200" dirty="0"/>
              <a:t>r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/>
              <a:t>c</a:t>
            </a:r>
            <a:r>
              <a:rPr sz="3200" spc="-5" dirty="0"/>
              <a:t>i</a:t>
            </a:r>
            <a:r>
              <a:rPr sz="3200" spc="-10" dirty="0"/>
              <a:t>r</a:t>
            </a:r>
            <a:r>
              <a:rPr sz="3200" spc="5" dirty="0"/>
              <a:t>cu</a:t>
            </a:r>
            <a:r>
              <a:rPr sz="3200" spc="-5" dirty="0"/>
              <a:t>l</a:t>
            </a:r>
            <a:r>
              <a:rPr sz="3200" spc="5" dirty="0"/>
              <a:t>a</a:t>
            </a:r>
            <a:r>
              <a:rPr sz="3200" dirty="0"/>
              <a:t>r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5" dirty="0"/>
              <a:t>l</a:t>
            </a:r>
            <a:r>
              <a:rPr sz="3200" spc="5" dirty="0"/>
              <a:t>a</a:t>
            </a:r>
            <a:r>
              <a:rPr sz="3200" spc="-10" dirty="0"/>
              <a:t>y</a:t>
            </a:r>
            <a:r>
              <a:rPr sz="3200" spc="5" dirty="0"/>
              <a:t>e</a:t>
            </a:r>
            <a:r>
              <a:rPr sz="3200" dirty="0"/>
              <a:t>r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20" dirty="0"/>
              <a:t>w</a:t>
            </a:r>
            <a:r>
              <a:rPr sz="3200" spc="5" dirty="0"/>
              <a:t>h</a:t>
            </a:r>
            <a:r>
              <a:rPr sz="3200" spc="-5" dirty="0"/>
              <a:t>i</a:t>
            </a:r>
            <a:r>
              <a:rPr sz="3200" spc="5" dirty="0"/>
              <a:t>c</a:t>
            </a:r>
            <a:r>
              <a:rPr sz="3200" dirty="0"/>
              <a:t>h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5" dirty="0"/>
              <a:t>is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5" dirty="0"/>
              <a:t>t</a:t>
            </a:r>
            <a:r>
              <a:rPr sz="3200" spc="5" dirty="0"/>
              <a:t>h</a:t>
            </a:r>
            <a:r>
              <a:rPr sz="3200" spc="-5" dirty="0"/>
              <a:t>i</a:t>
            </a:r>
            <a:r>
              <a:rPr sz="3200" spc="5" dirty="0"/>
              <a:t>c</a:t>
            </a:r>
            <a:r>
              <a:rPr sz="3200" dirty="0"/>
              <a:t>k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/>
              <a:t>a</a:t>
            </a:r>
            <a:r>
              <a:rPr sz="3200" spc="-10" dirty="0"/>
              <a:t>t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20" dirty="0"/>
              <a:t>t</a:t>
            </a:r>
            <a:r>
              <a:rPr sz="3200" spc="5" dirty="0"/>
              <a:t>h</a:t>
            </a:r>
            <a:r>
              <a:rPr sz="3200" dirty="0"/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/>
              <a:t>l</a:t>
            </a:r>
            <a:r>
              <a:rPr sz="3200" spc="5" dirty="0"/>
              <a:t>o</a:t>
            </a:r>
            <a:r>
              <a:rPr sz="3200" spc="-20" dirty="0"/>
              <a:t>w</a:t>
            </a:r>
            <a:r>
              <a:rPr sz="3200" spc="5" dirty="0"/>
              <a:t>e</a:t>
            </a:r>
            <a:r>
              <a:rPr sz="3200" dirty="0"/>
              <a:t>r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5" dirty="0"/>
              <a:t>pa</a:t>
            </a:r>
            <a:r>
              <a:rPr sz="3200" spc="-10" dirty="0"/>
              <a:t>rt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5" dirty="0"/>
              <a:t>an</a:t>
            </a:r>
            <a:r>
              <a:rPr sz="3200" dirty="0"/>
              <a:t>d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/>
              <a:t>ou</a:t>
            </a:r>
            <a:r>
              <a:rPr sz="3200" spc="-15" dirty="0"/>
              <a:t>t</a:t>
            </a:r>
            <a:r>
              <a:rPr sz="3200" spc="5" dirty="0"/>
              <a:t>e</a:t>
            </a:r>
            <a:r>
              <a:rPr sz="3200" dirty="0"/>
              <a:t>r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/>
              <a:t>l</a:t>
            </a:r>
            <a:r>
              <a:rPr sz="3200" spc="5" dirty="0"/>
              <a:t>ong</a:t>
            </a:r>
            <a:r>
              <a:rPr sz="3200" spc="-5" dirty="0"/>
              <a:t>i</a:t>
            </a:r>
            <a:r>
              <a:rPr sz="3200" spc="-10" dirty="0"/>
              <a:t>t</a:t>
            </a:r>
            <a:r>
              <a:rPr sz="3200" spc="5" dirty="0"/>
              <a:t>ud</a:t>
            </a:r>
            <a:r>
              <a:rPr sz="3200" spc="-5" dirty="0"/>
              <a:t>in</a:t>
            </a:r>
            <a:r>
              <a:rPr sz="3200" spc="5" dirty="0"/>
              <a:t>a</a:t>
            </a:r>
            <a:r>
              <a:rPr sz="3200" dirty="0"/>
              <a:t>l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5" dirty="0"/>
              <a:t>l</a:t>
            </a:r>
            <a:r>
              <a:rPr sz="3200" spc="5" dirty="0"/>
              <a:t>a</a:t>
            </a:r>
            <a:r>
              <a:rPr sz="3200" spc="-10" dirty="0"/>
              <a:t>y</a:t>
            </a:r>
            <a:r>
              <a:rPr sz="3200" spc="5" dirty="0"/>
              <a:t>e</a:t>
            </a:r>
            <a:r>
              <a:rPr sz="3200" spc="-10" dirty="0"/>
              <a:t>r.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20" dirty="0"/>
              <a:t>T</a:t>
            </a:r>
            <a:r>
              <a:rPr sz="3200" spc="5" dirty="0"/>
              <a:t>h</a:t>
            </a:r>
            <a:r>
              <a:rPr sz="3200" spc="-5" dirty="0"/>
              <a:t>er</a:t>
            </a:r>
            <a:r>
              <a:rPr sz="3200" dirty="0"/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/>
              <a:t>i</a:t>
            </a:r>
            <a:r>
              <a:rPr sz="3200" dirty="0"/>
              <a:t>s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/>
              <a:t>ske</a:t>
            </a:r>
            <a:r>
              <a:rPr sz="3200" spc="-15" dirty="0"/>
              <a:t>l</a:t>
            </a:r>
            <a:r>
              <a:rPr sz="3200" spc="5" dirty="0"/>
              <a:t>e</a:t>
            </a:r>
            <a:r>
              <a:rPr sz="3200" spc="-15" dirty="0"/>
              <a:t>t</a:t>
            </a:r>
            <a:r>
              <a:rPr sz="3200" spc="5" dirty="0"/>
              <a:t>a</a:t>
            </a:r>
            <a:r>
              <a:rPr sz="3200" dirty="0"/>
              <a:t>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20" dirty="0"/>
              <a:t>m</a:t>
            </a:r>
            <a:r>
              <a:rPr sz="3200" spc="5" dirty="0"/>
              <a:t>usc</a:t>
            </a:r>
            <a:r>
              <a:rPr sz="3200" spc="-15" dirty="0"/>
              <a:t>l</a:t>
            </a:r>
            <a:r>
              <a:rPr sz="3200" spc="5" dirty="0"/>
              <a:t>e</a:t>
            </a:r>
            <a:r>
              <a:rPr sz="3200" dirty="0"/>
              <a:t>s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/>
              <a:t>co</a:t>
            </a:r>
            <a:r>
              <a:rPr sz="3200" spc="-10" dirty="0"/>
              <a:t>v</a:t>
            </a:r>
            <a:r>
              <a:rPr sz="3200" spc="5" dirty="0"/>
              <a:t>e</a:t>
            </a:r>
            <a:r>
              <a:rPr sz="3200" dirty="0"/>
              <a:t>r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20" dirty="0"/>
              <a:t>t</a:t>
            </a:r>
            <a:r>
              <a:rPr sz="3200" spc="5" dirty="0"/>
              <a:t>h</a:t>
            </a:r>
            <a:r>
              <a:rPr sz="3200" dirty="0"/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/>
              <a:t>o</a:t>
            </a:r>
            <a:r>
              <a:rPr sz="3200" spc="5" dirty="0"/>
              <a:t>u</a:t>
            </a:r>
            <a:r>
              <a:rPr sz="3200" spc="-15" dirty="0"/>
              <a:t>t</a:t>
            </a:r>
            <a:r>
              <a:rPr sz="3200" spc="5" dirty="0"/>
              <a:t>e</a:t>
            </a:r>
            <a:r>
              <a:rPr sz="3200" dirty="0"/>
              <a:t>r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5" dirty="0"/>
              <a:t>l</a:t>
            </a:r>
            <a:r>
              <a:rPr sz="3200" spc="5" dirty="0"/>
              <a:t>ong</a:t>
            </a:r>
            <a:r>
              <a:rPr sz="3200" spc="-15" dirty="0"/>
              <a:t>it</a:t>
            </a:r>
            <a:r>
              <a:rPr sz="3200" spc="5" dirty="0"/>
              <a:t>ud</a:t>
            </a:r>
            <a:r>
              <a:rPr sz="3200" spc="-5" dirty="0"/>
              <a:t>in</a:t>
            </a:r>
            <a:r>
              <a:rPr sz="3200" spc="5" dirty="0"/>
              <a:t>a</a:t>
            </a:r>
            <a:r>
              <a:rPr sz="3200" dirty="0"/>
              <a:t>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/>
              <a:t>l</a:t>
            </a:r>
            <a:r>
              <a:rPr sz="3200" spc="5" dirty="0"/>
              <a:t>a</a:t>
            </a:r>
            <a:r>
              <a:rPr sz="3200" dirty="0"/>
              <a:t>yer</a:t>
            </a:r>
            <a:endParaRPr sz="3200" dirty="0">
              <a:latin typeface="Times New Roman"/>
              <a:cs typeface="Times New Roman"/>
            </a:endParaRPr>
          </a:p>
          <a:p>
            <a:pPr marL="866140" marR="130175" indent="-341630">
              <a:lnSpc>
                <a:spcPct val="99900"/>
              </a:lnSpc>
              <a:spcBef>
                <a:spcPts val="800"/>
              </a:spcBef>
              <a:buClr>
                <a:srgbClr val="98FF65"/>
              </a:buClr>
              <a:buFont typeface="OpenSymbol"/>
              <a:buChar char="▪"/>
              <a:tabLst>
                <a:tab pos="866140" algn="l"/>
              </a:tabLst>
            </a:pPr>
            <a:r>
              <a:rPr sz="3200" b="1" spc="-30" dirty="0">
                <a:latin typeface="Arial"/>
                <a:cs typeface="Arial"/>
              </a:rPr>
              <a:t>T</a:t>
            </a:r>
            <a:r>
              <a:rPr sz="3200" b="1" spc="-20" dirty="0">
                <a:latin typeface="Arial"/>
                <a:cs typeface="Arial"/>
              </a:rPr>
              <a:t>h</a:t>
            </a:r>
            <a:r>
              <a:rPr sz="3200" b="1" dirty="0">
                <a:latin typeface="Arial"/>
                <a:cs typeface="Arial"/>
              </a:rPr>
              <a:t>e</a:t>
            </a:r>
            <a:r>
              <a:rPr sz="3200" b="1" spc="8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Arial"/>
                <a:cs typeface="Arial"/>
              </a:rPr>
              <a:t>se</a:t>
            </a:r>
            <a:r>
              <a:rPr sz="3200" b="1" dirty="0">
                <a:latin typeface="Arial"/>
                <a:cs typeface="Arial"/>
              </a:rPr>
              <a:t>r</a:t>
            </a:r>
            <a:r>
              <a:rPr sz="3200" b="1" spc="-30" dirty="0">
                <a:latin typeface="Arial"/>
                <a:cs typeface="Arial"/>
              </a:rPr>
              <a:t>o</a:t>
            </a:r>
            <a:r>
              <a:rPr sz="3200" b="1" spc="5" dirty="0">
                <a:latin typeface="Arial"/>
                <a:cs typeface="Arial"/>
              </a:rPr>
              <a:t>s</a:t>
            </a:r>
            <a:r>
              <a:rPr sz="3200" b="1" spc="30" dirty="0">
                <a:latin typeface="Arial"/>
                <a:cs typeface="Arial"/>
              </a:rPr>
              <a:t>a</a:t>
            </a:r>
            <a:r>
              <a:rPr sz="3200" spc="-10" dirty="0"/>
              <a:t>: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15" dirty="0"/>
              <a:t>f</a:t>
            </a:r>
            <a:r>
              <a:rPr sz="3200" spc="5" dirty="0"/>
              <a:t>o</a:t>
            </a:r>
            <a:r>
              <a:rPr sz="3200" dirty="0"/>
              <a:t>r</a:t>
            </a:r>
            <a:r>
              <a:rPr sz="3200" spc="20" dirty="0"/>
              <a:t>m</a:t>
            </a:r>
            <a:r>
              <a:rPr sz="3200" spc="-5" dirty="0"/>
              <a:t>e</a:t>
            </a:r>
            <a:r>
              <a:rPr sz="3200" dirty="0"/>
              <a:t>d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/>
              <a:t>o</a:t>
            </a:r>
            <a:r>
              <a:rPr sz="3200" spc="-10" dirty="0"/>
              <a:t>f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5" dirty="0"/>
              <a:t>con</a:t>
            </a:r>
            <a:r>
              <a:rPr sz="3200" spc="-5" dirty="0"/>
              <a:t>n</a:t>
            </a:r>
            <a:r>
              <a:rPr sz="3200" spc="5" dirty="0"/>
              <a:t>ec</a:t>
            </a:r>
            <a:r>
              <a:rPr sz="3200" spc="-15" dirty="0"/>
              <a:t>t</a:t>
            </a:r>
            <a:r>
              <a:rPr sz="3200" spc="-5" dirty="0"/>
              <a:t>i</a:t>
            </a:r>
            <a:r>
              <a:rPr sz="3200" spc="-10" dirty="0"/>
              <a:t>v</a:t>
            </a:r>
            <a:r>
              <a:rPr sz="3200" dirty="0"/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/>
              <a:t>ti</a:t>
            </a:r>
            <a:r>
              <a:rPr sz="3200" spc="5" dirty="0"/>
              <a:t>ssu</a:t>
            </a:r>
            <a:r>
              <a:rPr sz="3200" dirty="0"/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/>
              <a:t>t</a:t>
            </a:r>
            <a:r>
              <a:rPr sz="3200" dirty="0"/>
              <a:t>o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/>
              <a:t>s</a:t>
            </a:r>
            <a:r>
              <a:rPr sz="3200" spc="-5" dirty="0"/>
              <a:t>u</a:t>
            </a:r>
            <a:r>
              <a:rPr sz="3200" spc="5" dirty="0"/>
              <a:t>ppo</a:t>
            </a:r>
            <a:r>
              <a:rPr sz="3200" spc="-10" dirty="0"/>
              <a:t>rt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15" dirty="0"/>
              <a:t>t</a:t>
            </a:r>
            <a:r>
              <a:rPr sz="3200" spc="5" dirty="0"/>
              <a:t>h</a:t>
            </a:r>
            <a:r>
              <a:rPr sz="3200" dirty="0"/>
              <a:t>e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/>
              <a:t>ana</a:t>
            </a:r>
            <a:r>
              <a:rPr sz="3200" dirty="0"/>
              <a:t>l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5" dirty="0"/>
              <a:t>cana</a:t>
            </a:r>
            <a:r>
              <a:rPr sz="3200" dirty="0"/>
              <a:t>l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15" dirty="0"/>
              <a:t>wit</a:t>
            </a:r>
            <a:r>
              <a:rPr sz="3200" dirty="0"/>
              <a:t>h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/>
              <a:t>t</a:t>
            </a:r>
            <a:r>
              <a:rPr sz="3200" spc="-5" dirty="0"/>
              <a:t>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5" dirty="0"/>
              <a:t>su</a:t>
            </a:r>
            <a:r>
              <a:rPr sz="3200" dirty="0"/>
              <a:t>rro</a:t>
            </a:r>
            <a:r>
              <a:rPr sz="3200" spc="5" dirty="0"/>
              <a:t>unde</a:t>
            </a:r>
            <a:r>
              <a:rPr sz="3200" dirty="0"/>
              <a:t>d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15" dirty="0"/>
              <a:t>t</a:t>
            </a:r>
            <a:r>
              <a:rPr sz="3200" spc="-5" dirty="0"/>
              <a:t>i</a:t>
            </a:r>
            <a:r>
              <a:rPr sz="3200" spc="5" dirty="0"/>
              <a:t>s</a:t>
            </a:r>
            <a:r>
              <a:rPr sz="3200" dirty="0"/>
              <a:t>s</a:t>
            </a:r>
            <a:r>
              <a:rPr sz="3200" spc="5" dirty="0"/>
              <a:t>u</a:t>
            </a:r>
            <a:r>
              <a:rPr sz="3200" dirty="0"/>
              <a:t>e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95"/>
          <p:cNvSpPr txBox="1"/>
          <p:nvPr/>
        </p:nvSpPr>
        <p:spPr>
          <a:xfrm>
            <a:off x="535940" y="736077"/>
            <a:ext cx="3678554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98955" algn="l"/>
              </a:tabLst>
            </a:pPr>
            <a:r>
              <a:rPr sz="4400" b="1" spc="325" dirty="0">
                <a:solidFill>
                  <a:srgbClr val="FFFFB6"/>
                </a:solidFill>
                <a:latin typeface="Arial Black"/>
                <a:cs typeface="Arial Black"/>
              </a:rPr>
              <a:t>A</a:t>
            </a:r>
            <a:r>
              <a:rPr sz="4400" b="1" spc="330" dirty="0">
                <a:solidFill>
                  <a:srgbClr val="FFFFB6"/>
                </a:solidFill>
                <a:latin typeface="Arial Black"/>
                <a:cs typeface="Arial Black"/>
              </a:rPr>
              <a:t>n</a:t>
            </a:r>
            <a:r>
              <a:rPr sz="4400" b="1" spc="350" dirty="0">
                <a:solidFill>
                  <a:srgbClr val="FFFFB6"/>
                </a:solidFill>
                <a:latin typeface="Arial Black"/>
                <a:cs typeface="Arial Black"/>
              </a:rPr>
              <a:t>a</a:t>
            </a:r>
            <a:r>
              <a:rPr sz="4400" b="1" dirty="0">
                <a:solidFill>
                  <a:srgbClr val="FFFFB6"/>
                </a:solidFill>
                <a:latin typeface="Arial Black"/>
                <a:cs typeface="Arial Black"/>
              </a:rPr>
              <a:t>l</a:t>
            </a:r>
            <a:r>
              <a:rPr sz="4400" b="1" dirty="0">
                <a:solidFill>
                  <a:srgbClr val="FFFFB6"/>
                </a:solidFill>
                <a:latin typeface="Times New Roman"/>
                <a:cs typeface="Times New Roman"/>
              </a:rPr>
              <a:t>	</a:t>
            </a:r>
            <a:r>
              <a:rPr sz="4400" b="1" spc="330" dirty="0">
                <a:solidFill>
                  <a:srgbClr val="FFFFB6"/>
                </a:solidFill>
                <a:latin typeface="Arial Black"/>
                <a:cs typeface="Arial Black"/>
              </a:rPr>
              <a:t>can</a:t>
            </a:r>
            <a:r>
              <a:rPr sz="4400" b="1" spc="350" dirty="0">
                <a:solidFill>
                  <a:srgbClr val="FFFFB6"/>
                </a:solidFill>
                <a:latin typeface="Arial Black"/>
                <a:cs typeface="Arial Black"/>
              </a:rPr>
              <a:t>a</a:t>
            </a:r>
            <a:r>
              <a:rPr sz="4400" b="1" dirty="0">
                <a:solidFill>
                  <a:srgbClr val="FFFFB6"/>
                </a:solidFill>
                <a:latin typeface="Arial Black"/>
                <a:cs typeface="Arial Black"/>
              </a:rPr>
              <a:t>l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81000" y="2209800"/>
            <a:ext cx="8001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43200" y="228600"/>
            <a:ext cx="43827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4000" spc="-20" dirty="0" smtClean="0">
                <a:cs typeface="Century Gothic"/>
              </a:rPr>
              <a:t>Co</a:t>
            </a:r>
            <a:r>
              <a:rPr lang="en-US" sz="4000" spc="-50" dirty="0" smtClean="0">
                <a:cs typeface="Century Gothic"/>
              </a:rPr>
              <a:t>mm</a:t>
            </a:r>
            <a:r>
              <a:rPr lang="en-US" sz="4000" spc="-20" dirty="0" smtClean="0">
                <a:cs typeface="Century Gothic"/>
              </a:rPr>
              <a:t>o</a:t>
            </a:r>
            <a:r>
              <a:rPr lang="en-US" sz="4000" spc="-15" dirty="0" smtClean="0">
                <a:cs typeface="Century Gothic"/>
              </a:rPr>
              <a:t>n</a:t>
            </a:r>
            <a:r>
              <a:rPr lang="en-US" sz="4000" spc="55" dirty="0" smtClean="0">
                <a:cs typeface="Times New Roman"/>
              </a:rPr>
              <a:t> </a:t>
            </a:r>
            <a:r>
              <a:rPr lang="en-US" sz="4000" spc="-20" dirty="0" smtClean="0">
                <a:cs typeface="Times New Roman"/>
              </a:rPr>
              <a:t>features</a:t>
            </a:r>
            <a:endParaRPr sz="40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865518"/>
            <a:ext cx="8003540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 smtClean="0">
                <a:solidFill>
                  <a:srgbClr val="FF0000"/>
                </a:solidFill>
                <a:cs typeface="Century Gothic"/>
              </a:rPr>
              <a:t>M</a:t>
            </a:r>
            <a:r>
              <a:rPr sz="2400" b="1" spc="-5" dirty="0" smtClean="0">
                <a:solidFill>
                  <a:srgbClr val="FF0000"/>
                </a:solidFill>
                <a:cs typeface="Century Gothic"/>
              </a:rPr>
              <a:t>u</a:t>
            </a:r>
            <a:r>
              <a:rPr sz="2400" b="1" spc="-10" dirty="0" smtClean="0">
                <a:solidFill>
                  <a:srgbClr val="FF0000"/>
                </a:solidFill>
                <a:cs typeface="Century Gothic"/>
              </a:rPr>
              <a:t>c</a:t>
            </a:r>
            <a:r>
              <a:rPr sz="2400" b="1" spc="-5" dirty="0" smtClean="0">
                <a:solidFill>
                  <a:srgbClr val="FF0000"/>
                </a:solidFill>
                <a:cs typeface="Century Gothic"/>
              </a:rPr>
              <a:t>osa</a:t>
            </a:r>
            <a:endParaRPr lang="en-US" sz="2400" dirty="0" smtClean="0">
              <a:solidFill>
                <a:srgbClr val="FF0000"/>
              </a:solidFill>
              <a:cs typeface="Century Gothic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spc="-5" dirty="0" smtClean="0">
                <a:cs typeface="Century Gothic"/>
              </a:rPr>
              <a:t> </a:t>
            </a:r>
            <a:r>
              <a:rPr sz="2400" spc="-5" dirty="0" smtClean="0">
                <a:cs typeface="Century Gothic"/>
              </a:rPr>
              <a:t>Epi</a:t>
            </a:r>
            <a:r>
              <a:rPr sz="2400" spc="20" dirty="0" smtClean="0">
                <a:cs typeface="Century Gothic"/>
              </a:rPr>
              <a:t>t</a:t>
            </a:r>
            <a:r>
              <a:rPr sz="2400" spc="-20" dirty="0" smtClean="0">
                <a:cs typeface="Century Gothic"/>
              </a:rPr>
              <a:t>he</a:t>
            </a:r>
            <a:r>
              <a:rPr sz="2400" spc="-5" dirty="0" smtClean="0">
                <a:cs typeface="Century Gothic"/>
              </a:rPr>
              <a:t>l</a:t>
            </a:r>
            <a:r>
              <a:rPr sz="2400" spc="5" dirty="0" smtClean="0">
                <a:cs typeface="Century Gothic"/>
              </a:rPr>
              <a:t>i</a:t>
            </a:r>
            <a:r>
              <a:rPr sz="2400" spc="-5" dirty="0" smtClean="0">
                <a:cs typeface="Century Gothic"/>
              </a:rPr>
              <a:t>a</a:t>
            </a:r>
            <a:r>
              <a:rPr sz="2400" dirty="0" smtClean="0">
                <a:cs typeface="Century Gothic"/>
              </a:rPr>
              <a:t>l</a:t>
            </a:r>
            <a:r>
              <a:rPr sz="2400" spc="55" dirty="0" smtClean="0">
                <a:cs typeface="Times New Roman"/>
              </a:rPr>
              <a:t> </a:t>
            </a:r>
            <a:r>
              <a:rPr sz="2400" spc="5" dirty="0" smtClean="0">
                <a:cs typeface="Century Gothic"/>
              </a:rPr>
              <a:t>l</a:t>
            </a:r>
            <a:r>
              <a:rPr sz="2400" spc="-5" dirty="0" smtClean="0">
                <a:cs typeface="Century Gothic"/>
              </a:rPr>
              <a:t>i</a:t>
            </a:r>
            <a:r>
              <a:rPr sz="2400" spc="5" dirty="0" smtClean="0">
                <a:cs typeface="Century Gothic"/>
              </a:rPr>
              <a:t>n</a:t>
            </a:r>
            <a:r>
              <a:rPr sz="2400" spc="-5" dirty="0" smtClean="0">
                <a:cs typeface="Century Gothic"/>
              </a:rPr>
              <a:t>i</a:t>
            </a:r>
            <a:r>
              <a:rPr sz="2400" spc="5" dirty="0" smtClean="0">
                <a:cs typeface="Century Gothic"/>
              </a:rPr>
              <a:t>n</a:t>
            </a:r>
            <a:r>
              <a:rPr sz="2400" spc="-15" dirty="0" smtClean="0">
                <a:cs typeface="Century Gothic"/>
              </a:rPr>
              <a:t>g</a:t>
            </a:r>
            <a:r>
              <a:rPr lang="en-US" sz="2400" spc="-10" dirty="0" smtClean="0">
                <a:cs typeface="Century Gothic"/>
              </a:rPr>
              <a:t>,</a:t>
            </a:r>
            <a:r>
              <a:rPr sz="2400" spc="55" dirty="0" smtClean="0">
                <a:cs typeface="Times New Roman"/>
              </a:rPr>
              <a:t> </a:t>
            </a:r>
            <a:r>
              <a:rPr sz="2400" spc="5" dirty="0" smtClean="0">
                <a:cs typeface="Century Gothic"/>
              </a:rPr>
              <a:t>l</a:t>
            </a:r>
            <a:r>
              <a:rPr sz="2400" spc="-5" dirty="0" smtClean="0">
                <a:cs typeface="Century Gothic"/>
              </a:rPr>
              <a:t>a</a:t>
            </a:r>
            <a:r>
              <a:rPr sz="2400" spc="-50" dirty="0" smtClean="0">
                <a:cs typeface="Century Gothic"/>
              </a:rPr>
              <a:t>m</a:t>
            </a:r>
            <a:r>
              <a:rPr sz="2400" spc="-5" dirty="0" smtClean="0">
                <a:cs typeface="Century Gothic"/>
              </a:rPr>
              <a:t>i</a:t>
            </a:r>
            <a:r>
              <a:rPr sz="2400" spc="5" dirty="0" smtClean="0">
                <a:cs typeface="Century Gothic"/>
              </a:rPr>
              <a:t>n</a:t>
            </a:r>
            <a:r>
              <a:rPr sz="2400" dirty="0" smtClean="0">
                <a:cs typeface="Century Gothic"/>
              </a:rPr>
              <a:t>a</a:t>
            </a:r>
            <a:r>
              <a:rPr sz="2400" spc="50" dirty="0" smtClean="0">
                <a:cs typeface="Times New Roman"/>
              </a:rPr>
              <a:t> </a:t>
            </a:r>
            <a:r>
              <a:rPr sz="2400" spc="-20" dirty="0">
                <a:cs typeface="Century Gothic"/>
              </a:rPr>
              <a:t>propr</a:t>
            </a:r>
            <a:r>
              <a:rPr sz="2400" spc="-5" dirty="0">
                <a:cs typeface="Century Gothic"/>
              </a:rPr>
              <a:t>i</a:t>
            </a:r>
            <a:r>
              <a:rPr sz="2400" dirty="0">
                <a:cs typeface="Century Gothic"/>
              </a:rPr>
              <a:t>a</a:t>
            </a:r>
            <a:r>
              <a:rPr sz="2400" spc="60" dirty="0">
                <a:cs typeface="Times New Roman"/>
              </a:rPr>
              <a:t> </a:t>
            </a:r>
            <a:r>
              <a:rPr sz="2400" spc="-20" dirty="0">
                <a:cs typeface="Century Gothic"/>
              </a:rPr>
              <a:t>o</a:t>
            </a:r>
            <a:r>
              <a:rPr sz="2400" spc="-10" dirty="0">
                <a:cs typeface="Century Gothic"/>
              </a:rPr>
              <a:t>f</a:t>
            </a:r>
            <a:r>
              <a:rPr sz="2400" spc="85" dirty="0">
                <a:cs typeface="Times New Roman"/>
              </a:rPr>
              <a:t> </a:t>
            </a:r>
            <a:r>
              <a:rPr sz="2400" spc="-15" dirty="0">
                <a:cs typeface="Century Gothic"/>
              </a:rPr>
              <a:t>lo</a:t>
            </a:r>
            <a:r>
              <a:rPr sz="2400" spc="-20" dirty="0">
                <a:cs typeface="Century Gothic"/>
              </a:rPr>
              <a:t>o</a:t>
            </a:r>
            <a:r>
              <a:rPr sz="2400" spc="-5" dirty="0">
                <a:cs typeface="Century Gothic"/>
              </a:rPr>
              <a:t>s</a:t>
            </a:r>
            <a:r>
              <a:rPr sz="2400" spc="-15" dirty="0">
                <a:cs typeface="Century Gothic"/>
              </a:rPr>
              <a:t>e</a:t>
            </a:r>
            <a:r>
              <a:rPr sz="2400" spc="-10" dirty="0">
                <a:cs typeface="Times New Roman"/>
              </a:rPr>
              <a:t> </a:t>
            </a:r>
            <a:r>
              <a:rPr sz="2400" spc="-20" dirty="0">
                <a:cs typeface="Century Gothic"/>
              </a:rPr>
              <a:t>connec</a:t>
            </a:r>
            <a:r>
              <a:rPr sz="2400" spc="5" dirty="0">
                <a:cs typeface="Century Gothic"/>
              </a:rPr>
              <a:t>t</a:t>
            </a:r>
            <a:r>
              <a:rPr sz="2400" spc="-5" dirty="0">
                <a:cs typeface="Century Gothic"/>
              </a:rPr>
              <a:t>i</a:t>
            </a:r>
            <a:r>
              <a:rPr sz="2400" spc="-10" dirty="0">
                <a:cs typeface="Century Gothic"/>
              </a:rPr>
              <a:t>v</a:t>
            </a:r>
            <a:r>
              <a:rPr sz="2400" spc="-15" dirty="0">
                <a:cs typeface="Century Gothic"/>
              </a:rPr>
              <a:t>e</a:t>
            </a:r>
            <a:r>
              <a:rPr sz="2400" spc="55" dirty="0">
                <a:cs typeface="Times New Roman"/>
              </a:rPr>
              <a:t> </a:t>
            </a:r>
            <a:r>
              <a:rPr sz="2400" spc="5" dirty="0">
                <a:cs typeface="Century Gothic"/>
              </a:rPr>
              <a:t>t</a:t>
            </a:r>
            <a:r>
              <a:rPr sz="2400" spc="-5" dirty="0">
                <a:cs typeface="Century Gothic"/>
              </a:rPr>
              <a:t>i</a:t>
            </a:r>
            <a:r>
              <a:rPr sz="2400" dirty="0">
                <a:cs typeface="Century Gothic"/>
              </a:rPr>
              <a:t>s</a:t>
            </a:r>
            <a:r>
              <a:rPr sz="2400" spc="-5" dirty="0">
                <a:cs typeface="Century Gothic"/>
              </a:rPr>
              <a:t>s</a:t>
            </a:r>
            <a:r>
              <a:rPr sz="2400" spc="-25" dirty="0">
                <a:cs typeface="Century Gothic"/>
              </a:rPr>
              <a:t>u</a:t>
            </a:r>
            <a:r>
              <a:rPr sz="2400" spc="-20" dirty="0">
                <a:cs typeface="Century Gothic"/>
              </a:rPr>
              <a:t>e</a:t>
            </a:r>
            <a:r>
              <a:rPr sz="2400" dirty="0">
                <a:cs typeface="Century Gothic"/>
              </a:rPr>
              <a:t>s</a:t>
            </a:r>
            <a:r>
              <a:rPr sz="2400" spc="50" dirty="0">
                <a:cs typeface="Times New Roman"/>
              </a:rPr>
              <a:t> </a:t>
            </a:r>
            <a:r>
              <a:rPr sz="2400" spc="-15" dirty="0">
                <a:cs typeface="Century Gothic"/>
              </a:rPr>
              <a:t>r</a:t>
            </a:r>
            <a:r>
              <a:rPr sz="2400" spc="5" dirty="0">
                <a:cs typeface="Century Gothic"/>
              </a:rPr>
              <a:t>i</a:t>
            </a:r>
            <a:r>
              <a:rPr sz="2400" spc="-30" dirty="0">
                <a:cs typeface="Century Gothic"/>
              </a:rPr>
              <a:t>c</a:t>
            </a:r>
            <a:r>
              <a:rPr sz="2400" spc="-15" dirty="0">
                <a:cs typeface="Century Gothic"/>
              </a:rPr>
              <a:t>h</a:t>
            </a:r>
            <a:r>
              <a:rPr sz="2400" spc="60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i</a:t>
            </a:r>
            <a:r>
              <a:rPr sz="2400" dirty="0">
                <a:cs typeface="Century Gothic"/>
              </a:rPr>
              <a:t>n</a:t>
            </a:r>
            <a:r>
              <a:rPr sz="2400" spc="60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blo</a:t>
            </a:r>
            <a:r>
              <a:rPr sz="2400" spc="-20" dirty="0">
                <a:cs typeface="Century Gothic"/>
              </a:rPr>
              <a:t>o</a:t>
            </a:r>
            <a:r>
              <a:rPr sz="2400" spc="-10" dirty="0">
                <a:cs typeface="Century Gothic"/>
              </a:rPr>
              <a:t>d,</a:t>
            </a:r>
            <a:r>
              <a:rPr sz="2400" spc="65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l</a:t>
            </a:r>
            <a:r>
              <a:rPr sz="2400" spc="5" dirty="0">
                <a:cs typeface="Century Gothic"/>
              </a:rPr>
              <a:t>y</a:t>
            </a:r>
            <a:r>
              <a:rPr sz="2400" spc="-50" dirty="0">
                <a:cs typeface="Century Gothic"/>
              </a:rPr>
              <a:t>m</a:t>
            </a:r>
            <a:r>
              <a:rPr sz="2400" spc="-20" dirty="0">
                <a:cs typeface="Century Gothic"/>
              </a:rPr>
              <a:t>p</a:t>
            </a:r>
            <a:r>
              <a:rPr sz="2400" spc="-15" dirty="0">
                <a:cs typeface="Century Gothic"/>
              </a:rPr>
              <a:t>h</a:t>
            </a:r>
            <a:r>
              <a:rPr sz="2400" spc="55" dirty="0">
                <a:cs typeface="Times New Roman"/>
              </a:rPr>
              <a:t> </a:t>
            </a:r>
            <a:r>
              <a:rPr sz="2400" spc="-10" dirty="0">
                <a:cs typeface="Century Gothic"/>
              </a:rPr>
              <a:t>v</a:t>
            </a:r>
            <a:r>
              <a:rPr sz="2400" spc="-20" dirty="0">
                <a:cs typeface="Century Gothic"/>
              </a:rPr>
              <a:t>e</a:t>
            </a:r>
            <a:r>
              <a:rPr sz="2400" dirty="0">
                <a:cs typeface="Century Gothic"/>
              </a:rPr>
              <a:t>s</a:t>
            </a:r>
            <a:r>
              <a:rPr sz="2400" spc="-5" dirty="0">
                <a:cs typeface="Century Gothic"/>
              </a:rPr>
              <a:t>s</a:t>
            </a:r>
            <a:r>
              <a:rPr sz="2400" spc="-20" dirty="0">
                <a:cs typeface="Century Gothic"/>
              </a:rPr>
              <a:t>e</a:t>
            </a:r>
            <a:r>
              <a:rPr sz="2400" spc="-5" dirty="0">
                <a:cs typeface="Century Gothic"/>
              </a:rPr>
              <a:t>ls</a:t>
            </a:r>
            <a:r>
              <a:rPr sz="2400" spc="-5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a</a:t>
            </a:r>
            <a:r>
              <a:rPr sz="2400" spc="-20" dirty="0">
                <a:cs typeface="Century Gothic"/>
              </a:rPr>
              <a:t>n</a:t>
            </a:r>
            <a:r>
              <a:rPr sz="2400" dirty="0">
                <a:cs typeface="Century Gothic"/>
              </a:rPr>
              <a:t>d</a:t>
            </a:r>
            <a:r>
              <a:rPr sz="2400" spc="50" dirty="0">
                <a:cs typeface="Times New Roman"/>
              </a:rPr>
              <a:t> </a:t>
            </a:r>
            <a:r>
              <a:rPr sz="2400" dirty="0">
                <a:cs typeface="Century Gothic"/>
              </a:rPr>
              <a:t>s</a:t>
            </a:r>
            <a:r>
              <a:rPr sz="2400" spc="-50" dirty="0">
                <a:cs typeface="Century Gothic"/>
              </a:rPr>
              <a:t>m</a:t>
            </a:r>
            <a:r>
              <a:rPr sz="2400" spc="-20" dirty="0">
                <a:cs typeface="Century Gothic"/>
              </a:rPr>
              <a:t>oo</a:t>
            </a:r>
            <a:r>
              <a:rPr sz="2400" spc="5" dirty="0">
                <a:cs typeface="Century Gothic"/>
              </a:rPr>
              <a:t>t</a:t>
            </a:r>
            <a:r>
              <a:rPr sz="2400" spc="-15" dirty="0">
                <a:cs typeface="Century Gothic"/>
              </a:rPr>
              <a:t>h</a:t>
            </a:r>
            <a:r>
              <a:rPr sz="2400" spc="55" dirty="0">
                <a:cs typeface="Times New Roman"/>
              </a:rPr>
              <a:t> </a:t>
            </a:r>
            <a:r>
              <a:rPr sz="2400" spc="-50" dirty="0">
                <a:cs typeface="Century Gothic"/>
              </a:rPr>
              <a:t>m</a:t>
            </a:r>
            <a:r>
              <a:rPr sz="2400" spc="-25" dirty="0">
                <a:cs typeface="Century Gothic"/>
              </a:rPr>
              <a:t>u</a:t>
            </a:r>
            <a:r>
              <a:rPr sz="2400" dirty="0">
                <a:cs typeface="Century Gothic"/>
              </a:rPr>
              <a:t>s</a:t>
            </a:r>
            <a:r>
              <a:rPr sz="2400" spc="-30" dirty="0">
                <a:cs typeface="Century Gothic"/>
              </a:rPr>
              <a:t>c</a:t>
            </a:r>
            <a:r>
              <a:rPr sz="2400" spc="5" dirty="0">
                <a:cs typeface="Century Gothic"/>
              </a:rPr>
              <a:t>l</a:t>
            </a:r>
            <a:r>
              <a:rPr sz="2400" spc="-15" dirty="0">
                <a:cs typeface="Century Gothic"/>
              </a:rPr>
              <a:t>e</a:t>
            </a:r>
            <a:r>
              <a:rPr sz="2400" spc="55" dirty="0">
                <a:cs typeface="Times New Roman"/>
              </a:rPr>
              <a:t> </a:t>
            </a:r>
            <a:r>
              <a:rPr sz="2400" spc="-30" dirty="0" smtClean="0">
                <a:cs typeface="Century Gothic"/>
              </a:rPr>
              <a:t>c</a:t>
            </a:r>
            <a:r>
              <a:rPr sz="2400" spc="-20" dirty="0" smtClean="0">
                <a:cs typeface="Century Gothic"/>
              </a:rPr>
              <a:t>e</a:t>
            </a:r>
            <a:r>
              <a:rPr sz="2400" spc="-5" dirty="0" smtClean="0">
                <a:cs typeface="Century Gothic"/>
              </a:rPr>
              <a:t>l</a:t>
            </a:r>
            <a:r>
              <a:rPr sz="2400" spc="5" dirty="0" smtClean="0">
                <a:cs typeface="Century Gothic"/>
              </a:rPr>
              <a:t>l</a:t>
            </a:r>
            <a:r>
              <a:rPr sz="2400" spc="-5" dirty="0" smtClean="0">
                <a:cs typeface="Century Gothic"/>
              </a:rPr>
              <a:t>s</a:t>
            </a:r>
            <a:r>
              <a:rPr lang="en-US" sz="2400" spc="-10" dirty="0" smtClean="0">
                <a:cs typeface="Century Gothic"/>
              </a:rPr>
              <a:t> and </a:t>
            </a:r>
            <a:r>
              <a:rPr lang="en-US" sz="2400" spc="-40" dirty="0" err="1" smtClean="0">
                <a:cs typeface="Century Gothic"/>
              </a:rPr>
              <a:t>m</a:t>
            </a:r>
            <a:r>
              <a:rPr sz="2400" spc="-25" dirty="0" err="1" smtClean="0">
                <a:cs typeface="Century Gothic"/>
              </a:rPr>
              <a:t>u</a:t>
            </a:r>
            <a:r>
              <a:rPr sz="2400" spc="-5" dirty="0" err="1" smtClean="0">
                <a:cs typeface="Century Gothic"/>
              </a:rPr>
              <a:t>s</a:t>
            </a:r>
            <a:r>
              <a:rPr sz="2400" spc="-20" dirty="0" err="1" smtClean="0">
                <a:cs typeface="Century Gothic"/>
              </a:rPr>
              <a:t>c</a:t>
            </a:r>
            <a:r>
              <a:rPr sz="2400" spc="-25" dirty="0" err="1" smtClean="0">
                <a:cs typeface="Century Gothic"/>
              </a:rPr>
              <a:t>u</a:t>
            </a:r>
            <a:r>
              <a:rPr sz="2400" spc="-5" dirty="0" err="1" smtClean="0">
                <a:cs typeface="Century Gothic"/>
              </a:rPr>
              <a:t>la</a:t>
            </a:r>
            <a:r>
              <a:rPr sz="2400" spc="-15" dirty="0" err="1" smtClean="0">
                <a:cs typeface="Century Gothic"/>
              </a:rPr>
              <a:t>r</a:t>
            </a:r>
            <a:r>
              <a:rPr sz="2400" spc="5" dirty="0" err="1" smtClean="0">
                <a:cs typeface="Century Gothic"/>
              </a:rPr>
              <a:t>i</a:t>
            </a:r>
            <a:r>
              <a:rPr sz="2400" dirty="0" err="1" smtClean="0">
                <a:cs typeface="Century Gothic"/>
              </a:rPr>
              <a:t>s</a:t>
            </a:r>
            <a:r>
              <a:rPr sz="2400" spc="50" dirty="0" smtClean="0">
                <a:cs typeface="Times New Roman"/>
              </a:rPr>
              <a:t> </a:t>
            </a:r>
            <a:r>
              <a:rPr sz="2400" spc="-50" dirty="0" err="1" smtClean="0">
                <a:cs typeface="Century Gothic"/>
              </a:rPr>
              <a:t>m</a:t>
            </a:r>
            <a:r>
              <a:rPr sz="2400" spc="-25" dirty="0" err="1" smtClean="0">
                <a:cs typeface="Century Gothic"/>
              </a:rPr>
              <a:t>u</a:t>
            </a:r>
            <a:r>
              <a:rPr sz="2400" spc="-20" dirty="0" err="1" smtClean="0">
                <a:cs typeface="Century Gothic"/>
              </a:rPr>
              <a:t>co</a:t>
            </a:r>
            <a:r>
              <a:rPr sz="2400" spc="-5" dirty="0" err="1" smtClean="0">
                <a:cs typeface="Century Gothic"/>
              </a:rPr>
              <a:t>sa</a:t>
            </a:r>
            <a:r>
              <a:rPr sz="2400" spc="-10" dirty="0" err="1" smtClean="0">
                <a:cs typeface="Century Gothic"/>
              </a:rPr>
              <a:t>e</a:t>
            </a:r>
            <a:r>
              <a:rPr sz="2400" spc="-10" dirty="0" smtClean="0">
                <a:cs typeface="Century Gothic"/>
              </a:rPr>
              <a:t>.</a:t>
            </a:r>
            <a:endParaRPr lang="en-US" sz="2400" spc="-10" dirty="0" smtClean="0">
              <a:cs typeface="Century Gothic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endParaRPr lang="en-US" sz="2400" dirty="0" smtClean="0"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 err="1" smtClean="0">
                <a:solidFill>
                  <a:srgbClr val="FF0000"/>
                </a:solidFill>
                <a:cs typeface="Century Gothic"/>
              </a:rPr>
              <a:t>Sub</a:t>
            </a:r>
            <a:r>
              <a:rPr sz="2400" b="1" spc="-25" dirty="0" err="1" smtClean="0">
                <a:solidFill>
                  <a:srgbClr val="FF0000"/>
                </a:solidFill>
                <a:cs typeface="Century Gothic"/>
              </a:rPr>
              <a:t>m</a:t>
            </a:r>
            <a:r>
              <a:rPr sz="2400" b="1" spc="-5" dirty="0" err="1" smtClean="0">
                <a:solidFill>
                  <a:srgbClr val="FF0000"/>
                </a:solidFill>
                <a:cs typeface="Century Gothic"/>
              </a:rPr>
              <a:t>u</a:t>
            </a:r>
            <a:r>
              <a:rPr sz="2400" b="1" spc="-10" dirty="0" err="1" smtClean="0">
                <a:solidFill>
                  <a:srgbClr val="FF0000"/>
                </a:solidFill>
                <a:cs typeface="Century Gothic"/>
              </a:rPr>
              <a:t>cos</a:t>
            </a:r>
            <a:r>
              <a:rPr sz="2400" b="1" dirty="0" err="1" smtClean="0">
                <a:solidFill>
                  <a:srgbClr val="FF0000"/>
                </a:solidFill>
                <a:cs typeface="Century Gothic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 </a:t>
            </a: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sz="2400" spc="-10" dirty="0" smtClean="0">
                <a:cs typeface="Century Gothic"/>
              </a:rPr>
              <a:t>D</a:t>
            </a:r>
            <a:r>
              <a:rPr sz="2400" spc="-20" dirty="0" smtClean="0">
                <a:cs typeface="Century Gothic"/>
              </a:rPr>
              <a:t>e</a:t>
            </a:r>
            <a:r>
              <a:rPr sz="2400" spc="-10" dirty="0" smtClean="0">
                <a:cs typeface="Century Gothic"/>
              </a:rPr>
              <a:t>n</a:t>
            </a:r>
            <a:r>
              <a:rPr sz="2400" spc="-5" dirty="0" smtClean="0">
                <a:cs typeface="Century Gothic"/>
              </a:rPr>
              <a:t>s</a:t>
            </a:r>
            <a:r>
              <a:rPr sz="2400" spc="-15" dirty="0" smtClean="0">
                <a:cs typeface="Century Gothic"/>
              </a:rPr>
              <a:t>e</a:t>
            </a:r>
            <a:r>
              <a:rPr sz="2400" spc="55" dirty="0" smtClean="0">
                <a:cs typeface="Times New Roman"/>
              </a:rPr>
              <a:t> </a:t>
            </a:r>
            <a:r>
              <a:rPr sz="2400" spc="-30" dirty="0">
                <a:cs typeface="Century Gothic"/>
              </a:rPr>
              <a:t>c</a:t>
            </a:r>
            <a:r>
              <a:rPr sz="2400" spc="-20" dirty="0">
                <a:cs typeface="Century Gothic"/>
              </a:rPr>
              <a:t>o</a:t>
            </a:r>
            <a:r>
              <a:rPr sz="2400" spc="-10" dirty="0">
                <a:cs typeface="Century Gothic"/>
              </a:rPr>
              <a:t>n</a:t>
            </a:r>
            <a:r>
              <a:rPr sz="2400" spc="-20" dirty="0">
                <a:cs typeface="Century Gothic"/>
              </a:rPr>
              <a:t>ne</a:t>
            </a:r>
            <a:r>
              <a:rPr sz="2400" spc="-30" dirty="0">
                <a:cs typeface="Century Gothic"/>
              </a:rPr>
              <a:t>c</a:t>
            </a:r>
            <a:r>
              <a:rPr sz="2400" spc="5" dirty="0">
                <a:cs typeface="Century Gothic"/>
              </a:rPr>
              <a:t>ti</a:t>
            </a:r>
            <a:r>
              <a:rPr sz="2400" spc="-10" dirty="0">
                <a:cs typeface="Century Gothic"/>
              </a:rPr>
              <a:t>v</a:t>
            </a:r>
            <a:r>
              <a:rPr sz="2400" spc="-15" dirty="0">
                <a:cs typeface="Century Gothic"/>
              </a:rPr>
              <a:t>e</a:t>
            </a:r>
            <a:r>
              <a:rPr sz="2400" spc="55" dirty="0">
                <a:cs typeface="Times New Roman"/>
              </a:rPr>
              <a:t> </a:t>
            </a:r>
            <a:r>
              <a:rPr sz="2400" spc="5" dirty="0">
                <a:cs typeface="Century Gothic"/>
              </a:rPr>
              <a:t>t</a:t>
            </a:r>
            <a:r>
              <a:rPr sz="2400" spc="-5" dirty="0">
                <a:cs typeface="Century Gothic"/>
              </a:rPr>
              <a:t>iss</a:t>
            </a:r>
            <a:r>
              <a:rPr sz="2400" spc="-25" dirty="0">
                <a:cs typeface="Century Gothic"/>
              </a:rPr>
              <a:t>u</a:t>
            </a:r>
            <a:r>
              <a:rPr sz="2400" spc="-20" dirty="0">
                <a:cs typeface="Century Gothic"/>
              </a:rPr>
              <a:t>e</a:t>
            </a:r>
            <a:r>
              <a:rPr sz="2400" dirty="0">
                <a:cs typeface="Century Gothic"/>
              </a:rPr>
              <a:t>s</a:t>
            </a:r>
            <a:r>
              <a:rPr sz="2400" spc="90" dirty="0">
                <a:cs typeface="Times New Roman"/>
              </a:rPr>
              <a:t> </a:t>
            </a:r>
            <a:r>
              <a:rPr sz="2400" spc="-20" dirty="0">
                <a:cs typeface="Century Gothic"/>
              </a:rPr>
              <a:t>w</a:t>
            </a:r>
            <a:r>
              <a:rPr sz="2400" spc="5" dirty="0">
                <a:cs typeface="Century Gothic"/>
              </a:rPr>
              <a:t>i</a:t>
            </a:r>
            <a:r>
              <a:rPr sz="2400" dirty="0">
                <a:cs typeface="Century Gothic"/>
              </a:rPr>
              <a:t>t</a:t>
            </a:r>
            <a:r>
              <a:rPr sz="2400" spc="-15" dirty="0">
                <a:cs typeface="Century Gothic"/>
              </a:rPr>
              <a:t>h</a:t>
            </a:r>
            <a:r>
              <a:rPr sz="2400" spc="60" dirty="0">
                <a:cs typeface="Times New Roman"/>
              </a:rPr>
              <a:t> </a:t>
            </a:r>
            <a:r>
              <a:rPr sz="2400" spc="-50" dirty="0">
                <a:cs typeface="Century Gothic"/>
              </a:rPr>
              <a:t>m</a:t>
            </a:r>
            <a:r>
              <a:rPr sz="2400" spc="-5" dirty="0">
                <a:cs typeface="Century Gothic"/>
              </a:rPr>
              <a:t>a</a:t>
            </a:r>
            <a:r>
              <a:rPr sz="2400" spc="-20" dirty="0">
                <a:cs typeface="Century Gothic"/>
              </a:rPr>
              <a:t>n</a:t>
            </a:r>
            <a:r>
              <a:rPr sz="2400" dirty="0">
                <a:cs typeface="Century Gothic"/>
              </a:rPr>
              <a:t>y</a:t>
            </a:r>
            <a:r>
              <a:rPr sz="2400" spc="65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b</a:t>
            </a:r>
            <a:r>
              <a:rPr sz="2400" spc="5" dirty="0">
                <a:cs typeface="Century Gothic"/>
              </a:rPr>
              <a:t>l</a:t>
            </a:r>
            <a:r>
              <a:rPr sz="2400" spc="-20" dirty="0">
                <a:cs typeface="Century Gothic"/>
              </a:rPr>
              <a:t>oo</a:t>
            </a:r>
            <a:r>
              <a:rPr sz="2400" dirty="0">
                <a:cs typeface="Century Gothic"/>
              </a:rPr>
              <a:t>d</a:t>
            </a:r>
            <a:r>
              <a:rPr sz="2400" spc="50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a</a:t>
            </a:r>
            <a:r>
              <a:rPr sz="2400" spc="-20" dirty="0">
                <a:cs typeface="Century Gothic"/>
              </a:rPr>
              <a:t>n</a:t>
            </a:r>
            <a:r>
              <a:rPr sz="2400" dirty="0">
                <a:cs typeface="Century Gothic"/>
              </a:rPr>
              <a:t>d</a:t>
            </a:r>
            <a:r>
              <a:rPr sz="2400" dirty="0">
                <a:cs typeface="Times New Roman"/>
              </a:rPr>
              <a:t> </a:t>
            </a:r>
            <a:r>
              <a:rPr sz="2400" spc="5" dirty="0">
                <a:cs typeface="Century Gothic"/>
              </a:rPr>
              <a:t>l</a:t>
            </a:r>
            <a:r>
              <a:rPr sz="2400" spc="-5" dirty="0">
                <a:cs typeface="Century Gothic"/>
              </a:rPr>
              <a:t>y</a:t>
            </a:r>
            <a:r>
              <a:rPr sz="2400" spc="-25" dirty="0">
                <a:cs typeface="Century Gothic"/>
              </a:rPr>
              <a:t>m</a:t>
            </a:r>
            <a:r>
              <a:rPr sz="2400" spc="-20" dirty="0">
                <a:cs typeface="Century Gothic"/>
              </a:rPr>
              <a:t>p</a:t>
            </a:r>
            <a:r>
              <a:rPr sz="2400" spc="-15" dirty="0">
                <a:cs typeface="Century Gothic"/>
              </a:rPr>
              <a:t>h</a:t>
            </a:r>
            <a:r>
              <a:rPr sz="2400" spc="60" dirty="0">
                <a:cs typeface="Times New Roman"/>
              </a:rPr>
              <a:t> </a:t>
            </a:r>
            <a:r>
              <a:rPr sz="2400" spc="-10" dirty="0" smtClean="0">
                <a:cs typeface="Century Gothic"/>
              </a:rPr>
              <a:t>v</a:t>
            </a:r>
            <a:r>
              <a:rPr sz="2400" spc="-20" dirty="0" smtClean="0">
                <a:cs typeface="Century Gothic"/>
              </a:rPr>
              <a:t>e</a:t>
            </a:r>
            <a:r>
              <a:rPr sz="2400" spc="-5" dirty="0" smtClean="0">
                <a:cs typeface="Century Gothic"/>
              </a:rPr>
              <a:t>ss</a:t>
            </a:r>
            <a:r>
              <a:rPr sz="2400" spc="-20" dirty="0" smtClean="0">
                <a:cs typeface="Century Gothic"/>
              </a:rPr>
              <a:t>e</a:t>
            </a:r>
            <a:r>
              <a:rPr sz="2400" spc="-5" dirty="0" smtClean="0">
                <a:cs typeface="Century Gothic"/>
              </a:rPr>
              <a:t>l</a:t>
            </a:r>
            <a:r>
              <a:rPr sz="2400" dirty="0" smtClean="0">
                <a:cs typeface="Century Gothic"/>
              </a:rPr>
              <a:t>s</a:t>
            </a:r>
            <a:r>
              <a:rPr sz="2400" spc="-10" dirty="0" smtClean="0">
                <a:cs typeface="Century Gothic"/>
              </a:rPr>
              <a:t>.</a:t>
            </a:r>
            <a:endParaRPr lang="en-US" sz="2400" spc="-10" dirty="0" smtClean="0">
              <a:cs typeface="Century Gothic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endParaRPr lang="en-US" sz="2400" dirty="0" smtClean="0"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400" b="1" spc="-25" dirty="0" err="1" smtClean="0">
                <a:solidFill>
                  <a:srgbClr val="FF0000"/>
                </a:solidFill>
                <a:cs typeface="Century Gothic"/>
              </a:rPr>
              <a:t>M</a:t>
            </a:r>
            <a:r>
              <a:rPr sz="2400" b="1" spc="-5" dirty="0" err="1" smtClean="0">
                <a:solidFill>
                  <a:srgbClr val="FF0000"/>
                </a:solidFill>
                <a:cs typeface="Century Gothic"/>
              </a:rPr>
              <a:t>u</a:t>
            </a:r>
            <a:r>
              <a:rPr sz="2400" b="1" dirty="0" err="1" smtClean="0">
                <a:solidFill>
                  <a:srgbClr val="FF0000"/>
                </a:solidFill>
                <a:cs typeface="Century Gothic"/>
              </a:rPr>
              <a:t>s</a:t>
            </a:r>
            <a:r>
              <a:rPr sz="2400" b="1" spc="-10" dirty="0" err="1" smtClean="0">
                <a:solidFill>
                  <a:srgbClr val="FF0000"/>
                </a:solidFill>
                <a:cs typeface="Century Gothic"/>
              </a:rPr>
              <a:t>c</a:t>
            </a:r>
            <a:r>
              <a:rPr sz="2400" b="1" spc="5" dirty="0" err="1" smtClean="0">
                <a:solidFill>
                  <a:srgbClr val="FF0000"/>
                </a:solidFill>
                <a:cs typeface="Century Gothic"/>
              </a:rPr>
              <a:t>u</a:t>
            </a:r>
            <a:r>
              <a:rPr sz="2400" b="1" spc="-20" dirty="0" err="1" smtClean="0">
                <a:solidFill>
                  <a:srgbClr val="FF0000"/>
                </a:solidFill>
                <a:cs typeface="Century Gothic"/>
              </a:rPr>
              <a:t>l</a:t>
            </a:r>
            <a:r>
              <a:rPr sz="2400" b="1" spc="5" dirty="0" err="1" smtClean="0">
                <a:solidFill>
                  <a:srgbClr val="FF0000"/>
                </a:solidFill>
                <a:cs typeface="Century Gothic"/>
              </a:rPr>
              <a:t>a</a:t>
            </a:r>
            <a:r>
              <a:rPr sz="2400" b="1" spc="-15" dirty="0" err="1" smtClean="0">
                <a:solidFill>
                  <a:srgbClr val="FF0000"/>
                </a:solidFill>
                <a:cs typeface="Century Gothic"/>
              </a:rPr>
              <a:t>r</a:t>
            </a:r>
            <a:r>
              <a:rPr sz="2400" b="1" spc="-10" dirty="0" err="1" smtClean="0">
                <a:solidFill>
                  <a:srgbClr val="FF0000"/>
                </a:solidFill>
                <a:cs typeface="Century Gothic"/>
              </a:rPr>
              <a:t>is</a:t>
            </a:r>
            <a:endParaRPr lang="en-US" sz="2400" dirty="0" smtClean="0">
              <a:solidFill>
                <a:srgbClr val="FF0000"/>
              </a:solidFill>
              <a:cs typeface="Century Gothic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sz="2400" spc="-20" dirty="0" smtClean="0">
                <a:cs typeface="Century Gothic"/>
              </a:rPr>
              <a:t>Con</a:t>
            </a:r>
            <a:r>
              <a:rPr sz="2400" spc="5" dirty="0" smtClean="0">
                <a:cs typeface="Century Gothic"/>
              </a:rPr>
              <a:t>t</a:t>
            </a:r>
            <a:r>
              <a:rPr sz="2400" spc="-5" dirty="0" smtClean="0">
                <a:cs typeface="Century Gothic"/>
              </a:rPr>
              <a:t>a</a:t>
            </a:r>
            <a:r>
              <a:rPr sz="2400" spc="5" dirty="0" smtClean="0">
                <a:cs typeface="Century Gothic"/>
              </a:rPr>
              <a:t>i</a:t>
            </a:r>
            <a:r>
              <a:rPr sz="2400" spc="-20" dirty="0" smtClean="0">
                <a:cs typeface="Century Gothic"/>
              </a:rPr>
              <a:t>n</a:t>
            </a:r>
            <a:r>
              <a:rPr sz="2400" dirty="0" smtClean="0">
                <a:cs typeface="Century Gothic"/>
              </a:rPr>
              <a:t>s</a:t>
            </a:r>
            <a:r>
              <a:rPr sz="2400" spc="50" dirty="0" smtClean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s</a:t>
            </a:r>
            <a:r>
              <a:rPr sz="2400" spc="-50" dirty="0">
                <a:cs typeface="Century Gothic"/>
              </a:rPr>
              <a:t>m</a:t>
            </a:r>
            <a:r>
              <a:rPr sz="2400" spc="-20" dirty="0">
                <a:cs typeface="Century Gothic"/>
              </a:rPr>
              <a:t>oo</a:t>
            </a:r>
            <a:r>
              <a:rPr sz="2400" spc="5" dirty="0">
                <a:cs typeface="Century Gothic"/>
              </a:rPr>
              <a:t>t</a:t>
            </a:r>
            <a:r>
              <a:rPr sz="2400" spc="-15" dirty="0">
                <a:cs typeface="Century Gothic"/>
              </a:rPr>
              <a:t>h</a:t>
            </a:r>
            <a:r>
              <a:rPr sz="2400" spc="60" dirty="0">
                <a:cs typeface="Times New Roman"/>
              </a:rPr>
              <a:t> </a:t>
            </a:r>
            <a:r>
              <a:rPr sz="2400" spc="-50" dirty="0">
                <a:cs typeface="Century Gothic"/>
              </a:rPr>
              <a:t>m</a:t>
            </a:r>
            <a:r>
              <a:rPr sz="2400" spc="-25" dirty="0">
                <a:cs typeface="Century Gothic"/>
              </a:rPr>
              <a:t>u</a:t>
            </a:r>
            <a:r>
              <a:rPr sz="2400" spc="-5" dirty="0">
                <a:cs typeface="Century Gothic"/>
              </a:rPr>
              <a:t>s</a:t>
            </a:r>
            <a:r>
              <a:rPr sz="2400" spc="-20" dirty="0">
                <a:cs typeface="Century Gothic"/>
              </a:rPr>
              <a:t>c</a:t>
            </a:r>
            <a:r>
              <a:rPr sz="2400" spc="-5" dirty="0">
                <a:cs typeface="Century Gothic"/>
              </a:rPr>
              <a:t>l</a:t>
            </a:r>
            <a:r>
              <a:rPr sz="2400" dirty="0">
                <a:cs typeface="Century Gothic"/>
              </a:rPr>
              <a:t>e</a:t>
            </a:r>
            <a:r>
              <a:rPr sz="2400" spc="55" dirty="0">
                <a:cs typeface="Times New Roman"/>
              </a:rPr>
              <a:t> </a:t>
            </a:r>
            <a:r>
              <a:rPr sz="2400" spc="-20" dirty="0">
                <a:cs typeface="Century Gothic"/>
              </a:rPr>
              <a:t>ce</a:t>
            </a:r>
            <a:r>
              <a:rPr sz="2400" spc="-5" dirty="0">
                <a:cs typeface="Century Gothic"/>
              </a:rPr>
              <a:t>ll</a:t>
            </a:r>
            <a:r>
              <a:rPr sz="2400" dirty="0">
                <a:cs typeface="Century Gothic"/>
              </a:rPr>
              <a:t>s</a:t>
            </a:r>
            <a:r>
              <a:rPr sz="2400" spc="-10" dirty="0">
                <a:cs typeface="Century Gothic"/>
              </a:rPr>
              <a:t>,</a:t>
            </a:r>
            <a:r>
              <a:rPr sz="2400" spc="55" dirty="0">
                <a:cs typeface="Times New Roman"/>
              </a:rPr>
              <a:t> </a:t>
            </a:r>
            <a:r>
              <a:rPr sz="2400" spc="-10" dirty="0">
                <a:cs typeface="Century Gothic"/>
              </a:rPr>
              <a:t>d</a:t>
            </a:r>
            <a:r>
              <a:rPr sz="2400" spc="-5" dirty="0">
                <a:cs typeface="Century Gothic"/>
              </a:rPr>
              <a:t>ivi</a:t>
            </a:r>
            <a:r>
              <a:rPr sz="2400" spc="-10" dirty="0">
                <a:cs typeface="Century Gothic"/>
              </a:rPr>
              <a:t>d</a:t>
            </a:r>
            <a:r>
              <a:rPr sz="2400" spc="-15" dirty="0">
                <a:cs typeface="Century Gothic"/>
              </a:rPr>
              <a:t>e</a:t>
            </a:r>
            <a:r>
              <a:rPr sz="2400" spc="55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i</a:t>
            </a:r>
            <a:r>
              <a:rPr sz="2400" spc="5" dirty="0">
                <a:cs typeface="Century Gothic"/>
              </a:rPr>
              <a:t>nt</a:t>
            </a:r>
            <a:r>
              <a:rPr sz="2400" spc="-15" dirty="0">
                <a:cs typeface="Century Gothic"/>
              </a:rPr>
              <a:t>o</a:t>
            </a:r>
            <a:r>
              <a:rPr sz="2400" spc="105" dirty="0">
                <a:cs typeface="Times New Roman"/>
              </a:rPr>
              <a:t> </a:t>
            </a:r>
            <a:r>
              <a:rPr sz="2400" dirty="0">
                <a:cs typeface="Century Gothic"/>
              </a:rPr>
              <a:t>2</a:t>
            </a:r>
            <a:r>
              <a:rPr sz="2400" dirty="0">
                <a:cs typeface="Times New Roman"/>
              </a:rPr>
              <a:t> </a:t>
            </a:r>
            <a:r>
              <a:rPr sz="2400" spc="5" dirty="0">
                <a:cs typeface="Century Gothic"/>
              </a:rPr>
              <a:t>l</a:t>
            </a:r>
            <a:r>
              <a:rPr sz="2400" spc="-15" dirty="0">
                <a:cs typeface="Century Gothic"/>
              </a:rPr>
              <a:t>a</a:t>
            </a:r>
            <a:r>
              <a:rPr sz="2400" spc="5" dirty="0">
                <a:cs typeface="Century Gothic"/>
              </a:rPr>
              <a:t>y</a:t>
            </a:r>
            <a:r>
              <a:rPr sz="2400" spc="-20" dirty="0">
                <a:cs typeface="Century Gothic"/>
              </a:rPr>
              <a:t>e</a:t>
            </a:r>
            <a:r>
              <a:rPr sz="2400" spc="-15" dirty="0">
                <a:cs typeface="Century Gothic"/>
              </a:rPr>
              <a:t>r</a:t>
            </a:r>
            <a:r>
              <a:rPr sz="2400" dirty="0">
                <a:cs typeface="Century Gothic"/>
              </a:rPr>
              <a:t>s</a:t>
            </a:r>
            <a:r>
              <a:rPr sz="2400" spc="-10" dirty="0">
                <a:cs typeface="Century Gothic"/>
              </a:rPr>
              <a:t>;</a:t>
            </a:r>
            <a:r>
              <a:rPr sz="2400" spc="70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i</a:t>
            </a:r>
            <a:r>
              <a:rPr sz="2400" spc="5" dirty="0">
                <a:cs typeface="Century Gothic"/>
              </a:rPr>
              <a:t>n</a:t>
            </a:r>
            <a:r>
              <a:rPr sz="2400" dirty="0">
                <a:cs typeface="Century Gothic"/>
              </a:rPr>
              <a:t>t</a:t>
            </a:r>
            <a:r>
              <a:rPr sz="2400" spc="-20" dirty="0">
                <a:cs typeface="Century Gothic"/>
              </a:rPr>
              <a:t>e</a:t>
            </a:r>
            <a:r>
              <a:rPr sz="2400" spc="-15" dirty="0">
                <a:cs typeface="Century Gothic"/>
              </a:rPr>
              <a:t>r</a:t>
            </a:r>
            <a:r>
              <a:rPr sz="2400" spc="-20" dirty="0">
                <a:cs typeface="Century Gothic"/>
              </a:rPr>
              <a:t>n</a:t>
            </a:r>
            <a:r>
              <a:rPr sz="2400" dirty="0">
                <a:cs typeface="Century Gothic"/>
              </a:rPr>
              <a:t>al</a:t>
            </a:r>
            <a:r>
              <a:rPr sz="2400" spc="65" dirty="0">
                <a:cs typeface="Times New Roman"/>
              </a:rPr>
              <a:t> </a:t>
            </a:r>
            <a:r>
              <a:rPr sz="2400" spc="15" dirty="0">
                <a:cs typeface="Century Gothic"/>
              </a:rPr>
              <a:t>(</a:t>
            </a:r>
            <a:r>
              <a:rPr sz="2400" spc="-15" dirty="0">
                <a:cs typeface="Century Gothic"/>
              </a:rPr>
              <a:t>cir</a:t>
            </a:r>
            <a:r>
              <a:rPr sz="2400" spc="-20" dirty="0">
                <a:cs typeface="Century Gothic"/>
              </a:rPr>
              <a:t>c</a:t>
            </a:r>
            <a:r>
              <a:rPr sz="2400" spc="-25" dirty="0">
                <a:cs typeface="Century Gothic"/>
              </a:rPr>
              <a:t>u</a:t>
            </a:r>
            <a:r>
              <a:rPr sz="2400" spc="-5" dirty="0">
                <a:cs typeface="Century Gothic"/>
              </a:rPr>
              <a:t>la</a:t>
            </a:r>
            <a:r>
              <a:rPr sz="2400" spc="-15" dirty="0">
                <a:cs typeface="Century Gothic"/>
              </a:rPr>
              <a:t>r</a:t>
            </a:r>
            <a:r>
              <a:rPr sz="2400" spc="-35" dirty="0">
                <a:cs typeface="Century Gothic"/>
              </a:rPr>
              <a:t>)</a:t>
            </a:r>
            <a:r>
              <a:rPr sz="2400" spc="-10" dirty="0">
                <a:cs typeface="Century Gothic"/>
              </a:rPr>
              <a:t>;</a:t>
            </a:r>
            <a:r>
              <a:rPr sz="2400" spc="60" dirty="0">
                <a:cs typeface="Times New Roman"/>
              </a:rPr>
              <a:t> </a:t>
            </a:r>
            <a:r>
              <a:rPr sz="2400" spc="-20" dirty="0">
                <a:cs typeface="Century Gothic"/>
              </a:rPr>
              <a:t>e</a:t>
            </a:r>
            <a:r>
              <a:rPr sz="2400" spc="-15" dirty="0">
                <a:cs typeface="Century Gothic"/>
              </a:rPr>
              <a:t>x</a:t>
            </a:r>
            <a:r>
              <a:rPr sz="2400" dirty="0">
                <a:cs typeface="Century Gothic"/>
              </a:rPr>
              <a:t>t</a:t>
            </a:r>
            <a:r>
              <a:rPr sz="2400" spc="-20" dirty="0">
                <a:cs typeface="Century Gothic"/>
              </a:rPr>
              <a:t>e</a:t>
            </a:r>
            <a:r>
              <a:rPr sz="2400" spc="-15" dirty="0">
                <a:cs typeface="Century Gothic"/>
              </a:rPr>
              <a:t>r</a:t>
            </a:r>
            <a:r>
              <a:rPr sz="2400" spc="-10" dirty="0">
                <a:cs typeface="Century Gothic"/>
              </a:rPr>
              <a:t>n</a:t>
            </a:r>
            <a:r>
              <a:rPr sz="2400" spc="-5" dirty="0">
                <a:cs typeface="Century Gothic"/>
              </a:rPr>
              <a:t>a</a:t>
            </a:r>
            <a:r>
              <a:rPr sz="2400" dirty="0">
                <a:cs typeface="Century Gothic"/>
              </a:rPr>
              <a:t>l</a:t>
            </a:r>
            <a:r>
              <a:rPr sz="2400" spc="70" dirty="0">
                <a:cs typeface="Times New Roman"/>
              </a:rPr>
              <a:t> </a:t>
            </a:r>
            <a:r>
              <a:rPr sz="2400" spc="15" dirty="0">
                <a:cs typeface="Century Gothic"/>
              </a:rPr>
              <a:t>(</a:t>
            </a:r>
            <a:r>
              <a:rPr sz="2400" spc="5" dirty="0" smtClean="0">
                <a:cs typeface="Century Gothic"/>
              </a:rPr>
              <a:t>l</a:t>
            </a:r>
            <a:r>
              <a:rPr sz="2400" spc="-20" dirty="0" smtClean="0">
                <a:cs typeface="Century Gothic"/>
              </a:rPr>
              <a:t>ong</a:t>
            </a:r>
            <a:r>
              <a:rPr sz="2400" spc="-5" dirty="0" smtClean="0">
                <a:cs typeface="Century Gothic"/>
              </a:rPr>
              <a:t>i</a:t>
            </a:r>
            <a:r>
              <a:rPr sz="2400" spc="20" dirty="0" smtClean="0">
                <a:cs typeface="Century Gothic"/>
              </a:rPr>
              <a:t>t</a:t>
            </a:r>
            <a:r>
              <a:rPr sz="2400" spc="-25" dirty="0" smtClean="0">
                <a:cs typeface="Century Gothic"/>
              </a:rPr>
              <a:t>u</a:t>
            </a:r>
            <a:r>
              <a:rPr sz="2400" spc="-10" dirty="0" smtClean="0">
                <a:cs typeface="Century Gothic"/>
              </a:rPr>
              <a:t>d</a:t>
            </a:r>
            <a:r>
              <a:rPr sz="2400" spc="5" dirty="0" smtClean="0">
                <a:cs typeface="Century Gothic"/>
              </a:rPr>
              <a:t>i</a:t>
            </a:r>
            <a:r>
              <a:rPr sz="2400" spc="-20" dirty="0" smtClean="0">
                <a:cs typeface="Century Gothic"/>
              </a:rPr>
              <a:t>n</a:t>
            </a:r>
            <a:r>
              <a:rPr sz="2400" spc="-5" dirty="0" smtClean="0">
                <a:cs typeface="Century Gothic"/>
              </a:rPr>
              <a:t>al)</a:t>
            </a:r>
            <a:endParaRPr lang="en-US" sz="2400" dirty="0" smtClean="0"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 err="1" smtClean="0">
                <a:solidFill>
                  <a:srgbClr val="FF0000"/>
                </a:solidFill>
                <a:cs typeface="Century Gothic"/>
              </a:rPr>
              <a:t>S</a:t>
            </a:r>
            <a:r>
              <a:rPr sz="2400" b="1" spc="-10" dirty="0" err="1" smtClean="0">
                <a:solidFill>
                  <a:srgbClr val="FF0000"/>
                </a:solidFill>
                <a:cs typeface="Century Gothic"/>
              </a:rPr>
              <a:t>er</a:t>
            </a:r>
            <a:r>
              <a:rPr sz="2400" b="1" spc="-5" dirty="0" err="1" smtClean="0">
                <a:solidFill>
                  <a:srgbClr val="FF0000"/>
                </a:solidFill>
                <a:cs typeface="Century Gothic"/>
              </a:rPr>
              <a:t>osa</a:t>
            </a:r>
            <a:endParaRPr lang="en-US" sz="2400" dirty="0" smtClean="0">
              <a:solidFill>
                <a:srgbClr val="FF0000"/>
              </a:solidFill>
              <a:cs typeface="Century Gothic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sz="2400" dirty="0" smtClean="0">
                <a:cs typeface="Century Gothic"/>
              </a:rPr>
              <a:t>T</a:t>
            </a:r>
            <a:r>
              <a:rPr sz="2400" spc="-20" dirty="0" smtClean="0">
                <a:cs typeface="Century Gothic"/>
              </a:rPr>
              <a:t>h</a:t>
            </a:r>
            <a:r>
              <a:rPr sz="2400" spc="5" dirty="0" smtClean="0">
                <a:cs typeface="Century Gothic"/>
              </a:rPr>
              <a:t>i</a:t>
            </a:r>
            <a:r>
              <a:rPr sz="2400" spc="-15" dirty="0" smtClean="0">
                <a:cs typeface="Century Gothic"/>
              </a:rPr>
              <a:t>n</a:t>
            </a:r>
            <a:r>
              <a:rPr sz="2400" spc="55" dirty="0" smtClean="0">
                <a:cs typeface="Times New Roman"/>
              </a:rPr>
              <a:t> </a:t>
            </a:r>
            <a:r>
              <a:rPr sz="2400" spc="5" dirty="0">
                <a:cs typeface="Century Gothic"/>
              </a:rPr>
              <a:t>l</a:t>
            </a:r>
            <a:r>
              <a:rPr sz="2400" spc="-5" dirty="0">
                <a:cs typeface="Century Gothic"/>
              </a:rPr>
              <a:t>aye</a:t>
            </a:r>
            <a:r>
              <a:rPr sz="2400" spc="-10" dirty="0">
                <a:cs typeface="Century Gothic"/>
              </a:rPr>
              <a:t>r</a:t>
            </a:r>
            <a:r>
              <a:rPr sz="2400" spc="65" dirty="0">
                <a:cs typeface="Times New Roman"/>
              </a:rPr>
              <a:t> </a:t>
            </a:r>
            <a:r>
              <a:rPr sz="2400" spc="-20" dirty="0">
                <a:cs typeface="Century Gothic"/>
              </a:rPr>
              <a:t>o</a:t>
            </a:r>
            <a:r>
              <a:rPr sz="2400" spc="-10" dirty="0">
                <a:cs typeface="Century Gothic"/>
              </a:rPr>
              <a:t>f</a:t>
            </a:r>
            <a:r>
              <a:rPr sz="2400" spc="80" dirty="0">
                <a:cs typeface="Times New Roman"/>
              </a:rPr>
              <a:t> </a:t>
            </a:r>
            <a:r>
              <a:rPr sz="2400" spc="5" dirty="0">
                <a:cs typeface="Century Gothic"/>
              </a:rPr>
              <a:t>l</a:t>
            </a:r>
            <a:r>
              <a:rPr sz="2400" spc="-20" dirty="0">
                <a:cs typeface="Century Gothic"/>
              </a:rPr>
              <a:t>oo</a:t>
            </a:r>
            <a:r>
              <a:rPr sz="2400" spc="-5" dirty="0">
                <a:cs typeface="Century Gothic"/>
              </a:rPr>
              <a:t>s</a:t>
            </a:r>
            <a:r>
              <a:rPr sz="2400" spc="-15" dirty="0">
                <a:cs typeface="Century Gothic"/>
              </a:rPr>
              <a:t>e</a:t>
            </a:r>
            <a:r>
              <a:rPr sz="2400" spc="55" dirty="0">
                <a:cs typeface="Times New Roman"/>
              </a:rPr>
              <a:t> </a:t>
            </a:r>
            <a:r>
              <a:rPr sz="2400" spc="-30" dirty="0">
                <a:cs typeface="Century Gothic"/>
              </a:rPr>
              <a:t>c</a:t>
            </a:r>
            <a:r>
              <a:rPr sz="2400" spc="-20" dirty="0">
                <a:cs typeface="Century Gothic"/>
              </a:rPr>
              <a:t>o</a:t>
            </a:r>
            <a:r>
              <a:rPr sz="2400" spc="-10" dirty="0">
                <a:cs typeface="Century Gothic"/>
              </a:rPr>
              <a:t>n</a:t>
            </a:r>
            <a:r>
              <a:rPr sz="2400" spc="-20" dirty="0">
                <a:cs typeface="Century Gothic"/>
              </a:rPr>
              <a:t>nec</a:t>
            </a:r>
            <a:r>
              <a:rPr sz="2400" spc="5" dirty="0">
                <a:cs typeface="Century Gothic"/>
              </a:rPr>
              <a:t>t</a:t>
            </a:r>
            <a:r>
              <a:rPr sz="2400" spc="-5" dirty="0">
                <a:cs typeface="Century Gothic"/>
              </a:rPr>
              <a:t>i</a:t>
            </a:r>
            <a:r>
              <a:rPr sz="2400" spc="-10" dirty="0">
                <a:cs typeface="Century Gothic"/>
              </a:rPr>
              <a:t>v</a:t>
            </a:r>
            <a:r>
              <a:rPr sz="2400" spc="-15" dirty="0">
                <a:cs typeface="Century Gothic"/>
              </a:rPr>
              <a:t>e</a:t>
            </a:r>
            <a:r>
              <a:rPr sz="2400" spc="55" dirty="0">
                <a:cs typeface="Times New Roman"/>
              </a:rPr>
              <a:t> </a:t>
            </a:r>
            <a:r>
              <a:rPr sz="2400" spc="5" dirty="0">
                <a:cs typeface="Century Gothic"/>
              </a:rPr>
              <a:t>t</a:t>
            </a:r>
            <a:r>
              <a:rPr sz="2400" spc="-5" dirty="0">
                <a:cs typeface="Century Gothic"/>
              </a:rPr>
              <a:t>i</a:t>
            </a:r>
            <a:r>
              <a:rPr sz="2400" dirty="0">
                <a:cs typeface="Century Gothic"/>
              </a:rPr>
              <a:t>s</a:t>
            </a:r>
            <a:r>
              <a:rPr sz="2400" spc="-5" dirty="0">
                <a:cs typeface="Century Gothic"/>
              </a:rPr>
              <a:t>s</a:t>
            </a:r>
            <a:r>
              <a:rPr sz="2400" spc="-25" dirty="0">
                <a:cs typeface="Century Gothic"/>
              </a:rPr>
              <a:t>u</a:t>
            </a:r>
            <a:r>
              <a:rPr sz="2400" spc="-15" dirty="0">
                <a:cs typeface="Century Gothic"/>
              </a:rPr>
              <a:t>e</a:t>
            </a:r>
            <a:r>
              <a:rPr sz="2400" spc="85" dirty="0">
                <a:cs typeface="Times New Roman"/>
              </a:rPr>
              <a:t> </a:t>
            </a:r>
            <a:r>
              <a:rPr sz="2400" spc="-15" dirty="0">
                <a:cs typeface="Century Gothic"/>
              </a:rPr>
              <a:t>r</a:t>
            </a:r>
            <a:r>
              <a:rPr sz="2400" spc="-5" dirty="0">
                <a:cs typeface="Century Gothic"/>
              </a:rPr>
              <a:t>ic</a:t>
            </a:r>
            <a:r>
              <a:rPr sz="2400" spc="-15" dirty="0">
                <a:cs typeface="Century Gothic"/>
              </a:rPr>
              <a:t>h</a:t>
            </a:r>
            <a:r>
              <a:rPr sz="2400" spc="55" dirty="0">
                <a:cs typeface="Times New Roman"/>
              </a:rPr>
              <a:t> </a:t>
            </a:r>
            <a:r>
              <a:rPr sz="2400" spc="5" dirty="0">
                <a:cs typeface="Century Gothic"/>
              </a:rPr>
              <a:t>i</a:t>
            </a:r>
            <a:r>
              <a:rPr sz="2400" spc="-15" dirty="0">
                <a:cs typeface="Century Gothic"/>
              </a:rPr>
              <a:t>n</a:t>
            </a:r>
            <a:r>
              <a:rPr sz="2400" spc="-10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blo</a:t>
            </a:r>
            <a:r>
              <a:rPr sz="2400" spc="-20" dirty="0">
                <a:cs typeface="Century Gothic"/>
              </a:rPr>
              <a:t>o</a:t>
            </a:r>
            <a:r>
              <a:rPr sz="2400" dirty="0">
                <a:cs typeface="Century Gothic"/>
              </a:rPr>
              <a:t>d</a:t>
            </a:r>
            <a:r>
              <a:rPr sz="2400" spc="60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a</a:t>
            </a:r>
            <a:r>
              <a:rPr sz="2400" spc="-20" dirty="0">
                <a:cs typeface="Century Gothic"/>
              </a:rPr>
              <a:t>n</a:t>
            </a:r>
            <a:r>
              <a:rPr sz="2400" dirty="0">
                <a:cs typeface="Century Gothic"/>
              </a:rPr>
              <a:t>d</a:t>
            </a:r>
            <a:r>
              <a:rPr sz="2400" spc="50" dirty="0">
                <a:cs typeface="Times New Roman"/>
              </a:rPr>
              <a:t> </a:t>
            </a:r>
            <a:r>
              <a:rPr sz="2400" spc="5" dirty="0">
                <a:cs typeface="Century Gothic"/>
              </a:rPr>
              <a:t>l</a:t>
            </a:r>
            <a:r>
              <a:rPr sz="2400" spc="-5" dirty="0">
                <a:cs typeface="Century Gothic"/>
              </a:rPr>
              <a:t>y</a:t>
            </a:r>
            <a:r>
              <a:rPr sz="2400" spc="-15" dirty="0">
                <a:cs typeface="Century Gothic"/>
              </a:rPr>
              <a:t>mph</a:t>
            </a:r>
            <a:r>
              <a:rPr sz="2400" spc="60" dirty="0">
                <a:cs typeface="Times New Roman"/>
              </a:rPr>
              <a:t> </a:t>
            </a:r>
            <a:r>
              <a:rPr sz="2400" spc="-10" dirty="0">
                <a:cs typeface="Century Gothic"/>
              </a:rPr>
              <a:t>v</a:t>
            </a:r>
            <a:r>
              <a:rPr sz="2400" spc="-20" dirty="0">
                <a:cs typeface="Century Gothic"/>
              </a:rPr>
              <a:t>e</a:t>
            </a:r>
            <a:r>
              <a:rPr sz="2400" spc="-5" dirty="0">
                <a:cs typeface="Century Gothic"/>
              </a:rPr>
              <a:t>ss</a:t>
            </a:r>
            <a:r>
              <a:rPr sz="2400" spc="-20" dirty="0">
                <a:cs typeface="Century Gothic"/>
              </a:rPr>
              <a:t>e</a:t>
            </a:r>
            <a:r>
              <a:rPr sz="2400" spc="5" dirty="0">
                <a:cs typeface="Century Gothic"/>
              </a:rPr>
              <a:t>l</a:t>
            </a:r>
            <a:r>
              <a:rPr sz="2400" dirty="0">
                <a:cs typeface="Century Gothic"/>
              </a:rPr>
              <a:t>s</a:t>
            </a:r>
            <a:r>
              <a:rPr sz="2400" spc="50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a</a:t>
            </a:r>
            <a:r>
              <a:rPr sz="2400" spc="-20" dirty="0">
                <a:cs typeface="Century Gothic"/>
              </a:rPr>
              <a:t>n</a:t>
            </a:r>
            <a:r>
              <a:rPr sz="2400" dirty="0">
                <a:cs typeface="Century Gothic"/>
              </a:rPr>
              <a:t>d</a:t>
            </a:r>
            <a:r>
              <a:rPr sz="2400" spc="55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a</a:t>
            </a:r>
            <a:r>
              <a:rPr sz="2400" spc="-10" dirty="0">
                <a:cs typeface="Century Gothic"/>
              </a:rPr>
              <a:t>d</a:t>
            </a:r>
            <a:r>
              <a:rPr sz="2400" spc="-5" dirty="0">
                <a:cs typeface="Century Gothic"/>
              </a:rPr>
              <a:t>ipos</a:t>
            </a:r>
            <a:r>
              <a:rPr sz="2400" spc="-15" dirty="0">
                <a:cs typeface="Century Gothic"/>
              </a:rPr>
              <a:t>e</a:t>
            </a:r>
            <a:r>
              <a:rPr sz="2400" spc="55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a</a:t>
            </a:r>
            <a:r>
              <a:rPr sz="2400" spc="-10" dirty="0">
                <a:cs typeface="Century Gothic"/>
              </a:rPr>
              <a:t>n</a:t>
            </a:r>
            <a:r>
              <a:rPr sz="2400" dirty="0">
                <a:cs typeface="Century Gothic"/>
              </a:rPr>
              <a:t>d</a:t>
            </a:r>
            <a:r>
              <a:rPr sz="2400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s</a:t>
            </a:r>
            <a:r>
              <a:rPr sz="2400" spc="5" dirty="0">
                <a:cs typeface="Century Gothic"/>
              </a:rPr>
              <a:t>i</a:t>
            </a:r>
            <a:r>
              <a:rPr sz="2400" spc="-20" dirty="0">
                <a:cs typeface="Century Gothic"/>
              </a:rPr>
              <a:t>ng</a:t>
            </a:r>
            <a:r>
              <a:rPr sz="2400" spc="-5" dirty="0">
                <a:cs typeface="Century Gothic"/>
              </a:rPr>
              <a:t>l</a:t>
            </a:r>
            <a:r>
              <a:rPr sz="2400" dirty="0">
                <a:cs typeface="Century Gothic"/>
              </a:rPr>
              <a:t>e</a:t>
            </a:r>
            <a:r>
              <a:rPr sz="2400" spc="55" dirty="0">
                <a:cs typeface="Times New Roman"/>
              </a:rPr>
              <a:t> </a:t>
            </a:r>
            <a:r>
              <a:rPr sz="2400" spc="-5" dirty="0">
                <a:cs typeface="Century Gothic"/>
              </a:rPr>
              <a:t>sq</a:t>
            </a:r>
            <a:r>
              <a:rPr sz="2400" spc="-10" dirty="0">
                <a:cs typeface="Century Gothic"/>
              </a:rPr>
              <a:t>u</a:t>
            </a:r>
            <a:r>
              <a:rPr sz="2400" spc="-5" dirty="0">
                <a:cs typeface="Century Gothic"/>
              </a:rPr>
              <a:t>a</a:t>
            </a:r>
            <a:r>
              <a:rPr sz="2400" spc="-50" dirty="0">
                <a:cs typeface="Century Gothic"/>
              </a:rPr>
              <a:t>m</a:t>
            </a:r>
            <a:r>
              <a:rPr sz="2400" spc="-20" dirty="0">
                <a:cs typeface="Century Gothic"/>
              </a:rPr>
              <a:t>o</a:t>
            </a:r>
            <a:r>
              <a:rPr sz="2400" spc="-15" dirty="0">
                <a:cs typeface="Century Gothic"/>
              </a:rPr>
              <a:t>u</a:t>
            </a:r>
            <a:r>
              <a:rPr sz="2400" dirty="0">
                <a:cs typeface="Century Gothic"/>
              </a:rPr>
              <a:t>s</a:t>
            </a:r>
            <a:r>
              <a:rPr sz="2400" spc="50" dirty="0">
                <a:cs typeface="Times New Roman"/>
              </a:rPr>
              <a:t> </a:t>
            </a:r>
            <a:r>
              <a:rPr sz="2400" spc="-20" dirty="0">
                <a:cs typeface="Century Gothic"/>
              </a:rPr>
              <a:t>co</a:t>
            </a:r>
            <a:r>
              <a:rPr sz="2400" spc="-10" dirty="0">
                <a:cs typeface="Century Gothic"/>
              </a:rPr>
              <a:t>v</a:t>
            </a:r>
            <a:r>
              <a:rPr sz="2400" spc="-20" dirty="0">
                <a:cs typeface="Century Gothic"/>
              </a:rPr>
              <a:t>e</a:t>
            </a:r>
            <a:r>
              <a:rPr sz="2400" spc="-15" dirty="0">
                <a:cs typeface="Century Gothic"/>
              </a:rPr>
              <a:t>r</a:t>
            </a:r>
            <a:r>
              <a:rPr sz="2400" spc="-5" dirty="0">
                <a:cs typeface="Century Gothic"/>
              </a:rPr>
              <a:t>i</a:t>
            </a:r>
            <a:r>
              <a:rPr sz="2400" spc="5" dirty="0">
                <a:cs typeface="Century Gothic"/>
              </a:rPr>
              <a:t>n</a:t>
            </a:r>
            <a:r>
              <a:rPr sz="2400" spc="-15" dirty="0">
                <a:cs typeface="Century Gothic"/>
              </a:rPr>
              <a:t>g</a:t>
            </a:r>
            <a:r>
              <a:rPr sz="2400" spc="45" dirty="0">
                <a:cs typeface="Times New Roman"/>
              </a:rPr>
              <a:t> </a:t>
            </a:r>
            <a:r>
              <a:rPr sz="2400" spc="-20" dirty="0">
                <a:cs typeface="Century Gothic"/>
              </a:rPr>
              <a:t>e</a:t>
            </a:r>
            <a:r>
              <a:rPr sz="2400" spc="-5" dirty="0">
                <a:cs typeface="Century Gothic"/>
              </a:rPr>
              <a:t>pi</a:t>
            </a:r>
            <a:r>
              <a:rPr sz="2400" spc="20" dirty="0">
                <a:cs typeface="Century Gothic"/>
              </a:rPr>
              <a:t>t</a:t>
            </a:r>
            <a:r>
              <a:rPr sz="2400" spc="-10" dirty="0">
                <a:cs typeface="Century Gothic"/>
              </a:rPr>
              <a:t>h</a:t>
            </a:r>
            <a:r>
              <a:rPr sz="2400" spc="-20" dirty="0">
                <a:cs typeface="Century Gothic"/>
              </a:rPr>
              <a:t>e</a:t>
            </a:r>
            <a:r>
              <a:rPr sz="2400" spc="-5" dirty="0">
                <a:cs typeface="Century Gothic"/>
              </a:rPr>
              <a:t>li</a:t>
            </a:r>
            <a:r>
              <a:rPr sz="2400" spc="-10" dirty="0">
                <a:cs typeface="Century Gothic"/>
              </a:rPr>
              <a:t>u</a:t>
            </a:r>
            <a:r>
              <a:rPr sz="2400" spc="-25" dirty="0">
                <a:cs typeface="Century Gothic"/>
              </a:rPr>
              <a:t>m</a:t>
            </a:r>
            <a:r>
              <a:rPr sz="2400" spc="-10" dirty="0">
                <a:cs typeface="Times New Roman"/>
              </a:rPr>
              <a:t> </a:t>
            </a:r>
            <a:r>
              <a:rPr sz="2400" spc="15" dirty="0">
                <a:cs typeface="Century Gothic"/>
              </a:rPr>
              <a:t>(</a:t>
            </a:r>
            <a:r>
              <a:rPr sz="2400" spc="-50" dirty="0">
                <a:cs typeface="Century Gothic"/>
              </a:rPr>
              <a:t>m</a:t>
            </a:r>
            <a:r>
              <a:rPr sz="2400" spc="-20" dirty="0">
                <a:cs typeface="Century Gothic"/>
              </a:rPr>
              <a:t>e</a:t>
            </a:r>
            <a:r>
              <a:rPr sz="2400" spc="-5" dirty="0">
                <a:cs typeface="Century Gothic"/>
              </a:rPr>
              <a:t>s</a:t>
            </a:r>
            <a:r>
              <a:rPr sz="2400" spc="-20" dirty="0">
                <a:cs typeface="Century Gothic"/>
              </a:rPr>
              <a:t>o</a:t>
            </a:r>
            <a:r>
              <a:rPr sz="2400" spc="5" dirty="0">
                <a:cs typeface="Century Gothic"/>
              </a:rPr>
              <a:t>t</a:t>
            </a:r>
            <a:r>
              <a:rPr sz="2400" spc="-20" dirty="0">
                <a:cs typeface="Century Gothic"/>
              </a:rPr>
              <a:t>he</a:t>
            </a:r>
            <a:r>
              <a:rPr sz="2400" spc="-5" dirty="0">
                <a:cs typeface="Century Gothic"/>
              </a:rPr>
              <a:t>l</a:t>
            </a:r>
            <a:r>
              <a:rPr sz="2400" spc="5" dirty="0">
                <a:cs typeface="Century Gothic"/>
              </a:rPr>
              <a:t>i</a:t>
            </a:r>
            <a:r>
              <a:rPr sz="2400" spc="-25" dirty="0">
                <a:cs typeface="Century Gothic"/>
              </a:rPr>
              <a:t>u</a:t>
            </a:r>
            <a:r>
              <a:rPr sz="2400" spc="-50" dirty="0">
                <a:cs typeface="Century Gothic"/>
              </a:rPr>
              <a:t>m</a:t>
            </a:r>
            <a:r>
              <a:rPr sz="2400" dirty="0">
                <a:cs typeface="Century Gothic"/>
              </a:rPr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90600"/>
            <a:ext cx="83820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 </a:t>
            </a:r>
            <a:r>
              <a:rPr lang="en-US" sz="2800" dirty="0" err="1" smtClean="0"/>
              <a:t>plicae</a:t>
            </a:r>
            <a:r>
              <a:rPr lang="en-US" sz="2800" dirty="0" smtClean="0"/>
              <a:t> </a:t>
            </a:r>
            <a:r>
              <a:rPr lang="en-US" sz="2800" dirty="0" err="1" smtClean="0"/>
              <a:t>circularis</a:t>
            </a:r>
            <a:endParaRPr lang="en-US" sz="2800" dirty="0" smtClean="0"/>
          </a:p>
          <a:p>
            <a:r>
              <a:rPr lang="en-US" sz="2800" dirty="0" smtClean="0"/>
              <a:t>No </a:t>
            </a:r>
            <a:r>
              <a:rPr lang="en-US" sz="2800" dirty="0" err="1" smtClean="0"/>
              <a:t>villi</a:t>
            </a: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Typical four layers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Mucosa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Submucosa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Muscularis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externa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Serosa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99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tabLst>
                <a:tab pos="1535430" algn="l"/>
              </a:tabLst>
            </a:pPr>
            <a:r>
              <a:rPr lang="en-US" sz="3200" b="1" spc="330" dirty="0" smtClean="0">
                <a:solidFill>
                  <a:srgbClr val="C00000"/>
                </a:solidFill>
                <a:cs typeface="Arial Black"/>
              </a:rPr>
              <a:t>La</a:t>
            </a:r>
            <a:r>
              <a:rPr lang="en-US" sz="3200" b="1" spc="350" dirty="0" smtClean="0">
                <a:solidFill>
                  <a:srgbClr val="C00000"/>
                </a:solidFill>
                <a:cs typeface="Arial Black"/>
              </a:rPr>
              <a:t>r</a:t>
            </a:r>
            <a:r>
              <a:rPr lang="en-US" sz="3200" b="1" spc="330" dirty="0" smtClean="0">
                <a:solidFill>
                  <a:srgbClr val="C00000"/>
                </a:solidFill>
                <a:cs typeface="Arial Black"/>
              </a:rPr>
              <a:t>g</a:t>
            </a:r>
            <a:r>
              <a:rPr lang="en-US" sz="3200" b="1" spc="-30" dirty="0" smtClean="0">
                <a:solidFill>
                  <a:srgbClr val="C00000"/>
                </a:solidFill>
                <a:cs typeface="Arial Black"/>
              </a:rPr>
              <a:t>e </a:t>
            </a:r>
            <a:r>
              <a:rPr lang="en-US" sz="3200" b="1" spc="-30" dirty="0" smtClean="0">
                <a:solidFill>
                  <a:srgbClr val="C00000"/>
                </a:solidFill>
                <a:cs typeface="Arial Black"/>
              </a:rPr>
              <a:t>intestine (Colon)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1" name="Content Placeholder 100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364163"/>
          </a:xfrm>
        </p:spPr>
        <p:txBody>
          <a:bodyPr>
            <a:normAutofit fontScale="85000" lnSpcReduction="10000"/>
          </a:bodyPr>
          <a:lstStyle/>
          <a:p>
            <a:pPr marL="735330" indent="-341630">
              <a:lnSpc>
                <a:spcPts val="3779"/>
              </a:lnSpc>
              <a:buClr>
                <a:srgbClr val="98FF65"/>
              </a:buClr>
              <a:buNone/>
              <a:tabLst>
                <a:tab pos="735330" algn="l"/>
              </a:tabLst>
            </a:pPr>
            <a:r>
              <a:rPr lang="en-US" b="1" spc="-20" dirty="0" smtClean="0">
                <a:solidFill>
                  <a:srgbClr val="FF0000"/>
                </a:solidFill>
                <a:cs typeface="Arial"/>
              </a:rPr>
              <a:t>Mu</a:t>
            </a:r>
            <a:r>
              <a:rPr lang="en-US" b="1" spc="5" dirty="0" smtClean="0">
                <a:solidFill>
                  <a:srgbClr val="FF0000"/>
                </a:solidFill>
                <a:cs typeface="Arial"/>
              </a:rPr>
              <a:t>c</a:t>
            </a:r>
            <a:r>
              <a:rPr lang="en-US" b="1" spc="-30" dirty="0" smtClean="0">
                <a:solidFill>
                  <a:srgbClr val="FF0000"/>
                </a:solidFill>
                <a:cs typeface="Arial"/>
              </a:rPr>
              <a:t>o</a:t>
            </a:r>
            <a:r>
              <a:rPr lang="en-US" b="1" spc="5" dirty="0" smtClean="0">
                <a:solidFill>
                  <a:srgbClr val="FF0000"/>
                </a:solidFill>
                <a:cs typeface="Arial"/>
              </a:rPr>
              <a:t>s</a:t>
            </a:r>
            <a:r>
              <a:rPr lang="en-US" b="1" spc="20" dirty="0" smtClean="0">
                <a:solidFill>
                  <a:srgbClr val="FF0000"/>
                </a:solidFill>
                <a:cs typeface="Arial"/>
              </a:rPr>
              <a:t>a</a:t>
            </a:r>
            <a:r>
              <a:rPr lang="en-US" spc="-10" dirty="0" smtClean="0">
                <a:solidFill>
                  <a:srgbClr val="FF0000"/>
                </a:solidFill>
                <a:cs typeface="Arial"/>
              </a:rPr>
              <a:t>:</a:t>
            </a:r>
          </a:p>
          <a:p>
            <a:pPr marL="735330" indent="-341630">
              <a:lnSpc>
                <a:spcPts val="3779"/>
              </a:lnSpc>
              <a:buClr>
                <a:srgbClr val="98FF65"/>
              </a:buClr>
              <a:buNone/>
              <a:tabLst>
                <a:tab pos="735330" algn="l"/>
              </a:tabLst>
            </a:pPr>
            <a:r>
              <a:rPr lang="en-US" spc="-10" dirty="0" smtClean="0">
                <a:cs typeface="Arial"/>
              </a:rPr>
              <a:t>T</a:t>
            </a:r>
            <a:r>
              <a:rPr lang="en-US" spc="5" dirty="0" smtClean="0">
                <a:cs typeface="Arial"/>
              </a:rPr>
              <a:t>h</a:t>
            </a:r>
            <a:r>
              <a:rPr lang="en-US" dirty="0" smtClean="0">
                <a:cs typeface="Arial"/>
              </a:rPr>
              <a:t>e</a:t>
            </a:r>
            <a:r>
              <a:rPr lang="en-US" spc="85" dirty="0" smtClean="0">
                <a:cs typeface="Times New Roman"/>
              </a:rPr>
              <a:t> </a:t>
            </a:r>
            <a:r>
              <a:rPr lang="en-US" spc="5" dirty="0">
                <a:cs typeface="Arial"/>
              </a:rPr>
              <a:t>ep</a:t>
            </a:r>
            <a:r>
              <a:rPr lang="en-US" spc="-15" dirty="0">
                <a:cs typeface="Arial"/>
              </a:rPr>
              <a:t>it</a:t>
            </a:r>
            <a:r>
              <a:rPr lang="en-US" spc="5" dirty="0">
                <a:cs typeface="Arial"/>
              </a:rPr>
              <a:t>he</a:t>
            </a:r>
            <a:r>
              <a:rPr lang="en-US" spc="-15" dirty="0">
                <a:cs typeface="Arial"/>
              </a:rPr>
              <a:t>l</a:t>
            </a:r>
            <a:r>
              <a:rPr lang="en-US" spc="-5" dirty="0">
                <a:cs typeface="Arial"/>
              </a:rPr>
              <a:t>i</a:t>
            </a:r>
            <a:r>
              <a:rPr lang="en-US" spc="5" dirty="0">
                <a:cs typeface="Arial"/>
              </a:rPr>
              <a:t>u</a:t>
            </a:r>
            <a:r>
              <a:rPr lang="en-US" dirty="0">
                <a:cs typeface="Arial"/>
              </a:rPr>
              <a:t>m</a:t>
            </a:r>
            <a:r>
              <a:rPr lang="en-US" spc="105" dirty="0">
                <a:cs typeface="Times New Roman"/>
              </a:rPr>
              <a:t> </a:t>
            </a:r>
            <a:r>
              <a:rPr lang="en-US" spc="-15" dirty="0">
                <a:cs typeface="Arial"/>
              </a:rPr>
              <a:t>f</a:t>
            </a:r>
            <a:r>
              <a:rPr lang="en-US" spc="5" dirty="0">
                <a:cs typeface="Arial"/>
              </a:rPr>
              <a:t>o</a:t>
            </a:r>
            <a:r>
              <a:rPr lang="en-US" spc="-10" dirty="0">
                <a:cs typeface="Arial"/>
              </a:rPr>
              <a:t>r</a:t>
            </a:r>
            <a:r>
              <a:rPr lang="en-US" spc="20" dirty="0">
                <a:cs typeface="Arial"/>
              </a:rPr>
              <a:t>m</a:t>
            </a:r>
            <a:r>
              <a:rPr lang="en-US" spc="5" dirty="0">
                <a:cs typeface="Arial"/>
              </a:rPr>
              <a:t>e</a:t>
            </a:r>
            <a:r>
              <a:rPr lang="en-US" dirty="0">
                <a:cs typeface="Arial"/>
              </a:rPr>
              <a:t>d</a:t>
            </a:r>
            <a:r>
              <a:rPr lang="en-US" spc="85" dirty="0">
                <a:cs typeface="Times New Roman"/>
              </a:rPr>
              <a:t> </a:t>
            </a:r>
            <a:r>
              <a:rPr lang="en-US" spc="5" dirty="0" smtClean="0">
                <a:cs typeface="Arial"/>
              </a:rPr>
              <a:t>o</a:t>
            </a:r>
            <a:r>
              <a:rPr lang="en-US" spc="-10" dirty="0" smtClean="0">
                <a:cs typeface="Arial"/>
              </a:rPr>
              <a:t>f</a:t>
            </a:r>
            <a:r>
              <a:rPr lang="en-US" dirty="0">
                <a:cs typeface="Arial"/>
              </a:rPr>
              <a:t> </a:t>
            </a:r>
            <a:r>
              <a:rPr lang="en-US" spc="5" dirty="0" smtClean="0">
                <a:cs typeface="Arial"/>
              </a:rPr>
              <a:t>s</a:t>
            </a:r>
            <a:r>
              <a:rPr lang="en-US" spc="-5" dirty="0" smtClean="0">
                <a:cs typeface="Arial"/>
              </a:rPr>
              <a:t>i</a:t>
            </a:r>
            <a:r>
              <a:rPr lang="en-US" spc="20" dirty="0" smtClean="0">
                <a:cs typeface="Arial"/>
              </a:rPr>
              <a:t>m</a:t>
            </a:r>
            <a:r>
              <a:rPr lang="en-US" spc="5" dirty="0" smtClean="0">
                <a:cs typeface="Arial"/>
              </a:rPr>
              <a:t>p</a:t>
            </a:r>
            <a:r>
              <a:rPr lang="en-US" spc="-5" dirty="0" smtClean="0">
                <a:cs typeface="Arial"/>
              </a:rPr>
              <a:t>l</a:t>
            </a:r>
            <a:r>
              <a:rPr lang="en-US" dirty="0" smtClean="0">
                <a:cs typeface="Arial"/>
              </a:rPr>
              <a:t>e</a:t>
            </a:r>
            <a:r>
              <a:rPr lang="en-US" spc="85" dirty="0" smtClean="0">
                <a:cs typeface="Times New Roman"/>
              </a:rPr>
              <a:t> </a:t>
            </a:r>
            <a:r>
              <a:rPr lang="en-US" spc="5" dirty="0">
                <a:cs typeface="Arial"/>
              </a:rPr>
              <a:t>co</a:t>
            </a:r>
            <a:r>
              <a:rPr lang="en-US" spc="-5" dirty="0">
                <a:cs typeface="Arial"/>
              </a:rPr>
              <a:t>lu</a:t>
            </a:r>
            <a:r>
              <a:rPr lang="en-US" spc="20" dirty="0">
                <a:cs typeface="Arial"/>
              </a:rPr>
              <a:t>m</a:t>
            </a:r>
            <a:r>
              <a:rPr lang="en-US" spc="5" dirty="0">
                <a:cs typeface="Arial"/>
              </a:rPr>
              <a:t>na</a:t>
            </a:r>
            <a:r>
              <a:rPr lang="en-US" dirty="0">
                <a:cs typeface="Arial"/>
              </a:rPr>
              <a:t>r</a:t>
            </a:r>
            <a:r>
              <a:rPr lang="en-US" spc="80" dirty="0">
                <a:cs typeface="Times New Roman"/>
              </a:rPr>
              <a:t> </a:t>
            </a:r>
            <a:r>
              <a:rPr lang="en-US" spc="5" dirty="0">
                <a:cs typeface="Arial"/>
              </a:rPr>
              <a:t>c</a:t>
            </a:r>
            <a:r>
              <a:rPr lang="en-US" spc="-5" dirty="0">
                <a:cs typeface="Arial"/>
              </a:rPr>
              <a:t>iliat</a:t>
            </a:r>
            <a:r>
              <a:rPr lang="en-US" spc="5" dirty="0">
                <a:cs typeface="Arial"/>
              </a:rPr>
              <a:t>e</a:t>
            </a:r>
            <a:r>
              <a:rPr lang="en-US" dirty="0">
                <a:cs typeface="Arial"/>
              </a:rPr>
              <a:t>d</a:t>
            </a:r>
            <a:r>
              <a:rPr lang="en-US" spc="90" dirty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e</a:t>
            </a:r>
            <a:r>
              <a:rPr lang="en-US" spc="5" dirty="0" smtClean="0">
                <a:cs typeface="Arial"/>
              </a:rPr>
              <a:t>p</a:t>
            </a:r>
            <a:r>
              <a:rPr lang="en-US" spc="-5" dirty="0" smtClean="0">
                <a:cs typeface="Arial"/>
              </a:rPr>
              <a:t>ith</a:t>
            </a:r>
            <a:r>
              <a:rPr lang="en-US" spc="5" dirty="0" smtClean="0">
                <a:cs typeface="Arial"/>
              </a:rPr>
              <a:t>e</a:t>
            </a:r>
            <a:r>
              <a:rPr lang="en-US" spc="-5" dirty="0" smtClean="0">
                <a:cs typeface="Arial"/>
              </a:rPr>
              <a:t>li</a:t>
            </a:r>
            <a:r>
              <a:rPr lang="en-US" spc="5" dirty="0" smtClean="0">
                <a:cs typeface="Arial"/>
              </a:rPr>
              <a:t>u</a:t>
            </a:r>
            <a:r>
              <a:rPr lang="en-US" dirty="0" smtClean="0">
                <a:cs typeface="Arial"/>
              </a:rPr>
              <a:t>m.</a:t>
            </a:r>
          </a:p>
          <a:p>
            <a:pPr marL="735330" indent="-341630">
              <a:lnSpc>
                <a:spcPts val="3779"/>
              </a:lnSpc>
              <a:buClr>
                <a:srgbClr val="98FF65"/>
              </a:buClr>
              <a:buNone/>
              <a:tabLst>
                <a:tab pos="735330" algn="l"/>
              </a:tabLst>
            </a:pPr>
            <a:r>
              <a:rPr lang="en-US" spc="-5" dirty="0" smtClean="0">
                <a:cs typeface="Arial"/>
              </a:rPr>
              <a:t>The epithelium i</a:t>
            </a:r>
            <a:r>
              <a:rPr lang="en-US" dirty="0" smtClean="0">
                <a:cs typeface="Arial"/>
              </a:rPr>
              <a:t>s</a:t>
            </a:r>
            <a:r>
              <a:rPr lang="en-US" spc="90" dirty="0" smtClean="0">
                <a:cs typeface="Times New Roman"/>
              </a:rPr>
              <a:t> </a:t>
            </a:r>
            <a:r>
              <a:rPr lang="en-US" spc="-15" dirty="0">
                <a:cs typeface="Arial"/>
              </a:rPr>
              <a:t>f</a:t>
            </a:r>
            <a:r>
              <a:rPr lang="en-US" spc="-5" dirty="0">
                <a:cs typeface="Arial"/>
              </a:rPr>
              <a:t>ol</a:t>
            </a:r>
            <a:r>
              <a:rPr lang="en-US" spc="5" dirty="0">
                <a:cs typeface="Arial"/>
              </a:rPr>
              <a:t>de</a:t>
            </a:r>
            <a:r>
              <a:rPr lang="en-US" dirty="0">
                <a:cs typeface="Arial"/>
              </a:rPr>
              <a:t>d</a:t>
            </a:r>
            <a:r>
              <a:rPr lang="en-US" spc="90" dirty="0">
                <a:cs typeface="Times New Roman"/>
              </a:rPr>
              <a:t> </a:t>
            </a:r>
            <a:r>
              <a:rPr lang="en-US" spc="-5" dirty="0">
                <a:cs typeface="Arial"/>
              </a:rPr>
              <a:t>a</a:t>
            </a:r>
            <a:r>
              <a:rPr lang="en-US" spc="5" dirty="0">
                <a:cs typeface="Arial"/>
              </a:rPr>
              <a:t>n</a:t>
            </a:r>
            <a:r>
              <a:rPr lang="en-US" dirty="0">
                <a:cs typeface="Arial"/>
              </a:rPr>
              <a:t>d</a:t>
            </a:r>
            <a:r>
              <a:rPr lang="en-US" spc="90" dirty="0">
                <a:cs typeface="Times New Roman"/>
              </a:rPr>
              <a:t> </a:t>
            </a:r>
            <a:r>
              <a:rPr lang="en-US" spc="-15" dirty="0">
                <a:cs typeface="Arial"/>
              </a:rPr>
              <a:t>f</a:t>
            </a:r>
            <a:r>
              <a:rPr lang="en-US" spc="-5" dirty="0">
                <a:cs typeface="Arial"/>
              </a:rPr>
              <a:t>or</a:t>
            </a:r>
            <a:r>
              <a:rPr lang="en-US" spc="20" dirty="0">
                <a:cs typeface="Arial"/>
              </a:rPr>
              <a:t>m</a:t>
            </a:r>
            <a:r>
              <a:rPr lang="en-US" spc="5" dirty="0">
                <a:cs typeface="Arial"/>
              </a:rPr>
              <a:t>e</a:t>
            </a:r>
            <a:r>
              <a:rPr lang="en-US" dirty="0">
                <a:cs typeface="Arial"/>
              </a:rPr>
              <a:t>d</a:t>
            </a:r>
            <a:r>
              <a:rPr lang="en-US" spc="85" dirty="0">
                <a:cs typeface="Times New Roman"/>
              </a:rPr>
              <a:t> </a:t>
            </a:r>
            <a:r>
              <a:rPr lang="en-US" spc="5" dirty="0">
                <a:cs typeface="Arial"/>
              </a:rPr>
              <a:t>s</a:t>
            </a:r>
            <a:r>
              <a:rPr lang="en-US" spc="-15" dirty="0">
                <a:cs typeface="Arial"/>
              </a:rPr>
              <a:t>t</a:t>
            </a:r>
            <a:r>
              <a:rPr lang="en-US" dirty="0">
                <a:cs typeface="Arial"/>
              </a:rPr>
              <a:t>raig</a:t>
            </a:r>
            <a:r>
              <a:rPr lang="en-US" spc="5" dirty="0">
                <a:cs typeface="Arial"/>
              </a:rPr>
              <a:t>h</a:t>
            </a:r>
            <a:r>
              <a:rPr lang="en-US" spc="-10" dirty="0">
                <a:cs typeface="Arial"/>
              </a:rPr>
              <a:t>t</a:t>
            </a:r>
            <a:r>
              <a:rPr lang="en-US" spc="75" dirty="0">
                <a:cs typeface="Times New Roman"/>
              </a:rPr>
              <a:t> </a:t>
            </a:r>
            <a:r>
              <a:rPr lang="en-US" spc="5" dirty="0" smtClean="0">
                <a:cs typeface="Arial"/>
              </a:rPr>
              <a:t>g</a:t>
            </a:r>
            <a:r>
              <a:rPr lang="en-US" spc="-5" dirty="0" smtClean="0">
                <a:cs typeface="Arial"/>
              </a:rPr>
              <a:t>l</a:t>
            </a:r>
            <a:r>
              <a:rPr lang="en-US" spc="5" dirty="0" smtClean="0">
                <a:cs typeface="Arial"/>
              </a:rPr>
              <a:t>and</a:t>
            </a:r>
            <a:r>
              <a:rPr lang="en-US" dirty="0" smtClean="0">
                <a:cs typeface="Arial"/>
              </a:rPr>
              <a:t>s</a:t>
            </a:r>
          </a:p>
          <a:p>
            <a:pPr marL="735330" indent="-341630">
              <a:lnSpc>
                <a:spcPts val="3779"/>
              </a:lnSpc>
              <a:buClr>
                <a:srgbClr val="98FF65"/>
              </a:buClr>
              <a:buNone/>
              <a:tabLst>
                <a:tab pos="735330" algn="l"/>
              </a:tabLst>
            </a:pPr>
            <a:r>
              <a:rPr lang="en-US" spc="-20" dirty="0" smtClean="0">
                <a:cs typeface="Arial"/>
              </a:rPr>
              <a:t>Tw</a:t>
            </a:r>
            <a:r>
              <a:rPr lang="en-US" dirty="0" smtClean="0">
                <a:cs typeface="Arial"/>
              </a:rPr>
              <a:t>o</a:t>
            </a:r>
            <a:r>
              <a:rPr lang="en-US" spc="90" dirty="0" smtClean="0">
                <a:cs typeface="Times New Roman"/>
              </a:rPr>
              <a:t> </a:t>
            </a:r>
            <a:r>
              <a:rPr lang="en-US" spc="-20" dirty="0" smtClean="0">
                <a:cs typeface="Arial"/>
              </a:rPr>
              <a:t>t</a:t>
            </a:r>
            <a:r>
              <a:rPr lang="en-US" dirty="0" smtClean="0">
                <a:cs typeface="Arial"/>
              </a:rPr>
              <a:t>y</a:t>
            </a:r>
            <a:r>
              <a:rPr lang="en-US" spc="5" dirty="0" smtClean="0">
                <a:cs typeface="Arial"/>
              </a:rPr>
              <a:t>pe</a:t>
            </a:r>
            <a:r>
              <a:rPr lang="en-US" dirty="0" smtClean="0">
                <a:cs typeface="Arial"/>
              </a:rPr>
              <a:t>s of cells are present</a:t>
            </a:r>
          </a:p>
          <a:p>
            <a:pPr marL="735330" indent="-341630">
              <a:lnSpc>
                <a:spcPts val="3779"/>
              </a:lnSpc>
              <a:buFont typeface="Wingdings" pitchFamily="2" charset="2"/>
              <a:buChar char="Ø"/>
              <a:tabLst>
                <a:tab pos="735330" algn="l"/>
              </a:tabLst>
            </a:pPr>
            <a:r>
              <a:rPr lang="en-US" sz="2600" spc="5" dirty="0" smtClean="0">
                <a:solidFill>
                  <a:srgbClr val="FF0000"/>
                </a:solidFill>
                <a:cs typeface="Arial"/>
              </a:rPr>
              <a:t>Mucu</a:t>
            </a:r>
            <a:r>
              <a:rPr lang="en-US" sz="2600" dirty="0" smtClean="0">
                <a:solidFill>
                  <a:srgbClr val="FF0000"/>
                </a:solidFill>
                <a:cs typeface="Arial"/>
              </a:rPr>
              <a:t>s</a:t>
            </a:r>
            <a:r>
              <a:rPr lang="en-US" sz="2600" spc="85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600" spc="5" dirty="0">
                <a:solidFill>
                  <a:srgbClr val="FF0000"/>
                </a:solidFill>
                <a:cs typeface="Arial"/>
              </a:rPr>
              <a:t>ce</a:t>
            </a:r>
            <a:r>
              <a:rPr lang="en-US" sz="2600" spc="-5" dirty="0">
                <a:solidFill>
                  <a:srgbClr val="FF0000"/>
                </a:solidFill>
                <a:cs typeface="Arial"/>
              </a:rPr>
              <a:t>l</a:t>
            </a:r>
            <a:r>
              <a:rPr lang="en-US" sz="2600" spc="-15" dirty="0">
                <a:solidFill>
                  <a:srgbClr val="FF0000"/>
                </a:solidFill>
                <a:cs typeface="Arial"/>
              </a:rPr>
              <a:t>l</a:t>
            </a:r>
            <a:r>
              <a:rPr lang="en-US" sz="2600" dirty="0">
                <a:solidFill>
                  <a:srgbClr val="FF0000"/>
                </a:solidFill>
                <a:cs typeface="Arial"/>
              </a:rPr>
              <a:t>s</a:t>
            </a:r>
            <a:r>
              <a:rPr lang="en-US" sz="2600" spc="12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600" spc="-15" dirty="0">
                <a:solidFill>
                  <a:srgbClr val="FF0000"/>
                </a:solidFill>
                <a:cs typeface="Arial"/>
              </a:rPr>
              <a:t>f</a:t>
            </a:r>
            <a:r>
              <a:rPr lang="en-US" sz="2600" spc="-5" dirty="0">
                <a:solidFill>
                  <a:srgbClr val="FF0000"/>
                </a:solidFill>
                <a:cs typeface="Arial"/>
              </a:rPr>
              <a:t>o</a:t>
            </a:r>
            <a:r>
              <a:rPr lang="en-US" sz="2600" dirty="0">
                <a:solidFill>
                  <a:srgbClr val="FF0000"/>
                </a:solidFill>
                <a:cs typeface="Arial"/>
              </a:rPr>
              <a:t>r</a:t>
            </a:r>
            <a:r>
              <a:rPr lang="en-US" sz="2600" spc="85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600" spc="5" dirty="0">
                <a:solidFill>
                  <a:srgbClr val="FF0000"/>
                </a:solidFill>
                <a:cs typeface="Arial"/>
              </a:rPr>
              <a:t>sec</a:t>
            </a:r>
            <a:r>
              <a:rPr lang="en-US" sz="2600" spc="-10" dirty="0">
                <a:solidFill>
                  <a:srgbClr val="FF0000"/>
                </a:solidFill>
                <a:cs typeface="Arial"/>
              </a:rPr>
              <a:t>r</a:t>
            </a:r>
            <a:r>
              <a:rPr lang="en-US" sz="2600" spc="5" dirty="0">
                <a:solidFill>
                  <a:srgbClr val="FF0000"/>
                </a:solidFill>
                <a:cs typeface="Arial"/>
              </a:rPr>
              <a:t>e</a:t>
            </a:r>
            <a:r>
              <a:rPr lang="en-US" sz="2600" spc="-15" dirty="0">
                <a:solidFill>
                  <a:srgbClr val="FF0000"/>
                </a:solidFill>
                <a:cs typeface="Arial"/>
              </a:rPr>
              <a:t>t</a:t>
            </a:r>
            <a:r>
              <a:rPr lang="en-US" sz="2600" spc="-5" dirty="0">
                <a:solidFill>
                  <a:srgbClr val="FF0000"/>
                </a:solidFill>
                <a:cs typeface="Arial"/>
              </a:rPr>
              <a:t>i</a:t>
            </a:r>
            <a:r>
              <a:rPr lang="en-US" sz="2600" spc="5" dirty="0">
                <a:solidFill>
                  <a:srgbClr val="FF0000"/>
                </a:solidFill>
                <a:cs typeface="Arial"/>
              </a:rPr>
              <a:t>o</a:t>
            </a:r>
            <a:r>
              <a:rPr lang="en-US" sz="2600" dirty="0">
                <a:solidFill>
                  <a:srgbClr val="FF0000"/>
                </a:solidFill>
                <a:cs typeface="Arial"/>
              </a:rPr>
              <a:t>n</a:t>
            </a:r>
            <a:r>
              <a:rPr lang="en-US" sz="2600" spc="85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600" spc="5" dirty="0">
                <a:solidFill>
                  <a:srgbClr val="FF0000"/>
                </a:solidFill>
                <a:cs typeface="Arial"/>
              </a:rPr>
              <a:t>o</a:t>
            </a:r>
            <a:r>
              <a:rPr lang="en-US" sz="2600" spc="-10" dirty="0">
                <a:solidFill>
                  <a:srgbClr val="FF0000"/>
                </a:solidFill>
                <a:cs typeface="Arial"/>
              </a:rPr>
              <a:t>f</a:t>
            </a:r>
            <a:r>
              <a:rPr lang="en-US" sz="2600" spc="75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600" spc="20" dirty="0" smtClean="0">
                <a:solidFill>
                  <a:srgbClr val="FF0000"/>
                </a:solidFill>
                <a:cs typeface="Arial"/>
              </a:rPr>
              <a:t>m</a:t>
            </a:r>
            <a:r>
              <a:rPr lang="en-US" sz="2600" spc="5" dirty="0" smtClean="0">
                <a:solidFill>
                  <a:srgbClr val="FF0000"/>
                </a:solidFill>
                <a:cs typeface="Arial"/>
              </a:rPr>
              <a:t>ucu</a:t>
            </a:r>
            <a:r>
              <a:rPr lang="en-US" sz="2600" dirty="0" smtClean="0">
                <a:solidFill>
                  <a:srgbClr val="FF0000"/>
                </a:solidFill>
                <a:cs typeface="Arial"/>
              </a:rPr>
              <a:t>s</a:t>
            </a:r>
            <a:endParaRPr lang="en-US" sz="2600" dirty="0" smtClean="0">
              <a:solidFill>
                <a:srgbClr val="FF0000"/>
              </a:solidFill>
              <a:cs typeface="Times New Roman"/>
            </a:endParaRPr>
          </a:p>
          <a:p>
            <a:pPr marL="735330" indent="-341630">
              <a:lnSpc>
                <a:spcPts val="3779"/>
              </a:lnSpc>
              <a:buFont typeface="Wingdings" pitchFamily="2" charset="2"/>
              <a:buChar char="Ø"/>
              <a:tabLst>
                <a:tab pos="735330" algn="l"/>
              </a:tabLst>
            </a:pPr>
            <a:r>
              <a:rPr lang="en-US" sz="2600" dirty="0" smtClean="0">
                <a:solidFill>
                  <a:srgbClr val="FF0000"/>
                </a:solidFill>
                <a:cs typeface="Arial"/>
              </a:rPr>
              <a:t>Br</a:t>
            </a:r>
            <a:r>
              <a:rPr lang="en-US" sz="2600" spc="5" dirty="0" smtClean="0">
                <a:solidFill>
                  <a:srgbClr val="FF0000"/>
                </a:solidFill>
                <a:cs typeface="Arial"/>
              </a:rPr>
              <a:t>us</a:t>
            </a:r>
            <a:r>
              <a:rPr lang="en-US" sz="2600" dirty="0" smtClean="0">
                <a:solidFill>
                  <a:srgbClr val="FF0000"/>
                </a:solidFill>
                <a:cs typeface="Arial"/>
              </a:rPr>
              <a:t>h</a:t>
            </a:r>
            <a:r>
              <a:rPr lang="en-US" sz="2600" spc="85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600" spc="5" dirty="0">
                <a:solidFill>
                  <a:srgbClr val="FF0000"/>
                </a:solidFill>
                <a:cs typeface="Arial"/>
              </a:rPr>
              <a:t>ce</a:t>
            </a:r>
            <a:r>
              <a:rPr lang="en-US" sz="2600" spc="-5" dirty="0">
                <a:solidFill>
                  <a:srgbClr val="FF0000"/>
                </a:solidFill>
                <a:cs typeface="Arial"/>
              </a:rPr>
              <a:t>l</a:t>
            </a:r>
            <a:r>
              <a:rPr lang="en-US" sz="2600" spc="-15" dirty="0">
                <a:solidFill>
                  <a:srgbClr val="FF0000"/>
                </a:solidFill>
                <a:cs typeface="Arial"/>
              </a:rPr>
              <a:t>l</a:t>
            </a:r>
            <a:r>
              <a:rPr lang="en-US" sz="2600" dirty="0">
                <a:solidFill>
                  <a:srgbClr val="FF0000"/>
                </a:solidFill>
                <a:cs typeface="Arial"/>
              </a:rPr>
              <a:t>s</a:t>
            </a:r>
            <a:r>
              <a:rPr lang="en-US" sz="2600" spc="12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600" spc="-15" dirty="0">
                <a:solidFill>
                  <a:srgbClr val="FF0000"/>
                </a:solidFill>
                <a:cs typeface="Arial"/>
              </a:rPr>
              <a:t>f</a:t>
            </a:r>
            <a:r>
              <a:rPr lang="en-US" sz="2600" spc="-5" dirty="0">
                <a:solidFill>
                  <a:srgbClr val="FF0000"/>
                </a:solidFill>
                <a:cs typeface="Arial"/>
              </a:rPr>
              <a:t>o</a:t>
            </a:r>
            <a:r>
              <a:rPr lang="en-US" sz="2600" dirty="0">
                <a:solidFill>
                  <a:srgbClr val="FF0000"/>
                </a:solidFill>
                <a:cs typeface="Arial"/>
              </a:rPr>
              <a:t>r</a:t>
            </a:r>
            <a:r>
              <a:rPr lang="en-US" sz="2600" spc="85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600" spc="5" dirty="0">
                <a:solidFill>
                  <a:srgbClr val="FF0000"/>
                </a:solidFill>
                <a:cs typeface="Arial"/>
              </a:rPr>
              <a:t>abs</a:t>
            </a:r>
            <a:r>
              <a:rPr lang="en-US" sz="2600" spc="-5" dirty="0">
                <a:solidFill>
                  <a:srgbClr val="FF0000"/>
                </a:solidFill>
                <a:cs typeface="Arial"/>
              </a:rPr>
              <a:t>or</a:t>
            </a:r>
            <a:r>
              <a:rPr lang="en-US" sz="2600" spc="5" dirty="0">
                <a:solidFill>
                  <a:srgbClr val="FF0000"/>
                </a:solidFill>
                <a:cs typeface="Arial"/>
              </a:rPr>
              <a:t>p</a:t>
            </a:r>
            <a:r>
              <a:rPr lang="en-US" sz="2600" spc="-15" dirty="0">
                <a:solidFill>
                  <a:srgbClr val="FF0000"/>
                </a:solidFill>
                <a:cs typeface="Arial"/>
              </a:rPr>
              <a:t>ti</a:t>
            </a:r>
            <a:r>
              <a:rPr lang="en-US" sz="2600" spc="5" dirty="0">
                <a:solidFill>
                  <a:srgbClr val="FF0000"/>
                </a:solidFill>
                <a:cs typeface="Arial"/>
              </a:rPr>
              <a:t>o</a:t>
            </a:r>
            <a:r>
              <a:rPr lang="en-US" sz="2600" dirty="0">
                <a:solidFill>
                  <a:srgbClr val="FF0000"/>
                </a:solidFill>
                <a:cs typeface="Arial"/>
              </a:rPr>
              <a:t>n</a:t>
            </a:r>
            <a:r>
              <a:rPr lang="en-US" sz="2600" spc="9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600" spc="5" dirty="0">
                <a:solidFill>
                  <a:srgbClr val="FF0000"/>
                </a:solidFill>
                <a:cs typeface="Arial"/>
              </a:rPr>
              <a:t>o</a:t>
            </a:r>
            <a:r>
              <a:rPr lang="en-US" sz="2600" spc="-10" dirty="0">
                <a:solidFill>
                  <a:srgbClr val="FF0000"/>
                </a:solidFill>
                <a:cs typeface="Arial"/>
              </a:rPr>
              <a:t>f</a:t>
            </a:r>
            <a:r>
              <a:rPr lang="en-US" sz="2600" spc="75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600" spc="-15" dirty="0">
                <a:solidFill>
                  <a:srgbClr val="FF0000"/>
                </a:solidFill>
                <a:cs typeface="Arial"/>
              </a:rPr>
              <a:t>w</a:t>
            </a:r>
            <a:r>
              <a:rPr lang="en-US" sz="2600" spc="-20" dirty="0">
                <a:solidFill>
                  <a:srgbClr val="FF0000"/>
                </a:solidFill>
                <a:cs typeface="Arial"/>
              </a:rPr>
              <a:t>at</a:t>
            </a:r>
            <a:r>
              <a:rPr lang="en-US" sz="2600" spc="5" dirty="0">
                <a:solidFill>
                  <a:srgbClr val="FF0000"/>
                </a:solidFill>
                <a:cs typeface="Arial"/>
              </a:rPr>
              <a:t>e</a:t>
            </a:r>
            <a:r>
              <a:rPr lang="en-US" sz="2600" dirty="0">
                <a:solidFill>
                  <a:srgbClr val="FF0000"/>
                </a:solidFill>
                <a:cs typeface="Arial"/>
              </a:rPr>
              <a:t>r</a:t>
            </a:r>
            <a:r>
              <a:rPr lang="en-US" sz="2600" spc="85" dirty="0">
                <a:solidFill>
                  <a:srgbClr val="FF0000"/>
                </a:solidFill>
                <a:cs typeface="Times New Roman"/>
              </a:rPr>
              <a:t> </a:t>
            </a:r>
            <a:endParaRPr lang="en-US" sz="2600" spc="85" dirty="0" smtClean="0">
              <a:solidFill>
                <a:srgbClr val="FF0000"/>
              </a:solidFill>
              <a:cs typeface="Times New Roman"/>
            </a:endParaRPr>
          </a:p>
          <a:p>
            <a:pPr marL="735330" indent="-341630">
              <a:lnSpc>
                <a:spcPts val="3779"/>
              </a:lnSpc>
              <a:buClr>
                <a:srgbClr val="98FF65"/>
              </a:buClr>
              <a:buNone/>
              <a:tabLst>
                <a:tab pos="735330" algn="l"/>
              </a:tabLst>
            </a:pPr>
            <a:r>
              <a:rPr lang="en-US" spc="5" dirty="0" smtClean="0">
                <a:cs typeface="Arial"/>
              </a:rPr>
              <a:t>Th</a:t>
            </a:r>
            <a:r>
              <a:rPr lang="en-US" dirty="0" smtClean="0">
                <a:cs typeface="Arial"/>
              </a:rPr>
              <a:t>e </a:t>
            </a:r>
            <a:r>
              <a:rPr lang="en-US" spc="20" dirty="0" smtClean="0">
                <a:cs typeface="Arial"/>
              </a:rPr>
              <a:t>m</a:t>
            </a:r>
            <a:r>
              <a:rPr lang="en-US" spc="5" dirty="0" smtClean="0">
                <a:cs typeface="Arial"/>
              </a:rPr>
              <a:t>ucu</a:t>
            </a:r>
            <a:r>
              <a:rPr lang="en-US" dirty="0" smtClean="0">
                <a:cs typeface="Arial"/>
              </a:rPr>
              <a:t>s</a:t>
            </a:r>
            <a:r>
              <a:rPr lang="en-US" spc="85" dirty="0" smtClean="0">
                <a:cs typeface="Times New Roman"/>
              </a:rPr>
              <a:t> </a:t>
            </a:r>
            <a:r>
              <a:rPr lang="en-US" spc="5" dirty="0" smtClean="0">
                <a:cs typeface="Arial"/>
              </a:rPr>
              <a:t>ce</a:t>
            </a:r>
            <a:r>
              <a:rPr lang="en-US" spc="-5" dirty="0" smtClean="0">
                <a:cs typeface="Arial"/>
              </a:rPr>
              <a:t>l</a:t>
            </a:r>
            <a:r>
              <a:rPr lang="en-US" spc="-15" dirty="0" smtClean="0">
                <a:cs typeface="Arial"/>
              </a:rPr>
              <a:t>l</a:t>
            </a:r>
            <a:r>
              <a:rPr lang="en-US" dirty="0" smtClean="0">
                <a:cs typeface="Arial"/>
              </a:rPr>
              <a:t>s</a:t>
            </a:r>
            <a:r>
              <a:rPr lang="en-US" dirty="0">
                <a:cs typeface="Times New Roman"/>
              </a:rPr>
              <a:t> </a:t>
            </a:r>
            <a:r>
              <a:rPr lang="en-US" spc="-5" dirty="0" smtClean="0">
                <a:cs typeface="Arial"/>
              </a:rPr>
              <a:t>i</a:t>
            </a:r>
            <a:r>
              <a:rPr lang="en-US" spc="5" dirty="0" smtClean="0">
                <a:cs typeface="Arial"/>
              </a:rPr>
              <a:t>n</a:t>
            </a:r>
            <a:r>
              <a:rPr lang="en-US" dirty="0" smtClean="0">
                <a:cs typeface="Arial"/>
              </a:rPr>
              <a:t>cr</a:t>
            </a:r>
            <a:r>
              <a:rPr lang="en-US" spc="5" dirty="0" smtClean="0">
                <a:cs typeface="Arial"/>
              </a:rPr>
              <a:t>ea</a:t>
            </a:r>
            <a:r>
              <a:rPr lang="en-US" dirty="0" smtClean="0">
                <a:cs typeface="Arial"/>
              </a:rPr>
              <a:t>se</a:t>
            </a:r>
            <a:r>
              <a:rPr lang="en-US" spc="85" dirty="0" smtClean="0">
                <a:cs typeface="Times New Roman"/>
              </a:rPr>
              <a:t> </a:t>
            </a:r>
            <a:r>
              <a:rPr lang="en-US" spc="5" dirty="0">
                <a:cs typeface="Arial"/>
              </a:rPr>
              <a:t>an</a:t>
            </a:r>
            <a:r>
              <a:rPr lang="en-US" dirty="0">
                <a:cs typeface="Arial"/>
              </a:rPr>
              <a:t>d</a:t>
            </a:r>
            <a:r>
              <a:rPr lang="en-US" spc="85" dirty="0">
                <a:cs typeface="Times New Roman"/>
              </a:rPr>
              <a:t> </a:t>
            </a:r>
            <a:r>
              <a:rPr lang="en-US" spc="-15" dirty="0">
                <a:cs typeface="Arial"/>
              </a:rPr>
              <a:t>t</a:t>
            </a:r>
            <a:r>
              <a:rPr lang="en-US" spc="5" dirty="0">
                <a:cs typeface="Arial"/>
              </a:rPr>
              <a:t>h</a:t>
            </a:r>
            <a:r>
              <a:rPr lang="en-US" dirty="0">
                <a:cs typeface="Arial"/>
              </a:rPr>
              <a:t>e</a:t>
            </a:r>
            <a:r>
              <a:rPr lang="en-US" spc="90" dirty="0">
                <a:cs typeface="Times New Roman"/>
              </a:rPr>
              <a:t> </a:t>
            </a:r>
            <a:r>
              <a:rPr lang="en-US" spc="-5" dirty="0">
                <a:cs typeface="Arial"/>
              </a:rPr>
              <a:t>br</a:t>
            </a:r>
            <a:r>
              <a:rPr lang="en-US" spc="5" dirty="0">
                <a:cs typeface="Arial"/>
              </a:rPr>
              <a:t>us</a:t>
            </a:r>
            <a:r>
              <a:rPr lang="en-US" dirty="0">
                <a:cs typeface="Arial"/>
              </a:rPr>
              <a:t>h</a:t>
            </a:r>
            <a:r>
              <a:rPr lang="en-US" spc="90" dirty="0">
                <a:cs typeface="Times New Roman"/>
              </a:rPr>
              <a:t> </a:t>
            </a:r>
            <a:r>
              <a:rPr lang="en-US" dirty="0">
                <a:cs typeface="Arial"/>
              </a:rPr>
              <a:t>c</a:t>
            </a:r>
            <a:r>
              <a:rPr lang="en-US" spc="5" dirty="0">
                <a:cs typeface="Arial"/>
              </a:rPr>
              <a:t>e</a:t>
            </a:r>
            <a:r>
              <a:rPr lang="en-US" spc="-5" dirty="0">
                <a:cs typeface="Arial"/>
              </a:rPr>
              <a:t>lls</a:t>
            </a:r>
            <a:r>
              <a:rPr lang="en-US" spc="-5" dirty="0">
                <a:cs typeface="Times New Roman"/>
              </a:rPr>
              <a:t> </a:t>
            </a:r>
            <a:r>
              <a:rPr lang="en-US" spc="5" dirty="0">
                <a:cs typeface="Arial"/>
              </a:rPr>
              <a:t>dec</a:t>
            </a:r>
            <a:r>
              <a:rPr lang="en-US" dirty="0">
                <a:cs typeface="Arial"/>
              </a:rPr>
              <a:t>re</a:t>
            </a:r>
            <a:r>
              <a:rPr lang="en-US" spc="5" dirty="0">
                <a:cs typeface="Arial"/>
              </a:rPr>
              <a:t>as</a:t>
            </a:r>
            <a:r>
              <a:rPr lang="en-US" dirty="0">
                <a:cs typeface="Arial"/>
              </a:rPr>
              <a:t>e</a:t>
            </a:r>
            <a:r>
              <a:rPr lang="en-US" spc="90" dirty="0">
                <a:cs typeface="Times New Roman"/>
              </a:rPr>
              <a:t> </a:t>
            </a:r>
            <a:r>
              <a:rPr lang="en-US" spc="-15" dirty="0">
                <a:cs typeface="Arial"/>
              </a:rPr>
              <a:t>t</a:t>
            </a:r>
            <a:r>
              <a:rPr lang="en-US" spc="-5" dirty="0">
                <a:cs typeface="Arial"/>
              </a:rPr>
              <a:t>o</a:t>
            </a:r>
            <a:r>
              <a:rPr lang="en-US" spc="-20" dirty="0">
                <a:cs typeface="Arial"/>
              </a:rPr>
              <a:t>w</a:t>
            </a:r>
            <a:r>
              <a:rPr lang="en-US" spc="5" dirty="0">
                <a:cs typeface="Arial"/>
              </a:rPr>
              <a:t>a</a:t>
            </a:r>
            <a:r>
              <a:rPr lang="en-US" dirty="0">
                <a:cs typeface="Arial"/>
              </a:rPr>
              <a:t>rd</a:t>
            </a:r>
            <a:r>
              <a:rPr lang="en-US" spc="90" dirty="0">
                <a:cs typeface="Times New Roman"/>
              </a:rPr>
              <a:t> </a:t>
            </a:r>
            <a:r>
              <a:rPr lang="en-US" spc="-15" dirty="0">
                <a:cs typeface="Arial"/>
              </a:rPr>
              <a:t>t</a:t>
            </a:r>
            <a:r>
              <a:rPr lang="en-US" spc="-5" dirty="0">
                <a:cs typeface="Arial"/>
              </a:rPr>
              <a:t>h</a:t>
            </a:r>
            <a:r>
              <a:rPr lang="en-US" dirty="0">
                <a:cs typeface="Arial"/>
              </a:rPr>
              <a:t>e</a:t>
            </a:r>
            <a:r>
              <a:rPr lang="en-US" spc="90" dirty="0">
                <a:cs typeface="Times New Roman"/>
              </a:rPr>
              <a:t> </a:t>
            </a:r>
            <a:r>
              <a:rPr lang="en-US" spc="5" dirty="0">
                <a:cs typeface="Arial"/>
              </a:rPr>
              <a:t>a</a:t>
            </a:r>
            <a:r>
              <a:rPr lang="en-US" spc="-5" dirty="0">
                <a:cs typeface="Arial"/>
              </a:rPr>
              <a:t>n</a:t>
            </a:r>
            <a:r>
              <a:rPr lang="en-US" spc="5" dirty="0">
                <a:cs typeface="Arial"/>
              </a:rPr>
              <a:t>a</a:t>
            </a:r>
            <a:r>
              <a:rPr lang="en-US" dirty="0">
                <a:cs typeface="Arial"/>
              </a:rPr>
              <a:t>l</a:t>
            </a:r>
            <a:r>
              <a:rPr lang="en-US" spc="85" dirty="0">
                <a:cs typeface="Times New Roman"/>
              </a:rPr>
              <a:t> </a:t>
            </a:r>
            <a:r>
              <a:rPr lang="en-US" spc="5" dirty="0" smtClean="0">
                <a:cs typeface="Arial"/>
              </a:rPr>
              <a:t>c</a:t>
            </a:r>
            <a:r>
              <a:rPr lang="en-US" spc="-5" dirty="0" smtClean="0">
                <a:cs typeface="Arial"/>
              </a:rPr>
              <a:t>a</a:t>
            </a:r>
            <a:r>
              <a:rPr lang="en-US" spc="5" dirty="0" smtClean="0">
                <a:cs typeface="Arial"/>
              </a:rPr>
              <a:t>na</a:t>
            </a:r>
            <a:r>
              <a:rPr lang="en-US" dirty="0" smtClean="0">
                <a:cs typeface="Arial"/>
              </a:rPr>
              <a:t>l</a:t>
            </a:r>
            <a:r>
              <a:rPr lang="en-US" dirty="0"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100" dirty="0" smtClean="0"/>
              <a:t>The crypts of </a:t>
            </a:r>
            <a:r>
              <a:rPr lang="en-US" sz="3100" dirty="0" err="1" smtClean="0"/>
              <a:t>lieberkhun</a:t>
            </a:r>
            <a:r>
              <a:rPr lang="en-US" sz="3100" dirty="0" smtClean="0"/>
              <a:t> is lined by </a:t>
            </a:r>
            <a:r>
              <a:rPr lang="en-US" sz="3100" dirty="0" err="1" smtClean="0"/>
              <a:t>colonocyte</a:t>
            </a:r>
            <a:r>
              <a:rPr lang="en-US" sz="3100" dirty="0" smtClean="0"/>
              <a:t> and goblet cells.</a:t>
            </a:r>
          </a:p>
          <a:p>
            <a:pPr>
              <a:buFont typeface="Wingdings" pitchFamily="2" charset="2"/>
              <a:buChar char="Ø"/>
            </a:pPr>
            <a:r>
              <a:rPr lang="en-US" sz="3100" dirty="0" smtClean="0"/>
              <a:t>The lower 2/3 of these glands are lined by mainly goblet cells and some </a:t>
            </a:r>
            <a:r>
              <a:rPr lang="en-US" sz="3100" dirty="0" err="1" smtClean="0"/>
              <a:t>enteroendocrine</a:t>
            </a:r>
            <a:r>
              <a:rPr lang="en-US" sz="3100" dirty="0" smtClean="0"/>
              <a:t> and stem cells also present</a:t>
            </a:r>
          </a:p>
          <a:p>
            <a:pPr>
              <a:buFont typeface="Wingdings" pitchFamily="2" charset="2"/>
              <a:buChar char="Ø"/>
            </a:pPr>
            <a:r>
              <a:rPr lang="en-US" sz="3100" dirty="0" err="1" smtClean="0"/>
              <a:t>Paneth</a:t>
            </a:r>
            <a:r>
              <a:rPr lang="en-US" sz="3100" dirty="0" smtClean="0"/>
              <a:t> cells are entirely absent.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Lamina </a:t>
            </a:r>
            <a:r>
              <a:rPr lang="en-US" b="1" dirty="0" err="1" smtClean="0">
                <a:solidFill>
                  <a:srgbClr val="FF0000"/>
                </a:solidFill>
              </a:rPr>
              <a:t>propria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Rich in lymphatic tissue, blood vessels, lymphocytes, plasma cells, collagen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Muscularis</a:t>
            </a:r>
            <a:r>
              <a:rPr lang="en-US" b="1" dirty="0" smtClean="0">
                <a:solidFill>
                  <a:srgbClr val="FF0000"/>
                </a:solidFill>
              </a:rPr>
              <a:t> mucosa:</a:t>
            </a:r>
          </a:p>
          <a:p>
            <a:r>
              <a:rPr lang="en-US" dirty="0" smtClean="0"/>
              <a:t> A thin layer of smooth muscle (inner circular and outer longitudinal)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Submucosa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 smtClean="0"/>
              <a:t>Consist of dense connective tissue ,blood </a:t>
            </a:r>
            <a:r>
              <a:rPr lang="en-US" sz="2400" dirty="0" err="1" smtClean="0"/>
              <a:t>vessls,lymphatics</a:t>
            </a:r>
            <a:r>
              <a:rPr lang="en-US" sz="2400" dirty="0" smtClean="0"/>
              <a:t> and </a:t>
            </a:r>
            <a:r>
              <a:rPr lang="en-US" sz="2400" dirty="0" err="1" smtClean="0"/>
              <a:t>meissner’s</a:t>
            </a:r>
            <a:r>
              <a:rPr lang="en-US" sz="2400" dirty="0" smtClean="0"/>
              <a:t> plexus of nerves. 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Muscularis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externa</a:t>
            </a:r>
            <a:r>
              <a:rPr lang="en-US" sz="2400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Inner circular layer of  smooth muscle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Outer longitudinal layer of  smooth muscle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Teniae</a:t>
            </a:r>
            <a:r>
              <a:rPr lang="en-US" sz="2800" dirty="0" smtClean="0">
                <a:solidFill>
                  <a:srgbClr val="FF0000"/>
                </a:solidFill>
              </a:rPr>
              <a:t> Coli</a:t>
            </a:r>
            <a:r>
              <a:rPr lang="en-US" sz="2400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Are three separate longitudinal ribbons or bands  (</a:t>
            </a:r>
            <a:r>
              <a:rPr lang="en-US" sz="2400" dirty="0" err="1" smtClean="0"/>
              <a:t>taeniae</a:t>
            </a:r>
            <a:r>
              <a:rPr lang="en-US" sz="2400" dirty="0" smtClean="0"/>
              <a:t> meaning ribbon in </a:t>
            </a:r>
            <a:r>
              <a:rPr lang="en-US" sz="2400" dirty="0" err="1" smtClean="0"/>
              <a:t>latin</a:t>
            </a:r>
            <a:r>
              <a:rPr lang="en-US" sz="2400" dirty="0" smtClean="0"/>
              <a:t>) of smooth muscle on the outside of the ascending, transverse, descending and sigmoid colons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Serosa</a:t>
            </a:r>
            <a:r>
              <a:rPr lang="en-US" sz="2800" dirty="0" smtClean="0">
                <a:solidFill>
                  <a:srgbClr val="FF0000"/>
                </a:solidFill>
              </a:rPr>
              <a:t> /Adventitia: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Transverse colon and sigmoid colon is completely surrounded by </a:t>
            </a:r>
            <a:r>
              <a:rPr lang="en-US" sz="2400" dirty="0" err="1" smtClean="0"/>
              <a:t>serosa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Anterior surface of ascending and descending colon is covered by </a:t>
            </a:r>
            <a:r>
              <a:rPr lang="en-US" sz="2400" dirty="0" err="1" smtClean="0"/>
              <a:t>serosa</a:t>
            </a:r>
            <a:r>
              <a:rPr lang="en-US" sz="2400" dirty="0" smtClean="0"/>
              <a:t> while their posterior surface is covered by adventitia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809</Words>
  <Application>Microsoft Office PowerPoint</Application>
  <PresentationFormat>On-screen Show (4:3)</PresentationFormat>
  <Paragraphs>137</Paragraphs>
  <Slides>40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Histology  of  Large  Intestine</vt:lpstr>
      <vt:lpstr>Large  Intestine</vt:lpstr>
      <vt:lpstr>Histology  of  Large intestine</vt:lpstr>
      <vt:lpstr>Slide 4</vt:lpstr>
      <vt:lpstr>Colon </vt:lpstr>
      <vt:lpstr>Large intestine (Colon)</vt:lpstr>
      <vt:lpstr>Slide 7</vt:lpstr>
      <vt:lpstr>Slide 8</vt:lpstr>
      <vt:lpstr>Slide 9</vt:lpstr>
      <vt:lpstr>Large Intestine</vt:lpstr>
      <vt:lpstr>Large intestine</vt:lpstr>
      <vt:lpstr>Slide 12</vt:lpstr>
      <vt:lpstr>Slide 13</vt:lpstr>
      <vt:lpstr>Slide 14</vt:lpstr>
      <vt:lpstr>Appendix </vt:lpstr>
      <vt:lpstr>Slide 16</vt:lpstr>
      <vt:lpstr>Slide 17</vt:lpstr>
      <vt:lpstr>Slide 18</vt:lpstr>
      <vt:lpstr>Slide 19</vt:lpstr>
      <vt:lpstr>Appendix </vt:lpstr>
      <vt:lpstr>Rectum</vt:lpstr>
      <vt:lpstr>Slide 22</vt:lpstr>
      <vt:lpstr>Rectum </vt:lpstr>
      <vt:lpstr>Rectum </vt:lpstr>
      <vt:lpstr>Slide 25</vt:lpstr>
      <vt:lpstr>Anal canal</vt:lpstr>
      <vt:lpstr>Slide 27</vt:lpstr>
      <vt:lpstr>Slide 28</vt:lpstr>
      <vt:lpstr>Anal canal</vt:lpstr>
      <vt:lpstr>Slide 30</vt:lpstr>
      <vt:lpstr>Slide 31</vt:lpstr>
      <vt:lpstr>Slide 32</vt:lpstr>
      <vt:lpstr>Slide 33</vt:lpstr>
      <vt:lpstr>Appendix</vt:lpstr>
      <vt:lpstr>Appendix</vt:lpstr>
      <vt:lpstr>The anal canal</vt:lpstr>
      <vt:lpstr>The histological structure of the anal canal</vt:lpstr>
      <vt:lpstr>The musculosa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Dr Aaqib</cp:lastModifiedBy>
  <cp:revision>45</cp:revision>
  <dcterms:created xsi:type="dcterms:W3CDTF">2020-02-12T07:13:20Z</dcterms:created>
  <dcterms:modified xsi:type="dcterms:W3CDTF">2020-03-08T14:22:08Z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2020-02-12T00:00:00Z</vt:filetime>
  </property>
  <property fmtid="{D5CDD505-2E9C-101B-9397-08002B2CF9AE}" pid="3" name="LastSaved">
    <vt:filetime>2020-02-12T00:00:00Z</vt:filetime>
  </property>
</Properties>
</file>