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18600" cy="6819900"/>
  <p:notesSz cx="9118600" cy="6819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3895" y="2114169"/>
            <a:ext cx="7750810" cy="1432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19144"/>
            <a:ext cx="6383020" cy="1704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68577"/>
            <a:ext cx="3966591" cy="450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9" y="1568577"/>
            <a:ext cx="3966591" cy="450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09699" y="329946"/>
            <a:ext cx="5299201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0341" y="1442770"/>
            <a:ext cx="6022340" cy="4342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42507"/>
            <a:ext cx="2917952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42507"/>
            <a:ext cx="2097278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42507"/>
            <a:ext cx="2097278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9367" y="1312925"/>
            <a:ext cx="6739890" cy="1365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25575" marR="5080" indent="-1413510">
              <a:lnSpc>
                <a:spcPct val="100000"/>
              </a:lnSpc>
              <a:spcBef>
                <a:spcPts val="95"/>
              </a:spcBef>
            </a:pPr>
            <a:r>
              <a:rPr sz="4400" b="0" spc="-5" dirty="0">
                <a:latin typeface="Arial"/>
                <a:cs typeface="Arial"/>
              </a:rPr>
              <a:t>Introduction </a:t>
            </a:r>
            <a:r>
              <a:rPr sz="4400" b="0" dirty="0">
                <a:latin typeface="Arial"/>
                <a:cs typeface="Arial"/>
              </a:rPr>
              <a:t>to </a:t>
            </a:r>
            <a:r>
              <a:rPr sz="4400" b="0" spc="-5" dirty="0">
                <a:latin typeface="Arial"/>
                <a:cs typeface="Arial"/>
              </a:rPr>
              <a:t>Excel, Word  and</a:t>
            </a:r>
            <a:r>
              <a:rPr sz="4400" b="0" dirty="0">
                <a:latin typeface="Arial"/>
                <a:cs typeface="Arial"/>
              </a:rPr>
              <a:t> </a:t>
            </a:r>
            <a:r>
              <a:rPr sz="4400" b="0" spc="-5" dirty="0">
                <a:latin typeface="Arial"/>
                <a:cs typeface="Arial"/>
              </a:rPr>
              <a:t>Powerpoint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5145" y="0"/>
            <a:ext cx="552831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3565" marR="5080" indent="-5715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Powerpoint </a:t>
            </a:r>
            <a:r>
              <a:rPr dirty="0"/>
              <a:t>–</a:t>
            </a:r>
            <a:r>
              <a:rPr spc="-85" dirty="0"/>
              <a:t> </a:t>
            </a:r>
            <a:r>
              <a:rPr spc="-5" dirty="0"/>
              <a:t>for  presentations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4141" y="1732355"/>
            <a:ext cx="7574915" cy="427164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8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What you need to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know</a:t>
            </a:r>
            <a:endParaRPr sz="3200">
              <a:latin typeface="Arial"/>
              <a:cs typeface="Arial"/>
            </a:endParaRPr>
          </a:p>
          <a:p>
            <a:pPr marL="755015" lvl="1" indent="-286385">
              <a:lnSpc>
                <a:spcPct val="100000"/>
              </a:lnSpc>
              <a:spcBef>
                <a:spcPts val="690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Create a new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presentation</a:t>
            </a:r>
            <a:endParaRPr sz="2800">
              <a:latin typeface="Arial"/>
              <a:cs typeface="Arial"/>
            </a:endParaRPr>
          </a:p>
          <a:p>
            <a:pPr marL="1155065" marR="512445" lvl="2" indent="-228600">
              <a:lnSpc>
                <a:spcPct val="100000"/>
              </a:lnSpc>
              <a:spcBef>
                <a:spcPts val="57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using </a:t>
            </a:r>
            <a:r>
              <a:rPr sz="2400" dirty="0">
                <a:latin typeface="Arial"/>
                <a:cs typeface="Arial"/>
              </a:rPr>
              <a:t>the wizard, design-template, or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blank-  presentation</a:t>
            </a:r>
            <a:endParaRPr sz="2400">
              <a:latin typeface="Arial"/>
              <a:cs typeface="Arial"/>
            </a:endParaRPr>
          </a:p>
          <a:p>
            <a:pPr marL="1155065" marR="5080" lvl="2" indent="-228600">
              <a:lnSpc>
                <a:spcPct val="100000"/>
              </a:lnSpc>
              <a:spcBef>
                <a:spcPts val="565"/>
              </a:spcBef>
              <a:buChar char="•"/>
              <a:tabLst>
                <a:tab pos="1155700" algn="l"/>
              </a:tabLst>
            </a:pPr>
            <a:r>
              <a:rPr sz="2400" dirty="0">
                <a:latin typeface="Arial"/>
                <a:cs typeface="Arial"/>
              </a:rPr>
              <a:t>Using blank-presentation is the most flexible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  </a:t>
            </a:r>
            <a:r>
              <a:rPr sz="2400" spc="-5" dirty="0">
                <a:latin typeface="Arial"/>
                <a:cs typeface="Arial"/>
              </a:rPr>
              <a:t>you!</a:t>
            </a:r>
            <a:endParaRPr sz="2400">
              <a:latin typeface="Arial"/>
              <a:cs typeface="Arial"/>
            </a:endParaRPr>
          </a:p>
          <a:p>
            <a:pPr marL="755015" lvl="1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Understand the tools inside of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powerpoint</a:t>
            </a:r>
            <a:endParaRPr sz="2800">
              <a:latin typeface="Arial"/>
              <a:cs typeface="Arial"/>
            </a:endParaRPr>
          </a:p>
          <a:p>
            <a:pPr marL="755015" lvl="1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Moving from slide to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slide</a:t>
            </a:r>
            <a:endParaRPr sz="2800">
              <a:latin typeface="Arial"/>
              <a:cs typeface="Arial"/>
            </a:endParaRPr>
          </a:p>
          <a:p>
            <a:pPr marL="755015" lvl="1" indent="-286385">
              <a:lnSpc>
                <a:spcPct val="100000"/>
              </a:lnSpc>
              <a:spcBef>
                <a:spcPts val="680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Presenting your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slide.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9147" y="463295"/>
            <a:ext cx="7017384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5" dirty="0">
                <a:latin typeface="Arial"/>
                <a:cs typeface="Arial"/>
              </a:rPr>
              <a:t>Creating a new</a:t>
            </a:r>
            <a:r>
              <a:rPr sz="4400" b="0" spc="30" dirty="0">
                <a:latin typeface="Arial"/>
                <a:cs typeface="Arial"/>
              </a:rPr>
              <a:t> </a:t>
            </a:r>
            <a:r>
              <a:rPr sz="4400" b="0" spc="-5" dirty="0">
                <a:latin typeface="Arial"/>
                <a:cs typeface="Arial"/>
              </a:rPr>
              <a:t>presentation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41" y="1575053"/>
            <a:ext cx="7925434" cy="3858749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marR="5080" indent="-343535">
              <a:lnSpc>
                <a:spcPct val="898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"AutoContent Wizard" </a:t>
            </a:r>
            <a:r>
              <a:rPr sz="2400" spc="-5" dirty="0">
                <a:latin typeface="Arial"/>
                <a:cs typeface="Arial"/>
              </a:rPr>
              <a:t>walks you through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series of  </a:t>
            </a:r>
            <a:r>
              <a:rPr sz="2400" dirty="0">
                <a:latin typeface="Arial"/>
                <a:cs typeface="Arial"/>
              </a:rPr>
              <a:t>questions about your presentation, letting you choose  </a:t>
            </a:r>
            <a:r>
              <a:rPr sz="2400" spc="-5" dirty="0">
                <a:latin typeface="Arial"/>
                <a:cs typeface="Arial"/>
              </a:rPr>
              <a:t>from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variety of predetermined content themes, visual  styles, and formatting options. You can answer all of the  questions or skip some and click "Finish" at any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time.</a:t>
            </a:r>
            <a:endParaRPr sz="2400">
              <a:latin typeface="Arial"/>
              <a:cs typeface="Arial"/>
            </a:endParaRPr>
          </a:p>
          <a:p>
            <a:pPr marL="355600" marR="157480" indent="-343535">
              <a:lnSpc>
                <a:spcPct val="898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"Design Template" </a:t>
            </a:r>
            <a:r>
              <a:rPr sz="2400" dirty="0">
                <a:latin typeface="Arial"/>
                <a:cs typeface="Arial"/>
              </a:rPr>
              <a:t>allows you to choose from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various  background designs and slide styles to use throughout  your presentation. Clicking the various presentation  options shows thumbnail views of their designs. Click  </a:t>
            </a:r>
            <a:r>
              <a:rPr sz="2400" spc="-5" dirty="0">
                <a:latin typeface="Arial"/>
                <a:cs typeface="Arial"/>
              </a:rPr>
              <a:t>"OK" to choose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one.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"Blank Presentation" </a:t>
            </a:r>
            <a:r>
              <a:rPr sz="2400" spc="-5" dirty="0">
                <a:latin typeface="Arial"/>
                <a:cs typeface="Arial"/>
              </a:rPr>
              <a:t>starts you out with blank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>
                <a:latin typeface="Arial"/>
                <a:cs typeface="Arial"/>
              </a:rPr>
              <a:t>slides</a:t>
            </a:r>
            <a:r>
              <a:rPr sz="2400" spc="-5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5591" y="494537"/>
            <a:ext cx="448691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5" dirty="0">
                <a:latin typeface="Arial"/>
                <a:cs typeface="Arial"/>
              </a:rPr>
              <a:t>Tools in</a:t>
            </a:r>
            <a:r>
              <a:rPr sz="4000" b="0" spc="-60" dirty="0">
                <a:latin typeface="Arial"/>
                <a:cs typeface="Arial"/>
              </a:rPr>
              <a:t> </a:t>
            </a:r>
            <a:r>
              <a:rPr sz="4000" b="0" spc="-5" dirty="0">
                <a:latin typeface="Arial"/>
                <a:cs typeface="Arial"/>
              </a:rPr>
              <a:t>Powerpoint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41" y="1494477"/>
            <a:ext cx="8007984" cy="1520825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VIEWS</a:t>
            </a:r>
            <a:endParaRPr sz="3200">
              <a:latin typeface="Arial"/>
              <a:cs typeface="Arial"/>
            </a:endParaRPr>
          </a:p>
          <a:p>
            <a:pPr marL="755015" marR="5080" indent="-285750">
              <a:lnSpc>
                <a:spcPct val="100000"/>
              </a:lnSpc>
              <a:spcBef>
                <a:spcPts val="370"/>
              </a:spcBef>
              <a:tabLst>
                <a:tab pos="755015" algn="l"/>
              </a:tabLst>
            </a:pPr>
            <a:r>
              <a:rPr sz="1400" spc="-5" dirty="0">
                <a:latin typeface="Arial"/>
                <a:cs typeface="Arial"/>
              </a:rPr>
              <a:t>–	</a:t>
            </a:r>
            <a:r>
              <a:rPr sz="1400" spc="-10" dirty="0">
                <a:latin typeface="Arial"/>
                <a:cs typeface="Arial"/>
              </a:rPr>
              <a:t>PowerPoint </a:t>
            </a:r>
            <a:r>
              <a:rPr sz="1400" spc="-5" dirty="0">
                <a:latin typeface="Arial"/>
                <a:cs typeface="Arial"/>
              </a:rPr>
              <a:t>has </a:t>
            </a:r>
            <a:r>
              <a:rPr sz="1400" spc="-10" dirty="0">
                <a:latin typeface="Arial"/>
                <a:cs typeface="Arial"/>
              </a:rPr>
              <a:t>several </a:t>
            </a:r>
            <a:r>
              <a:rPr sz="1400" spc="-5" dirty="0">
                <a:latin typeface="Arial"/>
                <a:cs typeface="Arial"/>
              </a:rPr>
              <a:t>'views' that allow you to edit and see </a:t>
            </a:r>
            <a:r>
              <a:rPr sz="1400" spc="-10" dirty="0">
                <a:latin typeface="Arial"/>
                <a:cs typeface="Arial"/>
              </a:rPr>
              <a:t>presentation </a:t>
            </a:r>
            <a:r>
              <a:rPr sz="1400" spc="-5" dirty="0">
                <a:latin typeface="Arial"/>
                <a:cs typeface="Arial"/>
              </a:rPr>
              <a:t>content in </a:t>
            </a:r>
            <a:r>
              <a:rPr sz="1400" spc="-10" dirty="0">
                <a:latin typeface="Arial"/>
                <a:cs typeface="Arial"/>
              </a:rPr>
              <a:t>various  </a:t>
            </a:r>
            <a:r>
              <a:rPr sz="1400" spc="-5" dirty="0">
                <a:latin typeface="Arial"/>
                <a:cs typeface="Arial"/>
              </a:rPr>
              <a:t>useful ways. You </a:t>
            </a:r>
            <a:r>
              <a:rPr sz="1400" spc="-10" dirty="0">
                <a:latin typeface="Arial"/>
                <a:cs typeface="Arial"/>
              </a:rPr>
              <a:t>can </a:t>
            </a:r>
            <a:r>
              <a:rPr sz="1400" spc="-5" dirty="0">
                <a:latin typeface="Arial"/>
                <a:cs typeface="Arial"/>
              </a:rPr>
              <a:t>switch </a:t>
            </a:r>
            <a:r>
              <a:rPr sz="1400" spc="-10" dirty="0">
                <a:latin typeface="Arial"/>
                <a:cs typeface="Arial"/>
              </a:rPr>
              <a:t>among </a:t>
            </a:r>
            <a:r>
              <a:rPr sz="1400" spc="-5" dirty="0">
                <a:latin typeface="Arial"/>
                <a:cs typeface="Arial"/>
              </a:rPr>
              <a:t>the views as you work by selecting one from the </a:t>
            </a:r>
            <a:r>
              <a:rPr sz="1400" spc="-10" dirty="0">
                <a:latin typeface="Arial"/>
                <a:cs typeface="Arial"/>
              </a:rPr>
              <a:t>View  </a:t>
            </a:r>
            <a:r>
              <a:rPr sz="1400" spc="-5" dirty="0">
                <a:latin typeface="Arial"/>
                <a:cs typeface="Arial"/>
              </a:rPr>
              <a:t>menu or </a:t>
            </a:r>
            <a:r>
              <a:rPr sz="1400" spc="-10" dirty="0">
                <a:latin typeface="Arial"/>
                <a:cs typeface="Arial"/>
              </a:rPr>
              <a:t>clicking </a:t>
            </a:r>
            <a:r>
              <a:rPr sz="1400" spc="-5" dirty="0">
                <a:latin typeface="Arial"/>
                <a:cs typeface="Arial"/>
              </a:rPr>
              <a:t>one of the five 'view' buttons in the lower </a:t>
            </a:r>
            <a:r>
              <a:rPr sz="1400" spc="-10" dirty="0">
                <a:latin typeface="Arial"/>
                <a:cs typeface="Arial"/>
              </a:rPr>
              <a:t>left-hand </a:t>
            </a:r>
            <a:r>
              <a:rPr sz="1400" spc="-5" dirty="0">
                <a:latin typeface="Arial"/>
                <a:cs typeface="Arial"/>
              </a:rPr>
              <a:t>corner of the </a:t>
            </a:r>
            <a:r>
              <a:rPr sz="1400" spc="-10" dirty="0">
                <a:latin typeface="Arial"/>
                <a:cs typeface="Arial"/>
              </a:rPr>
              <a:t>PowerPoint  </a:t>
            </a:r>
            <a:r>
              <a:rPr sz="1400" spc="-5" dirty="0">
                <a:latin typeface="Arial"/>
                <a:cs typeface="Arial"/>
              </a:rPr>
              <a:t>window.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49639" y="2952495"/>
            <a:ext cx="1456944" cy="961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54639" y="2952495"/>
            <a:ext cx="2180844" cy="1314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81328" y="4427982"/>
            <a:ext cx="5553075" cy="664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Arial"/>
                <a:cs typeface="Arial"/>
              </a:rPr>
              <a:t>- In the </a:t>
            </a:r>
            <a:r>
              <a:rPr sz="1400" spc="-10" dirty="0">
                <a:latin typeface="Arial"/>
                <a:cs typeface="Arial"/>
              </a:rPr>
              <a:t>Normal </a:t>
            </a:r>
            <a:r>
              <a:rPr sz="1400" spc="-5" dirty="0">
                <a:latin typeface="Arial"/>
                <a:cs typeface="Arial"/>
              </a:rPr>
              <a:t>view, the screen is </a:t>
            </a:r>
            <a:r>
              <a:rPr sz="1400" spc="-10" dirty="0">
                <a:latin typeface="Arial"/>
                <a:cs typeface="Arial"/>
              </a:rPr>
              <a:t>split </a:t>
            </a:r>
            <a:r>
              <a:rPr sz="1400" spc="-5" dirty="0">
                <a:latin typeface="Arial"/>
                <a:cs typeface="Arial"/>
              </a:rPr>
              <a:t>into three </a:t>
            </a:r>
            <a:r>
              <a:rPr sz="1400" spc="-10" dirty="0">
                <a:latin typeface="Arial"/>
                <a:cs typeface="Arial"/>
              </a:rPr>
              <a:t>sections showing the  presentation outline </a:t>
            </a:r>
            <a:r>
              <a:rPr sz="1400" spc="-5" dirty="0">
                <a:latin typeface="Arial"/>
                <a:cs typeface="Arial"/>
              </a:rPr>
              <a:t>on the left, the slide in the main </a:t>
            </a:r>
            <a:r>
              <a:rPr sz="1400" spc="-10" dirty="0">
                <a:latin typeface="Arial"/>
                <a:cs typeface="Arial"/>
              </a:rPr>
              <a:t>window, and  </a:t>
            </a:r>
            <a:r>
              <a:rPr sz="1400" spc="-5" dirty="0">
                <a:latin typeface="Arial"/>
                <a:cs typeface="Arial"/>
              </a:rPr>
              <a:t>notes at the</a:t>
            </a:r>
            <a:r>
              <a:rPr sz="1400" spc="-10" dirty="0">
                <a:latin typeface="Arial"/>
                <a:cs typeface="Arial"/>
              </a:rPr>
              <a:t> bottom.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59239" y="5009896"/>
            <a:ext cx="2743200" cy="17000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3489" y="463295"/>
            <a:ext cx="307086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5" dirty="0">
                <a:latin typeface="Arial"/>
                <a:cs typeface="Arial"/>
              </a:rPr>
              <a:t>Other</a:t>
            </a:r>
            <a:r>
              <a:rPr sz="4400" b="0" spc="-50" dirty="0">
                <a:latin typeface="Arial"/>
                <a:cs typeface="Arial"/>
              </a:rPr>
              <a:t> </a:t>
            </a:r>
            <a:r>
              <a:rPr sz="4400" b="0" spc="-5" dirty="0">
                <a:latin typeface="Arial"/>
                <a:cs typeface="Arial"/>
              </a:rPr>
              <a:t>Views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41" y="1506181"/>
            <a:ext cx="2647950" cy="1778000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8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Outline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View</a:t>
            </a:r>
            <a:endParaRPr sz="320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Slide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View</a:t>
            </a:r>
            <a:endParaRPr sz="320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Slide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Sorter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37354" y="384047"/>
            <a:ext cx="643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(TOOLS)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70939" y="553974"/>
            <a:ext cx="577659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68245" algn="l"/>
              </a:tabLst>
            </a:pPr>
            <a:r>
              <a:rPr sz="4400" b="0" spc="-5" dirty="0">
                <a:latin typeface="Arial"/>
                <a:cs typeface="Arial"/>
              </a:rPr>
              <a:t>Inserting	Slides </a:t>
            </a:r>
            <a:r>
              <a:rPr sz="4400" b="0" dirty="0">
                <a:latin typeface="Arial"/>
                <a:cs typeface="Arial"/>
              </a:rPr>
              <a:t>&amp;</a:t>
            </a:r>
            <a:r>
              <a:rPr sz="4400" b="0" spc="-60" dirty="0">
                <a:latin typeface="Arial"/>
                <a:cs typeface="Arial"/>
              </a:rPr>
              <a:t> </a:t>
            </a:r>
            <a:r>
              <a:rPr sz="4400" b="0" dirty="0">
                <a:latin typeface="Arial"/>
                <a:cs typeface="Arial"/>
              </a:rPr>
              <a:t>Text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141" y="1603248"/>
            <a:ext cx="7896225" cy="4417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Use </a:t>
            </a:r>
            <a:r>
              <a:rPr sz="3200" spc="-10" dirty="0">
                <a:latin typeface="Arial"/>
                <a:cs typeface="Arial"/>
              </a:rPr>
              <a:t>INSERT&gt;NewSlide </a:t>
            </a:r>
            <a:r>
              <a:rPr sz="3200" spc="-5" dirty="0">
                <a:latin typeface="Arial"/>
                <a:cs typeface="Arial"/>
              </a:rPr>
              <a:t>to add new </a:t>
            </a:r>
            <a:r>
              <a:rPr sz="3200" spc="-10" dirty="0">
                <a:latin typeface="Arial"/>
                <a:cs typeface="Arial"/>
              </a:rPr>
              <a:t>slides  </a:t>
            </a:r>
            <a:r>
              <a:rPr sz="3200" spc="-5" dirty="0">
                <a:latin typeface="Arial"/>
                <a:cs typeface="Arial"/>
              </a:rPr>
              <a:t>after the current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slide</a:t>
            </a:r>
            <a:endParaRPr sz="3200">
              <a:latin typeface="Arial"/>
              <a:cs typeface="Arial"/>
            </a:endParaRPr>
          </a:p>
          <a:p>
            <a:pPr marL="755015" marR="381635" lvl="1" indent="-285750">
              <a:lnSpc>
                <a:spcPct val="100000"/>
              </a:lnSpc>
              <a:spcBef>
                <a:spcPts val="69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"/>
                <a:cs typeface="Arial"/>
              </a:rPr>
              <a:t>You </a:t>
            </a:r>
            <a:r>
              <a:rPr sz="2800" dirty="0">
                <a:latin typeface="Arial"/>
                <a:cs typeface="Arial"/>
              </a:rPr>
              <a:t>can use the « slide layout » choices to  modify the layout of the slide you are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using</a:t>
            </a:r>
            <a:endParaRPr sz="280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7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To insert text on a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slide</a:t>
            </a:r>
            <a:endParaRPr sz="3200">
              <a:latin typeface="Arial"/>
              <a:cs typeface="Arial"/>
            </a:endParaRPr>
          </a:p>
          <a:p>
            <a:pPr marL="755650" marR="3292475" lvl="1" indent="-286385">
              <a:lnSpc>
                <a:spcPct val="100000"/>
              </a:lnSpc>
              <a:spcBef>
                <a:spcPts val="690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Replace the dummy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text  or,</a:t>
            </a:r>
            <a:endParaRPr sz="2800">
              <a:latin typeface="Arial"/>
              <a:cs typeface="Arial"/>
            </a:endParaRPr>
          </a:p>
          <a:p>
            <a:pPr marL="755015" lvl="1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Create a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text-box</a:t>
            </a:r>
            <a:endParaRPr sz="2800">
              <a:latin typeface="Arial"/>
              <a:cs typeface="Arial"/>
            </a:endParaRPr>
          </a:p>
          <a:p>
            <a:pPr marL="1155065" lvl="2" indent="-229235">
              <a:lnSpc>
                <a:spcPct val="100000"/>
              </a:lnSpc>
              <a:spcBef>
                <a:spcPts val="575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Learn how to resize text boxes and reformat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text.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9745" y="384047"/>
            <a:ext cx="49910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(Tools)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79420" y="553974"/>
            <a:ext cx="415988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5" dirty="0">
                <a:latin typeface="Arial"/>
                <a:cs typeface="Arial"/>
              </a:rPr>
              <a:t>Inserting</a:t>
            </a:r>
            <a:r>
              <a:rPr sz="4400" b="0" spc="-25" dirty="0">
                <a:latin typeface="Arial"/>
                <a:cs typeface="Arial"/>
              </a:rPr>
              <a:t> </a:t>
            </a:r>
            <a:r>
              <a:rPr sz="4400" b="0" spc="-5" dirty="0">
                <a:latin typeface="Arial"/>
                <a:cs typeface="Arial"/>
              </a:rPr>
              <a:t>Images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141" y="1603248"/>
            <a:ext cx="7967980" cy="20845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636905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Find the image on the Internet and </a:t>
            </a:r>
            <a:r>
              <a:rPr sz="3200" spc="-10" dirty="0">
                <a:latin typeface="Arial"/>
                <a:cs typeface="Arial"/>
              </a:rPr>
              <a:t>use  </a:t>
            </a:r>
            <a:r>
              <a:rPr sz="3200" spc="-5" dirty="0">
                <a:latin typeface="Arial"/>
                <a:cs typeface="Arial"/>
              </a:rPr>
              <a:t>copy/paste to paste it into your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slide</a:t>
            </a:r>
            <a:endParaRPr sz="3200">
              <a:latin typeface="Arial"/>
              <a:cs typeface="Arial"/>
            </a:endParaRPr>
          </a:p>
          <a:p>
            <a:pPr marL="354965" marR="431165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Position and reisize the </a:t>
            </a:r>
            <a:r>
              <a:rPr sz="3200" spc="-5">
                <a:latin typeface="Arial"/>
                <a:cs typeface="Arial"/>
              </a:rPr>
              <a:t>image </a:t>
            </a:r>
            <a:r>
              <a:rPr lang="en-US" sz="3200" spc="-5" dirty="0" smtClean="0">
                <a:latin typeface="Arial"/>
                <a:cs typeface="Arial"/>
              </a:rPr>
              <a:t>as per requirements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9127" y="463295"/>
            <a:ext cx="701675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5" dirty="0">
                <a:latin typeface="Arial"/>
                <a:cs typeface="Arial"/>
              </a:rPr>
              <a:t>Formatting your</a:t>
            </a:r>
            <a:r>
              <a:rPr sz="4400" b="0" spc="20" dirty="0">
                <a:latin typeface="Arial"/>
                <a:cs typeface="Arial"/>
              </a:rPr>
              <a:t> </a:t>
            </a:r>
            <a:r>
              <a:rPr sz="4400" b="0" spc="-5" dirty="0">
                <a:latin typeface="Arial"/>
                <a:cs typeface="Arial"/>
              </a:rPr>
              <a:t>background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41" y="1503755"/>
            <a:ext cx="7800975" cy="163957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8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From the menu, use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Format&gt;Background</a:t>
            </a:r>
            <a:endParaRPr sz="3200">
              <a:latin typeface="Arial"/>
              <a:cs typeface="Arial"/>
            </a:endParaRPr>
          </a:p>
          <a:p>
            <a:pPr marL="755015" lvl="1" indent="-286385">
              <a:lnSpc>
                <a:spcPct val="100000"/>
              </a:lnSpc>
              <a:spcBef>
                <a:spcPts val="690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Preview the effect before applying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it</a:t>
            </a:r>
            <a:endParaRPr sz="2800">
              <a:latin typeface="Arial"/>
              <a:cs typeface="Arial"/>
            </a:endParaRPr>
          </a:p>
          <a:p>
            <a:pPr marL="755015" lvl="1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Arial"/>
                <a:cs typeface="Arial"/>
              </a:rPr>
              <a:t>Apply the effect to one slide or to ALL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slides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9359" y="463295"/>
            <a:ext cx="381952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5" dirty="0">
                <a:latin typeface="Arial"/>
                <a:cs typeface="Arial"/>
              </a:rPr>
              <a:t>Adding a</a:t>
            </a:r>
            <a:r>
              <a:rPr sz="4400" b="0" spc="-35" dirty="0">
                <a:latin typeface="Arial"/>
                <a:cs typeface="Arial"/>
              </a:rPr>
              <a:t> </a:t>
            </a:r>
            <a:r>
              <a:rPr sz="4400" b="0" spc="-5" dirty="0">
                <a:latin typeface="Arial"/>
                <a:cs typeface="Arial"/>
              </a:rPr>
              <a:t>graph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41" y="1603248"/>
            <a:ext cx="7336155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easiest </a:t>
            </a:r>
            <a:r>
              <a:rPr sz="3200" spc="-10" dirty="0">
                <a:latin typeface="Arial"/>
                <a:cs typeface="Arial"/>
              </a:rPr>
              <a:t>approach </a:t>
            </a:r>
            <a:r>
              <a:rPr sz="3200" spc="-5" dirty="0">
                <a:latin typeface="Arial"/>
                <a:cs typeface="Arial"/>
              </a:rPr>
              <a:t>is to use cut </a:t>
            </a:r>
            <a:r>
              <a:rPr sz="3200" spc="-10" dirty="0">
                <a:latin typeface="Arial"/>
                <a:cs typeface="Arial"/>
              </a:rPr>
              <a:t>and  </a:t>
            </a:r>
            <a:r>
              <a:rPr sz="3200" spc="-5" dirty="0">
                <a:latin typeface="Arial"/>
                <a:cs typeface="Arial"/>
              </a:rPr>
              <a:t>paste from your Excel </a:t>
            </a:r>
            <a:r>
              <a:rPr sz="3200" spc="-5">
                <a:latin typeface="Arial"/>
                <a:cs typeface="Arial"/>
              </a:rPr>
              <a:t>data</a:t>
            </a:r>
            <a:r>
              <a:rPr sz="3200" spc="-25">
                <a:latin typeface="Arial"/>
                <a:cs typeface="Arial"/>
              </a:rPr>
              <a:t> </a:t>
            </a:r>
            <a:r>
              <a:rPr sz="3200" spc="-10" smtClean="0">
                <a:latin typeface="Arial"/>
                <a:cs typeface="Arial"/>
              </a:rPr>
              <a:t>file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A9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336</Words>
  <Application>Microsoft Office PowerPoint</Application>
  <PresentationFormat>Custom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Introduction to Excel, Word  and Powerpoint</vt:lpstr>
      <vt:lpstr>Powerpoint – for  presentations</vt:lpstr>
      <vt:lpstr>Creating a new presentation</vt:lpstr>
      <vt:lpstr>Tools in Powerpoint</vt:lpstr>
      <vt:lpstr>Other Views</vt:lpstr>
      <vt:lpstr>Inserting Slides &amp; Text</vt:lpstr>
      <vt:lpstr>Inserting Images</vt:lpstr>
      <vt:lpstr>Formatting your background</vt:lpstr>
      <vt:lpstr>Adding a graph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Word/Star-Office</dc:title>
  <dc:creator>Shawn Edwin Koppenhoefer</dc:creator>
  <cp:lastModifiedBy>Engr. Nasir</cp:lastModifiedBy>
  <cp:revision>4</cp:revision>
  <dcterms:created xsi:type="dcterms:W3CDTF">2022-02-13T07:09:30Z</dcterms:created>
  <dcterms:modified xsi:type="dcterms:W3CDTF">2022-02-02T12:45:56Z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2005-02-22T00:00:00Z</vt:filetime>
  </property>
  <property fmtid="{D5CDD505-2E9C-101B-9397-08002B2CF9AE}" pid="3" name="Creator">
    <vt:lpwstr>Acrobat PDFMaker 6.0 pour PowerPoint</vt:lpwstr>
  </property>
  <property fmtid="{D5CDD505-2E9C-101B-9397-08002B2CF9AE}" pid="4" name="LastSaved">
    <vt:filetime>2022-02-13T00:00:00Z</vt:filetime>
  </property>
</Properties>
</file>